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6" r:id="rId5"/>
    <p:sldId id="277" r:id="rId6"/>
    <p:sldId id="3423" r:id="rId7"/>
    <p:sldId id="257" r:id="rId8"/>
    <p:sldId id="260" r:id="rId9"/>
    <p:sldId id="269" r:id="rId10"/>
    <p:sldId id="261" r:id="rId11"/>
    <p:sldId id="284" r:id="rId12"/>
    <p:sldId id="3424" r:id="rId13"/>
    <p:sldId id="265" r:id="rId14"/>
    <p:sldId id="280" r:id="rId15"/>
    <p:sldId id="266" r:id="rId16"/>
    <p:sldId id="267" r:id="rId17"/>
    <p:sldId id="268" r:id="rId18"/>
    <p:sldId id="281" r:id="rId19"/>
    <p:sldId id="271" r:id="rId20"/>
    <p:sldId id="3425" r:id="rId21"/>
    <p:sldId id="273" r:id="rId22"/>
    <p:sldId id="274" r:id="rId23"/>
    <p:sldId id="276" r:id="rId24"/>
    <p:sldId id="3426" r:id="rId25"/>
    <p:sldId id="3384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65F149-059B-50D5-FA78-9784CFAE3C44}" name="Wendy Preston" initials="WP" userId="S::wendy.preston@rcn.org.uk::6479840c-308a-46b9-8873-b79bfcdc0351" providerId="AD"/>
  <p188:author id="{0A1D367D-7C99-2A2B-E072-F5E942D2EF05}" name="Andrea Childe" initials="AC" userId="S::Andrea.Childe@rcn.org.uk::13b3110a-3ecc-4b52-9286-a14d70c612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1778"/>
    <a:srgbClr val="F7B20F"/>
    <a:srgbClr val="63469A"/>
    <a:srgbClr val="001F38"/>
    <a:srgbClr val="182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0284EA-4DA0-4330-B124-F3F2A3511BAB}" v="337" dt="2022-10-26T14:01:08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9789" autoAdjust="0"/>
    <p:restoredTop sz="81407" autoAdjust="0"/>
  </p:normalViewPr>
  <p:slideViewPr>
    <p:cSldViewPr snapToGrid="0">
      <p:cViewPr varScale="1">
        <p:scale>
          <a:sx n="93" d="100"/>
          <a:sy n="93" d="100"/>
        </p:scale>
        <p:origin x="1914" y="78"/>
      </p:cViewPr>
      <p:guideLst/>
    </p:cSldViewPr>
  </p:slideViewPr>
  <p:outlineViewPr>
    <p:cViewPr>
      <p:scale>
        <a:sx n="33" d="100"/>
        <a:sy n="33" d="100"/>
      </p:scale>
      <p:origin x="0" y="-7173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285" y="3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a Johnson" userId="b7046d22-f6bc-4bbf-bbae-4d65a8c953d1" providerId="ADAL" clId="{5D0284EA-4DA0-4330-B124-F3F2A3511BAB}"/>
    <pc:docChg chg="undo custSel addSld delSld modSld sldOrd">
      <pc:chgData name="Lena Johnson" userId="b7046d22-f6bc-4bbf-bbae-4d65a8c953d1" providerId="ADAL" clId="{5D0284EA-4DA0-4330-B124-F3F2A3511BAB}" dt="2022-10-26T14:05:46.583" v="4825" actId="20577"/>
      <pc:docMkLst>
        <pc:docMk/>
      </pc:docMkLst>
      <pc:sldChg chg="addSp modSp mod setBg">
        <pc:chgData name="Lena Johnson" userId="b7046d22-f6bc-4bbf-bbae-4d65a8c953d1" providerId="ADAL" clId="{5D0284EA-4DA0-4330-B124-F3F2A3511BAB}" dt="2022-10-26T14:05:46.583" v="4825" actId="20577"/>
        <pc:sldMkLst>
          <pc:docMk/>
          <pc:sldMk cId="4155196150" sldId="256"/>
        </pc:sldMkLst>
        <pc:spChg chg="mod">
          <ac:chgData name="Lena Johnson" userId="b7046d22-f6bc-4bbf-bbae-4d65a8c953d1" providerId="ADAL" clId="{5D0284EA-4DA0-4330-B124-F3F2A3511BAB}" dt="2022-10-26T14:05:46.583" v="4825" actId="20577"/>
          <ac:spMkLst>
            <pc:docMk/>
            <pc:sldMk cId="4155196150" sldId="256"/>
            <ac:spMk id="2" creationId="{00000000-0000-0000-0000-000000000000}"/>
          </ac:spMkLst>
        </pc:spChg>
        <pc:spChg chg="mod">
          <ac:chgData name="Lena Johnson" userId="b7046d22-f6bc-4bbf-bbae-4d65a8c953d1" providerId="ADAL" clId="{5D0284EA-4DA0-4330-B124-F3F2A3511BAB}" dt="2022-10-19T14:40:56.667" v="3248" actId="114"/>
          <ac:spMkLst>
            <pc:docMk/>
            <pc:sldMk cId="4155196150" sldId="256"/>
            <ac:spMk id="3" creationId="{00000000-0000-0000-0000-000000000000}"/>
          </ac:spMkLst>
        </pc:spChg>
        <pc:spChg chg="add">
          <ac:chgData name="Lena Johnson" userId="b7046d22-f6bc-4bbf-bbae-4d65a8c953d1" providerId="ADAL" clId="{5D0284EA-4DA0-4330-B124-F3F2A3511BAB}" dt="2022-10-19T14:39:25.302" v="3226" actId="26606"/>
          <ac:spMkLst>
            <pc:docMk/>
            <pc:sldMk cId="4155196150" sldId="256"/>
            <ac:spMk id="8" creationId="{B734FEF0-069B-48C5-BACF-9716F0301236}"/>
          </ac:spMkLst>
        </pc:spChg>
      </pc:sldChg>
      <pc:sldChg chg="addSp delSp modSp mod setBg delDesignElem chgLayout modNotesTx">
        <pc:chgData name="Lena Johnson" userId="b7046d22-f6bc-4bbf-bbae-4d65a8c953d1" providerId="ADAL" clId="{5D0284EA-4DA0-4330-B124-F3F2A3511BAB}" dt="2022-10-26T13:30:58.359" v="4075" actId="20577"/>
        <pc:sldMkLst>
          <pc:docMk/>
          <pc:sldMk cId="187422430" sldId="257"/>
        </pc:sldMkLst>
        <pc:spChg chg="mod ord">
          <ac:chgData name="Lena Johnson" userId="b7046d22-f6bc-4bbf-bbae-4d65a8c953d1" providerId="ADAL" clId="{5D0284EA-4DA0-4330-B124-F3F2A3511BAB}" dt="2022-10-25T13:51:08.311" v="3729" actId="14100"/>
          <ac:spMkLst>
            <pc:docMk/>
            <pc:sldMk cId="187422430" sldId="257"/>
            <ac:spMk id="4" creationId="{00000000-0000-0000-0000-000000000000}"/>
          </ac:spMkLst>
        </pc:spChg>
        <pc:spChg chg="add del mod">
          <ac:chgData name="Lena Johnson" userId="b7046d22-f6bc-4bbf-bbae-4d65a8c953d1" providerId="ADAL" clId="{5D0284EA-4DA0-4330-B124-F3F2A3511BAB}" dt="2022-10-19T13:01:32.381" v="339" actId="26606"/>
          <ac:spMkLst>
            <pc:docMk/>
            <pc:sldMk cId="187422430" sldId="257"/>
            <ac:spMk id="5" creationId="{00000000-0000-0000-0000-000000000000}"/>
          </ac:spMkLst>
        </pc:spChg>
        <pc:spChg chg="add del">
          <ac:chgData name="Lena Johnson" userId="b7046d22-f6bc-4bbf-bbae-4d65a8c953d1" providerId="ADAL" clId="{5D0284EA-4DA0-4330-B124-F3F2A3511BAB}" dt="2022-10-19T13:01:29.065" v="336" actId="26606"/>
          <ac:spMkLst>
            <pc:docMk/>
            <pc:sldMk cId="187422430" sldId="257"/>
            <ac:spMk id="11" creationId="{30B3D270-B19D-4DB8-BD3C-3E707485B515}"/>
          </ac:spMkLst>
        </pc:spChg>
        <pc:spChg chg="add del">
          <ac:chgData name="Lena Johnson" userId="b7046d22-f6bc-4bbf-bbae-4d65a8c953d1" providerId="ADAL" clId="{5D0284EA-4DA0-4330-B124-F3F2A3511BAB}" dt="2022-10-19T13:01:29.065" v="336" actId="26606"/>
          <ac:spMkLst>
            <pc:docMk/>
            <pc:sldMk cId="187422430" sldId="257"/>
            <ac:spMk id="13" creationId="{49BDAF94-B52E-4307-B54C-EF413086FC77}"/>
          </ac:spMkLst>
        </pc:spChg>
        <pc:spChg chg="add del">
          <ac:chgData name="Lena Johnson" userId="b7046d22-f6bc-4bbf-bbae-4d65a8c953d1" providerId="ADAL" clId="{5D0284EA-4DA0-4330-B124-F3F2A3511BAB}" dt="2022-10-19T13:01:32.336" v="338" actId="26606"/>
          <ac:spMkLst>
            <pc:docMk/>
            <pc:sldMk cId="187422430" sldId="257"/>
            <ac:spMk id="15" creationId="{D2EFF34B-7B1A-4F9D-8CEE-A40962BC7C21}"/>
          </ac:spMkLst>
        </pc:spChg>
        <pc:spChg chg="add del">
          <ac:chgData name="Lena Johnson" userId="b7046d22-f6bc-4bbf-bbae-4d65a8c953d1" providerId="ADAL" clId="{5D0284EA-4DA0-4330-B124-F3F2A3511BAB}" dt="2022-10-19T13:01:32.336" v="338" actId="26606"/>
          <ac:spMkLst>
            <pc:docMk/>
            <pc:sldMk cId="187422430" sldId="257"/>
            <ac:spMk id="16" creationId="{876248C8-0720-48AB-91BA-5F530BB41E5E}"/>
          </ac:spMkLst>
        </pc:spChg>
        <pc:spChg chg="add del">
          <ac:chgData name="Lena Johnson" userId="b7046d22-f6bc-4bbf-bbae-4d65a8c953d1" providerId="ADAL" clId="{5D0284EA-4DA0-4330-B124-F3F2A3511BAB}" dt="2022-10-19T13:01:32.336" v="338" actId="26606"/>
          <ac:spMkLst>
            <pc:docMk/>
            <pc:sldMk cId="187422430" sldId="257"/>
            <ac:spMk id="17" creationId="{523BEDA7-D0B8-4802-8168-92452653BC9F}"/>
          </ac:spMkLst>
        </pc:spChg>
        <pc:spChg chg="add del">
          <ac:chgData name="Lena Johnson" userId="b7046d22-f6bc-4bbf-bbae-4d65a8c953d1" providerId="ADAL" clId="{5D0284EA-4DA0-4330-B124-F3F2A3511BAB}" dt="2022-10-19T13:02:22.479" v="344" actId="26606"/>
          <ac:spMkLst>
            <pc:docMk/>
            <pc:sldMk cId="187422430" sldId="257"/>
            <ac:spMk id="20" creationId="{F853C71C-EE3C-44D8-8587-9A4D9D5CC5CA}"/>
          </ac:spMkLst>
        </pc:spChg>
        <pc:spChg chg="add">
          <ac:chgData name="Lena Johnson" userId="b7046d22-f6bc-4bbf-bbae-4d65a8c953d1" providerId="ADAL" clId="{5D0284EA-4DA0-4330-B124-F3F2A3511BAB}" dt="2022-10-25T13:51:02.863" v="3728" actId="26606"/>
          <ac:spMkLst>
            <pc:docMk/>
            <pc:sldMk cId="187422430" sldId="257"/>
            <ac:spMk id="23" creationId="{50CF6C96-4596-4D83-A9F9-A3AB22AB4D89}"/>
          </ac:spMkLst>
        </pc:spChg>
        <pc:spChg chg="add del">
          <ac:chgData name="Lena Johnson" userId="b7046d22-f6bc-4bbf-bbae-4d65a8c953d1" providerId="ADAL" clId="{5D0284EA-4DA0-4330-B124-F3F2A3511BAB}" dt="2022-10-25T13:48:02.612" v="3703" actId="26606"/>
          <ac:spMkLst>
            <pc:docMk/>
            <pc:sldMk cId="187422430" sldId="257"/>
            <ac:spMk id="26" creationId="{989683EB-D202-4B4D-B1BD-8BA6965FBEF5}"/>
          </ac:spMkLst>
        </pc:spChg>
        <pc:spChg chg="add del">
          <ac:chgData name="Lena Johnson" userId="b7046d22-f6bc-4bbf-bbae-4d65a8c953d1" providerId="ADAL" clId="{5D0284EA-4DA0-4330-B124-F3F2A3511BAB}" dt="2022-10-25T13:50:46.180" v="3727" actId="700"/>
          <ac:spMkLst>
            <pc:docMk/>
            <pc:sldMk cId="187422430" sldId="257"/>
            <ac:spMk id="29" creationId="{E53F4E5A-C9EE-4859-B46B-F018F7D73A03}"/>
          </ac:spMkLst>
        </pc:spChg>
        <pc:graphicFrameChg chg="add del">
          <ac:chgData name="Lena Johnson" userId="b7046d22-f6bc-4bbf-bbae-4d65a8c953d1" providerId="ADAL" clId="{5D0284EA-4DA0-4330-B124-F3F2A3511BAB}" dt="2022-10-19T13:01:29.065" v="336" actId="26606"/>
          <ac:graphicFrameMkLst>
            <pc:docMk/>
            <pc:sldMk cId="187422430" sldId="257"/>
            <ac:graphicFrameMk id="7" creationId="{128D35DF-E0DF-2505-6E95-373A183B7E55}"/>
          </ac:graphicFrameMkLst>
        </pc:graphicFrameChg>
        <pc:graphicFrameChg chg="add del">
          <ac:chgData name="Lena Johnson" userId="b7046d22-f6bc-4bbf-bbae-4d65a8c953d1" providerId="ADAL" clId="{5D0284EA-4DA0-4330-B124-F3F2A3511BAB}" dt="2022-10-19T13:01:32.336" v="338" actId="26606"/>
          <ac:graphicFrameMkLst>
            <pc:docMk/>
            <pc:sldMk cId="187422430" sldId="257"/>
            <ac:graphicFrameMk id="18" creationId="{7D9B055A-92B6-FD21-0816-3A6E5AB9E849}"/>
          </ac:graphicFrameMkLst>
        </pc:graphicFrameChg>
        <pc:graphicFrameChg chg="add mod ord modGraphic">
          <ac:chgData name="Lena Johnson" userId="b7046d22-f6bc-4bbf-bbae-4d65a8c953d1" providerId="ADAL" clId="{5D0284EA-4DA0-4330-B124-F3F2A3511BAB}" dt="2022-10-25T13:54:01.263" v="3735"/>
          <ac:graphicFrameMkLst>
            <pc:docMk/>
            <pc:sldMk cId="187422430" sldId="257"/>
            <ac:graphicFrameMk id="21" creationId="{BED3BEB8-6F79-E562-15B6-62FCB91CDCF8}"/>
          </ac:graphicFrameMkLst>
        </pc:graphicFrameChg>
        <pc:picChg chg="add mod">
          <ac:chgData name="Lena Johnson" userId="b7046d22-f6bc-4bbf-bbae-4d65a8c953d1" providerId="ADAL" clId="{5D0284EA-4DA0-4330-B124-F3F2A3511BAB}" dt="2022-10-25T13:51:02.863" v="3728" actId="26606"/>
          <ac:picMkLst>
            <pc:docMk/>
            <pc:sldMk cId="187422430" sldId="257"/>
            <ac:picMk id="3" creationId="{5A0FA025-9C52-527C-21DF-026B78C16A02}"/>
          </ac:picMkLst>
        </pc:picChg>
        <pc:cxnChg chg="add del">
          <ac:chgData name="Lena Johnson" userId="b7046d22-f6bc-4bbf-bbae-4d65a8c953d1" providerId="ADAL" clId="{5D0284EA-4DA0-4330-B124-F3F2A3511BAB}" dt="2022-10-25T13:50:46.180" v="3727" actId="700"/>
          <ac:cxnSpMkLst>
            <pc:docMk/>
            <pc:sldMk cId="187422430" sldId="257"/>
            <ac:cxnSpMk id="28" creationId="{041A955B-D579-48FD-A51C-51B0C0B69F9A}"/>
          </ac:cxnSpMkLst>
        </pc:cxnChg>
      </pc:sldChg>
      <pc:sldChg chg="del">
        <pc:chgData name="Lena Johnson" userId="b7046d22-f6bc-4bbf-bbae-4d65a8c953d1" providerId="ADAL" clId="{5D0284EA-4DA0-4330-B124-F3F2A3511BAB}" dt="2022-10-19T12:53:54.373" v="103" actId="47"/>
        <pc:sldMkLst>
          <pc:docMk/>
          <pc:sldMk cId="592989908" sldId="258"/>
        </pc:sldMkLst>
      </pc:sldChg>
      <pc:sldChg chg="del">
        <pc:chgData name="Lena Johnson" userId="b7046d22-f6bc-4bbf-bbae-4d65a8c953d1" providerId="ADAL" clId="{5D0284EA-4DA0-4330-B124-F3F2A3511BAB}" dt="2022-10-19T12:55:22.064" v="114" actId="47"/>
        <pc:sldMkLst>
          <pc:docMk/>
          <pc:sldMk cId="2504793107" sldId="259"/>
        </pc:sldMkLst>
      </pc:sldChg>
      <pc:sldChg chg="addSp delSp modSp mod setBg modNotesTx">
        <pc:chgData name="Lena Johnson" userId="b7046d22-f6bc-4bbf-bbae-4d65a8c953d1" providerId="ADAL" clId="{5D0284EA-4DA0-4330-B124-F3F2A3511BAB}" dt="2022-10-25T13:54:13.800" v="3739" actId="20577"/>
        <pc:sldMkLst>
          <pc:docMk/>
          <pc:sldMk cId="963893397" sldId="260"/>
        </pc:sldMkLst>
        <pc:spChg chg="mod">
          <ac:chgData name="Lena Johnson" userId="b7046d22-f6bc-4bbf-bbae-4d65a8c953d1" providerId="ADAL" clId="{5D0284EA-4DA0-4330-B124-F3F2A3511BAB}" dt="2022-10-25T13:54:13.800" v="3739" actId="20577"/>
          <ac:spMkLst>
            <pc:docMk/>
            <pc:sldMk cId="963893397" sldId="260"/>
            <ac:spMk id="2" creationId="{00000000-0000-0000-0000-000000000000}"/>
          </ac:spMkLst>
        </pc:spChg>
        <pc:spChg chg="del mod">
          <ac:chgData name="Lena Johnson" userId="b7046d22-f6bc-4bbf-bbae-4d65a8c953d1" providerId="ADAL" clId="{5D0284EA-4DA0-4330-B124-F3F2A3511BAB}" dt="2022-10-19T12:59:19.512" v="285" actId="26606"/>
          <ac:spMkLst>
            <pc:docMk/>
            <pc:sldMk cId="963893397" sldId="260"/>
            <ac:spMk id="3" creationId="{00000000-0000-0000-0000-000000000000}"/>
          </ac:spMkLst>
        </pc:spChg>
        <pc:spChg chg="add del mod">
          <ac:chgData name="Lena Johnson" userId="b7046d22-f6bc-4bbf-bbae-4d65a8c953d1" providerId="ADAL" clId="{5D0284EA-4DA0-4330-B124-F3F2A3511BAB}" dt="2022-10-19T12:58:38.084" v="280"/>
          <ac:spMkLst>
            <pc:docMk/>
            <pc:sldMk cId="963893397" sldId="260"/>
            <ac:spMk id="4" creationId="{A7E1023C-81D1-1FE3-30E7-8649DB2A6F10}"/>
          </ac:spMkLst>
        </pc:spChg>
        <pc:spChg chg="add del">
          <ac:chgData name="Lena Johnson" userId="b7046d22-f6bc-4bbf-bbae-4d65a8c953d1" providerId="ADAL" clId="{5D0284EA-4DA0-4330-B124-F3F2A3511BAB}" dt="2022-10-19T13:00:00.321" v="311" actId="26606"/>
          <ac:spMkLst>
            <pc:docMk/>
            <pc:sldMk cId="963893397" sldId="260"/>
            <ac:spMk id="9" creationId="{876248C8-0720-48AB-91BA-5F530BB41E5E}"/>
          </ac:spMkLst>
        </pc:spChg>
        <pc:spChg chg="add del">
          <ac:chgData name="Lena Johnson" userId="b7046d22-f6bc-4bbf-bbae-4d65a8c953d1" providerId="ADAL" clId="{5D0284EA-4DA0-4330-B124-F3F2A3511BAB}" dt="2022-10-19T13:00:00.321" v="311" actId="26606"/>
          <ac:spMkLst>
            <pc:docMk/>
            <pc:sldMk cId="963893397" sldId="260"/>
            <ac:spMk id="11" creationId="{523BEDA7-D0B8-4802-8168-92452653BC9F}"/>
          </ac:spMkLst>
        </pc:spChg>
        <pc:spChg chg="add del">
          <ac:chgData name="Lena Johnson" userId="b7046d22-f6bc-4bbf-bbae-4d65a8c953d1" providerId="ADAL" clId="{5D0284EA-4DA0-4330-B124-F3F2A3511BAB}" dt="2022-10-19T13:00:00.321" v="311" actId="26606"/>
          <ac:spMkLst>
            <pc:docMk/>
            <pc:sldMk cId="963893397" sldId="260"/>
            <ac:spMk id="13" creationId="{D2EFF34B-7B1A-4F9D-8CEE-A40962BC7C21}"/>
          </ac:spMkLst>
        </pc:spChg>
        <pc:spChg chg="add del">
          <ac:chgData name="Lena Johnson" userId="b7046d22-f6bc-4bbf-bbae-4d65a8c953d1" providerId="ADAL" clId="{5D0284EA-4DA0-4330-B124-F3F2A3511BAB}" dt="2022-10-19T13:04:59.328" v="535" actId="26606"/>
          <ac:spMkLst>
            <pc:docMk/>
            <pc:sldMk cId="963893397" sldId="260"/>
            <ac:spMk id="18" creationId="{876248C8-0720-48AB-91BA-5F530BB41E5E}"/>
          </ac:spMkLst>
        </pc:spChg>
        <pc:spChg chg="add del">
          <ac:chgData name="Lena Johnson" userId="b7046d22-f6bc-4bbf-bbae-4d65a8c953d1" providerId="ADAL" clId="{5D0284EA-4DA0-4330-B124-F3F2A3511BAB}" dt="2022-10-19T13:04:59.328" v="535" actId="26606"/>
          <ac:spMkLst>
            <pc:docMk/>
            <pc:sldMk cId="963893397" sldId="260"/>
            <ac:spMk id="20" creationId="{523BEDA7-D0B8-4802-8168-92452653BC9F}"/>
          </ac:spMkLst>
        </pc:spChg>
        <pc:spChg chg="add del">
          <ac:chgData name="Lena Johnson" userId="b7046d22-f6bc-4bbf-bbae-4d65a8c953d1" providerId="ADAL" clId="{5D0284EA-4DA0-4330-B124-F3F2A3511BAB}" dt="2022-10-19T13:04:59.328" v="535" actId="26606"/>
          <ac:spMkLst>
            <pc:docMk/>
            <pc:sldMk cId="963893397" sldId="260"/>
            <ac:spMk id="22" creationId="{D2EFF34B-7B1A-4F9D-8CEE-A40962BC7C21}"/>
          </ac:spMkLst>
        </pc:spChg>
        <pc:graphicFrameChg chg="add mod modGraphic">
          <ac:chgData name="Lena Johnson" userId="b7046d22-f6bc-4bbf-bbae-4d65a8c953d1" providerId="ADAL" clId="{5D0284EA-4DA0-4330-B124-F3F2A3511BAB}" dt="2022-10-19T13:04:59.328" v="535" actId="26606"/>
          <ac:graphicFrameMkLst>
            <pc:docMk/>
            <pc:sldMk cId="963893397" sldId="260"/>
            <ac:graphicFrameMk id="8" creationId="{26CF44AE-F9F1-855B-3EB7-0580E68327B5}"/>
          </ac:graphicFrameMkLst>
        </pc:graphicFrameChg>
        <pc:picChg chg="add del">
          <ac:chgData name="Lena Johnson" userId="b7046d22-f6bc-4bbf-bbae-4d65a8c953d1" providerId="ADAL" clId="{5D0284EA-4DA0-4330-B124-F3F2A3511BAB}" dt="2022-10-19T12:59:19.496" v="284" actId="26606"/>
          <ac:picMkLst>
            <pc:docMk/>
            <pc:sldMk cId="963893397" sldId="260"/>
            <ac:picMk id="5" creationId="{AD483870-8BB2-73D5-9FE3-C8571B3D042E}"/>
          </ac:picMkLst>
        </pc:picChg>
        <pc:picChg chg="add del mod">
          <ac:chgData name="Lena Johnson" userId="b7046d22-f6bc-4bbf-bbae-4d65a8c953d1" providerId="ADAL" clId="{5D0284EA-4DA0-4330-B124-F3F2A3511BAB}" dt="2022-10-19T12:58:38.084" v="278" actId="478"/>
          <ac:picMkLst>
            <pc:docMk/>
            <pc:sldMk cId="963893397" sldId="260"/>
            <ac:picMk id="7" creationId="{1E5F9F14-EDE8-050D-9C0B-FEBE38AF1DCC}"/>
          </ac:picMkLst>
        </pc:picChg>
      </pc:sldChg>
      <pc:sldChg chg="addSp delSp modSp mod setBg modClrScheme chgLayout modNotesTx">
        <pc:chgData name="Lena Johnson" userId="b7046d22-f6bc-4bbf-bbae-4d65a8c953d1" providerId="ADAL" clId="{5D0284EA-4DA0-4330-B124-F3F2A3511BAB}" dt="2022-10-25T11:11:59.149" v="3504" actId="113"/>
        <pc:sldMkLst>
          <pc:docMk/>
          <pc:sldMk cId="3930486405" sldId="261"/>
        </pc:sldMkLst>
        <pc:spChg chg="mod ord">
          <ac:chgData name="Lena Johnson" userId="b7046d22-f6bc-4bbf-bbae-4d65a8c953d1" providerId="ADAL" clId="{5D0284EA-4DA0-4330-B124-F3F2A3511BAB}" dt="2022-10-19T13:17:50.684" v="995" actId="114"/>
          <ac:spMkLst>
            <pc:docMk/>
            <pc:sldMk cId="3930486405" sldId="261"/>
            <ac:spMk id="2" creationId="{00000000-0000-0000-0000-000000000000}"/>
          </ac:spMkLst>
        </pc:spChg>
        <pc:spChg chg="add del mod ord">
          <ac:chgData name="Lena Johnson" userId="b7046d22-f6bc-4bbf-bbae-4d65a8c953d1" providerId="ADAL" clId="{5D0284EA-4DA0-4330-B124-F3F2A3511BAB}" dt="2022-10-19T13:17:08.488" v="934" actId="26606"/>
          <ac:spMkLst>
            <pc:docMk/>
            <pc:sldMk cId="3930486405" sldId="261"/>
            <ac:spMk id="3" creationId="{00000000-0000-0000-0000-000000000000}"/>
          </ac:spMkLst>
        </pc:spChg>
        <pc:spChg chg="add del">
          <ac:chgData name="Lena Johnson" userId="b7046d22-f6bc-4bbf-bbae-4d65a8c953d1" providerId="ADAL" clId="{5D0284EA-4DA0-4330-B124-F3F2A3511BAB}" dt="2022-10-19T13:15:39.098" v="838" actId="26606"/>
          <ac:spMkLst>
            <pc:docMk/>
            <pc:sldMk cId="3930486405" sldId="261"/>
            <ac:spMk id="9" creationId="{876248C8-0720-48AB-91BA-5F530BB41E5E}"/>
          </ac:spMkLst>
        </pc:spChg>
        <pc:spChg chg="add del">
          <ac:chgData name="Lena Johnson" userId="b7046d22-f6bc-4bbf-bbae-4d65a8c953d1" providerId="ADAL" clId="{5D0284EA-4DA0-4330-B124-F3F2A3511BAB}" dt="2022-10-19T13:15:39.098" v="838" actId="26606"/>
          <ac:spMkLst>
            <pc:docMk/>
            <pc:sldMk cId="3930486405" sldId="261"/>
            <ac:spMk id="11" creationId="{523BEDA7-D0B8-4802-8168-92452653BC9F}"/>
          </ac:spMkLst>
        </pc:spChg>
        <pc:spChg chg="add del">
          <ac:chgData name="Lena Johnson" userId="b7046d22-f6bc-4bbf-bbae-4d65a8c953d1" providerId="ADAL" clId="{5D0284EA-4DA0-4330-B124-F3F2A3511BAB}" dt="2022-10-19T13:15:39.098" v="838" actId="26606"/>
          <ac:spMkLst>
            <pc:docMk/>
            <pc:sldMk cId="3930486405" sldId="261"/>
            <ac:spMk id="13" creationId="{D2EFF34B-7B1A-4F9D-8CEE-A40962BC7C21}"/>
          </ac:spMkLst>
        </pc:spChg>
        <pc:graphicFrameChg chg="add del">
          <ac:chgData name="Lena Johnson" userId="b7046d22-f6bc-4bbf-bbae-4d65a8c953d1" providerId="ADAL" clId="{5D0284EA-4DA0-4330-B124-F3F2A3511BAB}" dt="2022-10-19T13:15:39.098" v="838" actId="26606"/>
          <ac:graphicFrameMkLst>
            <pc:docMk/>
            <pc:sldMk cId="3930486405" sldId="261"/>
            <ac:graphicFrameMk id="5" creationId="{0828AB9D-4604-7EAA-9A60-CFCF931729DE}"/>
          </ac:graphicFrameMkLst>
        </pc:graphicFrameChg>
        <pc:graphicFrameChg chg="add mod modGraphic">
          <ac:chgData name="Lena Johnson" userId="b7046d22-f6bc-4bbf-bbae-4d65a8c953d1" providerId="ADAL" clId="{5D0284EA-4DA0-4330-B124-F3F2A3511BAB}" dt="2022-10-19T13:17:57.474" v="996" actId="26606"/>
          <ac:graphicFrameMkLst>
            <pc:docMk/>
            <pc:sldMk cId="3930486405" sldId="261"/>
            <ac:graphicFrameMk id="6" creationId="{DEF8ED8A-955D-0CFD-2547-9892639369F9}"/>
          </ac:graphicFrameMkLst>
        </pc:graphicFrameChg>
      </pc:sldChg>
      <pc:sldChg chg="del">
        <pc:chgData name="Lena Johnson" userId="b7046d22-f6bc-4bbf-bbae-4d65a8c953d1" providerId="ADAL" clId="{5D0284EA-4DA0-4330-B124-F3F2A3511BAB}" dt="2022-10-19T13:37:58.019" v="1522" actId="47"/>
        <pc:sldMkLst>
          <pc:docMk/>
          <pc:sldMk cId="3298765177" sldId="264"/>
        </pc:sldMkLst>
      </pc:sldChg>
      <pc:sldChg chg="addSp delSp modSp mod setBg modClrScheme chgLayout modNotesTx">
        <pc:chgData name="Lena Johnson" userId="b7046d22-f6bc-4bbf-bbae-4d65a8c953d1" providerId="ADAL" clId="{5D0284EA-4DA0-4330-B124-F3F2A3511BAB}" dt="2022-10-19T13:49:05.827" v="1864" actId="404"/>
        <pc:sldMkLst>
          <pc:docMk/>
          <pc:sldMk cId="1547622786" sldId="265"/>
        </pc:sldMkLst>
        <pc:spChg chg="mod ord">
          <ac:chgData name="Lena Johnson" userId="b7046d22-f6bc-4bbf-bbae-4d65a8c953d1" providerId="ADAL" clId="{5D0284EA-4DA0-4330-B124-F3F2A3511BAB}" dt="2022-10-19T13:49:05.827" v="1864" actId="404"/>
          <ac:spMkLst>
            <pc:docMk/>
            <pc:sldMk cId="1547622786" sldId="265"/>
            <ac:spMk id="2" creationId="{00000000-0000-0000-0000-000000000000}"/>
          </ac:spMkLst>
        </pc:spChg>
        <pc:spChg chg="mod ord">
          <ac:chgData name="Lena Johnson" userId="b7046d22-f6bc-4bbf-bbae-4d65a8c953d1" providerId="ADAL" clId="{5D0284EA-4DA0-4330-B124-F3F2A3511BAB}" dt="2022-10-19T13:48:48.100" v="1855" actId="26606"/>
          <ac:spMkLst>
            <pc:docMk/>
            <pc:sldMk cId="1547622786" sldId="265"/>
            <ac:spMk id="3" creationId="{00000000-0000-0000-0000-000000000000}"/>
          </ac:spMkLst>
        </pc:spChg>
        <pc:spChg chg="add">
          <ac:chgData name="Lena Johnson" userId="b7046d22-f6bc-4bbf-bbae-4d65a8c953d1" providerId="ADAL" clId="{5D0284EA-4DA0-4330-B124-F3F2A3511BAB}" dt="2022-10-19T13:48:48.100" v="1855" actId="26606"/>
          <ac:spMkLst>
            <pc:docMk/>
            <pc:sldMk cId="1547622786" sldId="265"/>
            <ac:spMk id="7" creationId="{E53F4E5A-C9EE-4859-B46B-F018F7D73A03}"/>
          </ac:spMkLst>
        </pc:spChg>
        <pc:spChg chg="add del">
          <ac:chgData name="Lena Johnson" userId="b7046d22-f6bc-4bbf-bbae-4d65a8c953d1" providerId="ADAL" clId="{5D0284EA-4DA0-4330-B124-F3F2A3511BAB}" dt="2022-10-19T13:47:27.604" v="1749" actId="26606"/>
          <ac:spMkLst>
            <pc:docMk/>
            <pc:sldMk cId="1547622786" sldId="265"/>
            <ac:spMk id="10" creationId="{E53F4E5A-C9EE-4859-B46B-F018F7D73A03}"/>
          </ac:spMkLst>
        </pc:spChg>
        <pc:spChg chg="add del">
          <ac:chgData name="Lena Johnson" userId="b7046d22-f6bc-4bbf-bbae-4d65a8c953d1" providerId="ADAL" clId="{5D0284EA-4DA0-4330-B124-F3F2A3511BAB}" dt="2022-10-19T13:47:29.546" v="1751" actId="26606"/>
          <ac:spMkLst>
            <pc:docMk/>
            <pc:sldMk cId="1547622786" sldId="265"/>
            <ac:spMk id="14" creationId="{989683EB-D202-4B4D-B1BD-8BA6965FBEF5}"/>
          </ac:spMkLst>
        </pc:spChg>
        <pc:picChg chg="add mod ord">
          <ac:chgData name="Lena Johnson" userId="b7046d22-f6bc-4bbf-bbae-4d65a8c953d1" providerId="ADAL" clId="{5D0284EA-4DA0-4330-B124-F3F2A3511BAB}" dt="2022-10-19T13:48:48.100" v="1855" actId="26606"/>
          <ac:picMkLst>
            <pc:docMk/>
            <pc:sldMk cId="1547622786" sldId="265"/>
            <ac:picMk id="5" creationId="{9B11D579-3BC0-946F-016C-EF7BDECB9F58}"/>
          </ac:picMkLst>
        </pc:picChg>
        <pc:cxnChg chg="add">
          <ac:chgData name="Lena Johnson" userId="b7046d22-f6bc-4bbf-bbae-4d65a8c953d1" providerId="ADAL" clId="{5D0284EA-4DA0-4330-B124-F3F2A3511BAB}" dt="2022-10-19T13:48:48.100" v="1855" actId="26606"/>
          <ac:cxnSpMkLst>
            <pc:docMk/>
            <pc:sldMk cId="1547622786" sldId="265"/>
            <ac:cxnSpMk id="8" creationId="{041A955B-D579-48FD-A51C-51B0C0B69F9A}"/>
          </ac:cxnSpMkLst>
        </pc:cxnChg>
        <pc:cxnChg chg="add del">
          <ac:chgData name="Lena Johnson" userId="b7046d22-f6bc-4bbf-bbae-4d65a8c953d1" providerId="ADAL" clId="{5D0284EA-4DA0-4330-B124-F3F2A3511BAB}" dt="2022-10-19T13:47:27.604" v="1749" actId="26606"/>
          <ac:cxnSpMkLst>
            <pc:docMk/>
            <pc:sldMk cId="1547622786" sldId="265"/>
            <ac:cxnSpMk id="12" creationId="{041A955B-D579-48FD-A51C-51B0C0B69F9A}"/>
          </ac:cxnSpMkLst>
        </pc:cxnChg>
      </pc:sldChg>
      <pc:sldChg chg="addSp delSp modSp mod setBg modClrScheme delDesignElem chgLayout modNotesTx">
        <pc:chgData name="Lena Johnson" userId="b7046d22-f6bc-4bbf-bbae-4d65a8c953d1" providerId="ADAL" clId="{5D0284EA-4DA0-4330-B124-F3F2A3511BAB}" dt="2022-10-26T13:45:43.468" v="4499" actId="313"/>
        <pc:sldMkLst>
          <pc:docMk/>
          <pc:sldMk cId="3366260087" sldId="266"/>
        </pc:sldMkLst>
        <pc:spChg chg="mod ord">
          <ac:chgData name="Lena Johnson" userId="b7046d22-f6bc-4bbf-bbae-4d65a8c953d1" providerId="ADAL" clId="{5D0284EA-4DA0-4330-B124-F3F2A3511BAB}" dt="2022-10-19T13:56:27.277" v="2027" actId="20577"/>
          <ac:spMkLst>
            <pc:docMk/>
            <pc:sldMk cId="3366260087" sldId="266"/>
            <ac:spMk id="2" creationId="{00000000-0000-0000-0000-000000000000}"/>
          </ac:spMkLst>
        </pc:spChg>
        <pc:spChg chg="add del mod ord">
          <ac:chgData name="Lena Johnson" userId="b7046d22-f6bc-4bbf-bbae-4d65a8c953d1" providerId="ADAL" clId="{5D0284EA-4DA0-4330-B124-F3F2A3511BAB}" dt="2022-10-19T13:55:06.691" v="1960" actId="26606"/>
          <ac:spMkLst>
            <pc:docMk/>
            <pc:sldMk cId="3366260087" sldId="266"/>
            <ac:spMk id="3" creationId="{00000000-0000-0000-0000-000000000000}"/>
          </ac:spMkLst>
        </pc:spChg>
        <pc:spChg chg="add del">
          <ac:chgData name="Lena Johnson" userId="b7046d22-f6bc-4bbf-bbae-4d65a8c953d1" providerId="ADAL" clId="{5D0284EA-4DA0-4330-B124-F3F2A3511BAB}" dt="2022-10-19T13:55:06.644" v="1959" actId="26606"/>
          <ac:spMkLst>
            <pc:docMk/>
            <pc:sldMk cId="3366260087" sldId="266"/>
            <ac:spMk id="8" creationId="{33801627-6861-4EA9-BE98-E0CE33A894D9}"/>
          </ac:spMkLst>
        </pc:spChg>
        <pc:spChg chg="add del">
          <ac:chgData name="Lena Johnson" userId="b7046d22-f6bc-4bbf-bbae-4d65a8c953d1" providerId="ADAL" clId="{5D0284EA-4DA0-4330-B124-F3F2A3511BAB}" dt="2022-10-19T13:54:45.839" v="1957" actId="26606"/>
          <ac:spMkLst>
            <pc:docMk/>
            <pc:sldMk cId="3366260087" sldId="266"/>
            <ac:spMk id="9" creationId="{30B3D270-B19D-4DB8-BD3C-3E707485B515}"/>
          </ac:spMkLst>
        </pc:spChg>
        <pc:spChg chg="add del">
          <ac:chgData name="Lena Johnson" userId="b7046d22-f6bc-4bbf-bbae-4d65a8c953d1" providerId="ADAL" clId="{5D0284EA-4DA0-4330-B124-F3F2A3511BAB}" dt="2022-10-19T13:55:06.644" v="1959" actId="26606"/>
          <ac:spMkLst>
            <pc:docMk/>
            <pc:sldMk cId="3366260087" sldId="266"/>
            <ac:spMk id="10" creationId="{93C1483F-490E-4C8A-8765-1F8AF0C67D5F}"/>
          </ac:spMkLst>
        </pc:spChg>
        <pc:spChg chg="add del">
          <ac:chgData name="Lena Johnson" userId="b7046d22-f6bc-4bbf-bbae-4d65a8c953d1" providerId="ADAL" clId="{5D0284EA-4DA0-4330-B124-F3F2A3511BAB}" dt="2022-10-19T13:54:45.839" v="1957" actId="26606"/>
          <ac:spMkLst>
            <pc:docMk/>
            <pc:sldMk cId="3366260087" sldId="266"/>
            <ac:spMk id="11" creationId="{49BDAF94-B52E-4307-B54C-EF413086FC77}"/>
          </ac:spMkLst>
        </pc:spChg>
        <pc:spChg chg="add del">
          <ac:chgData name="Lena Johnson" userId="b7046d22-f6bc-4bbf-bbae-4d65a8c953d1" providerId="ADAL" clId="{5D0284EA-4DA0-4330-B124-F3F2A3511BAB}" dt="2022-10-19T13:55:06.644" v="1959" actId="26606"/>
          <ac:spMkLst>
            <pc:docMk/>
            <pc:sldMk cId="3366260087" sldId="266"/>
            <ac:spMk id="12" creationId="{0249BF42-D05C-4553-9417-7B8695759291}"/>
          </ac:spMkLst>
        </pc:spChg>
        <pc:spChg chg="add del">
          <ac:chgData name="Lena Johnson" userId="b7046d22-f6bc-4bbf-bbae-4d65a8c953d1" providerId="ADAL" clId="{5D0284EA-4DA0-4330-B124-F3F2A3511BAB}" dt="2022-10-19T13:55:06.644" v="1959" actId="26606"/>
          <ac:spMkLst>
            <pc:docMk/>
            <pc:sldMk cId="3366260087" sldId="266"/>
            <ac:spMk id="13" creationId="{00000000-0000-0000-0000-000000000000}"/>
          </ac:spMkLst>
        </pc:spChg>
        <pc:spChg chg="add del">
          <ac:chgData name="Lena Johnson" userId="b7046d22-f6bc-4bbf-bbae-4d65a8c953d1" providerId="ADAL" clId="{5D0284EA-4DA0-4330-B124-F3F2A3511BAB}" dt="2022-10-19T13:55:18.118" v="1961" actId="700"/>
          <ac:spMkLst>
            <pc:docMk/>
            <pc:sldMk cId="3366260087" sldId="266"/>
            <ac:spMk id="15" creationId="{876248C8-0720-48AB-91BA-5F530BB41E5E}"/>
          </ac:spMkLst>
        </pc:spChg>
        <pc:spChg chg="add del">
          <ac:chgData name="Lena Johnson" userId="b7046d22-f6bc-4bbf-bbae-4d65a8c953d1" providerId="ADAL" clId="{5D0284EA-4DA0-4330-B124-F3F2A3511BAB}" dt="2022-10-19T13:55:18.118" v="1961" actId="700"/>
          <ac:spMkLst>
            <pc:docMk/>
            <pc:sldMk cId="3366260087" sldId="266"/>
            <ac:spMk id="16" creationId="{523BEDA7-D0B8-4802-8168-92452653BC9F}"/>
          </ac:spMkLst>
        </pc:spChg>
        <pc:spChg chg="add del">
          <ac:chgData name="Lena Johnson" userId="b7046d22-f6bc-4bbf-bbae-4d65a8c953d1" providerId="ADAL" clId="{5D0284EA-4DA0-4330-B124-F3F2A3511BAB}" dt="2022-10-19T13:55:18.118" v="1961" actId="700"/>
          <ac:spMkLst>
            <pc:docMk/>
            <pc:sldMk cId="3366260087" sldId="266"/>
            <ac:spMk id="17" creationId="{D2EFF34B-7B1A-4F9D-8CEE-A40962BC7C21}"/>
          </ac:spMkLst>
        </pc:spChg>
        <pc:graphicFrameChg chg="add del">
          <ac:chgData name="Lena Johnson" userId="b7046d22-f6bc-4bbf-bbae-4d65a8c953d1" providerId="ADAL" clId="{5D0284EA-4DA0-4330-B124-F3F2A3511BAB}" dt="2022-10-19T13:54:45.839" v="1957" actId="26606"/>
          <ac:graphicFrameMkLst>
            <pc:docMk/>
            <pc:sldMk cId="3366260087" sldId="266"/>
            <ac:graphicFrameMk id="5" creationId="{AC5B6AA7-FB95-8BC5-AC30-6A7C75CE33CA}"/>
          </ac:graphicFrameMkLst>
        </pc:graphicFrameChg>
        <pc:graphicFrameChg chg="add mod ord">
          <ac:chgData name="Lena Johnson" userId="b7046d22-f6bc-4bbf-bbae-4d65a8c953d1" providerId="ADAL" clId="{5D0284EA-4DA0-4330-B124-F3F2A3511BAB}" dt="2022-10-26T13:42:58.024" v="4423" actId="20577"/>
          <ac:graphicFrameMkLst>
            <pc:docMk/>
            <pc:sldMk cId="3366260087" sldId="266"/>
            <ac:graphicFrameMk id="18" creationId="{1E8FD548-293D-A239-1558-A2910045C2B6}"/>
          </ac:graphicFrameMkLst>
        </pc:graphicFrameChg>
      </pc:sldChg>
      <pc:sldChg chg="addSp delSp modSp mod setBg modClrScheme chgLayout modNotesTx">
        <pc:chgData name="Lena Johnson" userId="b7046d22-f6bc-4bbf-bbae-4d65a8c953d1" providerId="ADAL" clId="{5D0284EA-4DA0-4330-B124-F3F2A3511BAB}" dt="2022-10-26T13:48:36.308" v="4510" actId="20577"/>
        <pc:sldMkLst>
          <pc:docMk/>
          <pc:sldMk cId="685554510" sldId="267"/>
        </pc:sldMkLst>
        <pc:spChg chg="mod ord">
          <ac:chgData name="Lena Johnson" userId="b7046d22-f6bc-4bbf-bbae-4d65a8c953d1" providerId="ADAL" clId="{5D0284EA-4DA0-4330-B124-F3F2A3511BAB}" dt="2022-10-25T11:16:02.140" v="3589" actId="20577"/>
          <ac:spMkLst>
            <pc:docMk/>
            <pc:sldMk cId="685554510" sldId="267"/>
            <ac:spMk id="2" creationId="{00000000-0000-0000-0000-000000000000}"/>
          </ac:spMkLst>
        </pc:spChg>
        <pc:spChg chg="add del mod ord">
          <ac:chgData name="Lena Johnson" userId="b7046d22-f6bc-4bbf-bbae-4d65a8c953d1" providerId="ADAL" clId="{5D0284EA-4DA0-4330-B124-F3F2A3511BAB}" dt="2022-10-19T14:01:07.796" v="2321" actId="26606"/>
          <ac:spMkLst>
            <pc:docMk/>
            <pc:sldMk cId="685554510" sldId="267"/>
            <ac:spMk id="3" creationId="{00000000-0000-0000-0000-000000000000}"/>
          </ac:spMkLst>
        </pc:spChg>
        <pc:spChg chg="add del">
          <ac:chgData name="Lena Johnson" userId="b7046d22-f6bc-4bbf-bbae-4d65a8c953d1" providerId="ADAL" clId="{5D0284EA-4DA0-4330-B124-F3F2A3511BAB}" dt="2022-10-19T13:59:53.268" v="2298" actId="26606"/>
          <ac:spMkLst>
            <pc:docMk/>
            <pc:sldMk cId="685554510" sldId="267"/>
            <ac:spMk id="9" creationId="{E4CFB4D4-CFF3-4172-AB21-A2B3D1223E9E}"/>
          </ac:spMkLst>
        </pc:spChg>
        <pc:graphicFrameChg chg="add del">
          <ac:chgData name="Lena Johnson" userId="b7046d22-f6bc-4bbf-bbae-4d65a8c953d1" providerId="ADAL" clId="{5D0284EA-4DA0-4330-B124-F3F2A3511BAB}" dt="2022-10-19T13:59:53.268" v="2298" actId="26606"/>
          <ac:graphicFrameMkLst>
            <pc:docMk/>
            <pc:sldMk cId="685554510" sldId="267"/>
            <ac:graphicFrameMk id="5" creationId="{FE4A054D-57EB-ADA3-E8BA-FC2ECF1299E4}"/>
          </ac:graphicFrameMkLst>
        </pc:graphicFrameChg>
        <pc:graphicFrameChg chg="add">
          <ac:chgData name="Lena Johnson" userId="b7046d22-f6bc-4bbf-bbae-4d65a8c953d1" providerId="ADAL" clId="{5D0284EA-4DA0-4330-B124-F3F2A3511BAB}" dt="2022-10-19T14:01:07.796" v="2321" actId="26606"/>
          <ac:graphicFrameMkLst>
            <pc:docMk/>
            <pc:sldMk cId="685554510" sldId="267"/>
            <ac:graphicFrameMk id="6" creationId="{E2DFA4FE-3EB3-5A1F-42AF-11AD5113EA60}"/>
          </ac:graphicFrameMkLst>
        </pc:graphicFrameChg>
      </pc:sldChg>
      <pc:sldChg chg="addSp delSp modSp mod setBg modClrScheme chgLayout modNotesTx">
        <pc:chgData name="Lena Johnson" userId="b7046d22-f6bc-4bbf-bbae-4d65a8c953d1" providerId="ADAL" clId="{5D0284EA-4DA0-4330-B124-F3F2A3511BAB}" dt="2022-10-25T13:59:05.154" v="3833" actId="1076"/>
        <pc:sldMkLst>
          <pc:docMk/>
          <pc:sldMk cId="2916544858" sldId="268"/>
        </pc:sldMkLst>
        <pc:spChg chg="del mod ord">
          <ac:chgData name="Lena Johnson" userId="b7046d22-f6bc-4bbf-bbae-4d65a8c953d1" providerId="ADAL" clId="{5D0284EA-4DA0-4330-B124-F3F2A3511BAB}" dt="2022-10-19T14:02:11.910" v="2362" actId="700"/>
          <ac:spMkLst>
            <pc:docMk/>
            <pc:sldMk cId="2916544858" sldId="268"/>
            <ac:spMk id="2" creationId="{00000000-0000-0000-0000-000000000000}"/>
          </ac:spMkLst>
        </pc:spChg>
        <pc:spChg chg="del mod ord">
          <ac:chgData name="Lena Johnson" userId="b7046d22-f6bc-4bbf-bbae-4d65a8c953d1" providerId="ADAL" clId="{5D0284EA-4DA0-4330-B124-F3F2A3511BAB}" dt="2022-10-19T14:04:12.978" v="2371" actId="12084"/>
          <ac:spMkLst>
            <pc:docMk/>
            <pc:sldMk cId="2916544858" sldId="268"/>
            <ac:spMk id="3" creationId="{00000000-0000-0000-0000-000000000000}"/>
          </ac:spMkLst>
        </pc:spChg>
        <pc:spChg chg="add mod ord">
          <ac:chgData name="Lena Johnson" userId="b7046d22-f6bc-4bbf-bbae-4d65a8c953d1" providerId="ADAL" clId="{5D0284EA-4DA0-4330-B124-F3F2A3511BAB}" dt="2022-10-19T14:11:23.760" v="2545" actId="26606"/>
          <ac:spMkLst>
            <pc:docMk/>
            <pc:sldMk cId="2916544858" sldId="268"/>
            <ac:spMk id="4" creationId="{E218949A-8F09-715F-FA01-D3CCC4679E66}"/>
          </ac:spMkLst>
        </pc:spChg>
        <pc:spChg chg="add del mod">
          <ac:chgData name="Lena Johnson" userId="b7046d22-f6bc-4bbf-bbae-4d65a8c953d1" providerId="ADAL" clId="{5D0284EA-4DA0-4330-B124-F3F2A3511BAB}" dt="2022-10-19T14:11:55.682" v="2557" actId="26606"/>
          <ac:spMkLst>
            <pc:docMk/>
            <pc:sldMk cId="2916544858" sldId="268"/>
            <ac:spMk id="9" creationId="{FC7E28EB-088B-DAFE-EE7C-3F3323A67339}"/>
          </ac:spMkLst>
        </pc:spChg>
        <pc:spChg chg="add mod">
          <ac:chgData name="Lena Johnson" userId="b7046d22-f6bc-4bbf-bbae-4d65a8c953d1" providerId="ADAL" clId="{5D0284EA-4DA0-4330-B124-F3F2A3511BAB}" dt="2022-10-19T14:11:23.760" v="2545" actId="26606"/>
          <ac:spMkLst>
            <pc:docMk/>
            <pc:sldMk cId="2916544858" sldId="268"/>
            <ac:spMk id="11" creationId="{FED88A8D-B420-B5F5-C0E0-38C8B9FB6A7D}"/>
          </ac:spMkLst>
        </pc:spChg>
        <pc:graphicFrameChg chg="add del mod">
          <ac:chgData name="Lena Johnson" userId="b7046d22-f6bc-4bbf-bbae-4d65a8c953d1" providerId="ADAL" clId="{5D0284EA-4DA0-4330-B124-F3F2A3511BAB}" dt="2022-10-19T14:10:41.173" v="2537" actId="478"/>
          <ac:graphicFrameMkLst>
            <pc:docMk/>
            <pc:sldMk cId="2916544858" sldId="268"/>
            <ac:graphicFrameMk id="7" creationId="{C0A564AD-DC8B-E121-F9D1-BB433C94AF8B}"/>
          </ac:graphicFrameMkLst>
        </pc:graphicFrameChg>
        <pc:graphicFrameChg chg="add del">
          <ac:chgData name="Lena Johnson" userId="b7046d22-f6bc-4bbf-bbae-4d65a8c953d1" providerId="ADAL" clId="{5D0284EA-4DA0-4330-B124-F3F2A3511BAB}" dt="2022-10-19T14:11:43.702" v="2548" actId="26606"/>
          <ac:graphicFrameMkLst>
            <pc:docMk/>
            <pc:sldMk cId="2916544858" sldId="268"/>
            <ac:graphicFrameMk id="13" creationId="{D3F7CCE2-B9CA-00AD-FD96-8491A1336308}"/>
          </ac:graphicFrameMkLst>
        </pc:graphicFrameChg>
        <pc:graphicFrameChg chg="add del">
          <ac:chgData name="Lena Johnson" userId="b7046d22-f6bc-4bbf-bbae-4d65a8c953d1" providerId="ADAL" clId="{5D0284EA-4DA0-4330-B124-F3F2A3511BAB}" dt="2022-10-19T14:11:46.193" v="2550" actId="26606"/>
          <ac:graphicFrameMkLst>
            <pc:docMk/>
            <pc:sldMk cId="2916544858" sldId="268"/>
            <ac:graphicFrameMk id="15" creationId="{0FBF2C84-458B-1E68-6B56-55D36FE3DA5C}"/>
          </ac:graphicFrameMkLst>
        </pc:graphicFrameChg>
        <pc:graphicFrameChg chg="add del">
          <ac:chgData name="Lena Johnson" userId="b7046d22-f6bc-4bbf-bbae-4d65a8c953d1" providerId="ADAL" clId="{5D0284EA-4DA0-4330-B124-F3F2A3511BAB}" dt="2022-10-19T14:11:49.571" v="2552" actId="26606"/>
          <ac:graphicFrameMkLst>
            <pc:docMk/>
            <pc:sldMk cId="2916544858" sldId="268"/>
            <ac:graphicFrameMk id="17" creationId="{5A9F9C90-267F-1236-BF19-44BAE3240A7B}"/>
          </ac:graphicFrameMkLst>
        </pc:graphicFrameChg>
        <pc:graphicFrameChg chg="add del">
          <ac:chgData name="Lena Johnson" userId="b7046d22-f6bc-4bbf-bbae-4d65a8c953d1" providerId="ADAL" clId="{5D0284EA-4DA0-4330-B124-F3F2A3511BAB}" dt="2022-10-19T14:11:51.994" v="2554" actId="26606"/>
          <ac:graphicFrameMkLst>
            <pc:docMk/>
            <pc:sldMk cId="2916544858" sldId="268"/>
            <ac:graphicFrameMk id="19" creationId="{1740CF9D-3743-ECE6-A2B0-A4AFB04D8D53}"/>
          </ac:graphicFrameMkLst>
        </pc:graphicFrameChg>
        <pc:graphicFrameChg chg="add del">
          <ac:chgData name="Lena Johnson" userId="b7046d22-f6bc-4bbf-bbae-4d65a8c953d1" providerId="ADAL" clId="{5D0284EA-4DA0-4330-B124-F3F2A3511BAB}" dt="2022-10-19T14:11:55.657" v="2556" actId="26606"/>
          <ac:graphicFrameMkLst>
            <pc:docMk/>
            <pc:sldMk cId="2916544858" sldId="268"/>
            <ac:graphicFrameMk id="21" creationId="{0FBF2C84-458B-1E68-6B56-55D36FE3DA5C}"/>
          </ac:graphicFrameMkLst>
        </pc:graphicFrameChg>
        <pc:graphicFrameChg chg="add mod">
          <ac:chgData name="Lena Johnson" userId="b7046d22-f6bc-4bbf-bbae-4d65a8c953d1" providerId="ADAL" clId="{5D0284EA-4DA0-4330-B124-F3F2A3511BAB}" dt="2022-10-25T13:59:05.154" v="3833" actId="1076"/>
          <ac:graphicFrameMkLst>
            <pc:docMk/>
            <pc:sldMk cId="2916544858" sldId="268"/>
            <ac:graphicFrameMk id="23" creationId="{5A9F9C90-267F-1236-BF19-44BAE3240A7B}"/>
          </ac:graphicFrameMkLst>
        </pc:graphicFrameChg>
        <pc:picChg chg="add mod">
          <ac:chgData name="Lena Johnson" userId="b7046d22-f6bc-4bbf-bbae-4d65a8c953d1" providerId="ADAL" clId="{5D0284EA-4DA0-4330-B124-F3F2A3511BAB}" dt="2022-10-19T14:11:23.760" v="2545" actId="26606"/>
          <ac:picMkLst>
            <pc:docMk/>
            <pc:sldMk cId="2916544858" sldId="268"/>
            <ac:picMk id="6" creationId="{4D75B1BC-C240-2372-84B0-D156F39A4ED4}"/>
          </ac:picMkLst>
        </pc:picChg>
      </pc:sldChg>
      <pc:sldChg chg="addSp delSp modSp mod setBg modNotesTx">
        <pc:chgData name="Lena Johnson" userId="b7046d22-f6bc-4bbf-bbae-4d65a8c953d1" providerId="ADAL" clId="{5D0284EA-4DA0-4330-B124-F3F2A3511BAB}" dt="2022-10-26T13:38:23.195" v="4281" actId="14100"/>
        <pc:sldMkLst>
          <pc:docMk/>
          <pc:sldMk cId="389570233" sldId="269"/>
        </pc:sldMkLst>
        <pc:spChg chg="mod">
          <ac:chgData name="Lena Johnson" userId="b7046d22-f6bc-4bbf-bbae-4d65a8c953d1" providerId="ADAL" clId="{5D0284EA-4DA0-4330-B124-F3F2A3511BAB}" dt="2022-10-26T13:38:23.195" v="4281" actId="14100"/>
          <ac:spMkLst>
            <pc:docMk/>
            <pc:sldMk cId="389570233" sldId="269"/>
            <ac:spMk id="2" creationId="{00000000-0000-0000-0000-000000000000}"/>
          </ac:spMkLst>
        </pc:spChg>
        <pc:spChg chg="mod">
          <ac:chgData name="Lena Johnson" userId="b7046d22-f6bc-4bbf-bbae-4d65a8c953d1" providerId="ADAL" clId="{5D0284EA-4DA0-4330-B124-F3F2A3511BAB}" dt="2022-10-19T13:05:52.630" v="550" actId="20577"/>
          <ac:spMkLst>
            <pc:docMk/>
            <pc:sldMk cId="389570233" sldId="269"/>
            <ac:spMk id="3" creationId="{00000000-0000-0000-0000-000000000000}"/>
          </ac:spMkLst>
        </pc:spChg>
        <pc:spChg chg="del mod">
          <ac:chgData name="Lena Johnson" userId="b7046d22-f6bc-4bbf-bbae-4d65a8c953d1" providerId="ADAL" clId="{5D0284EA-4DA0-4330-B124-F3F2A3511BAB}" dt="2022-10-19T13:09:44.537" v="791" actId="26606"/>
          <ac:spMkLst>
            <pc:docMk/>
            <pc:sldMk cId="389570233" sldId="269"/>
            <ac:spMk id="4" creationId="{00000000-0000-0000-0000-000000000000}"/>
          </ac:spMkLst>
        </pc:spChg>
        <pc:graphicFrameChg chg="add mod modGraphic">
          <ac:chgData name="Lena Johnson" userId="b7046d22-f6bc-4bbf-bbae-4d65a8c953d1" providerId="ADAL" clId="{5D0284EA-4DA0-4330-B124-F3F2A3511BAB}" dt="2022-10-19T13:12:03.613" v="832" actId="14100"/>
          <ac:graphicFrameMkLst>
            <pc:docMk/>
            <pc:sldMk cId="389570233" sldId="269"/>
            <ac:graphicFrameMk id="6" creationId="{227AC6C9-1A64-3996-2AB5-09FBD911C784}"/>
          </ac:graphicFrameMkLst>
        </pc:graphicFrameChg>
        <pc:picChg chg="add mod">
          <ac:chgData name="Lena Johnson" userId="b7046d22-f6bc-4bbf-bbae-4d65a8c953d1" providerId="ADAL" clId="{5D0284EA-4DA0-4330-B124-F3F2A3511BAB}" dt="2022-10-19T13:10:55.544" v="804" actId="14100"/>
          <ac:picMkLst>
            <pc:docMk/>
            <pc:sldMk cId="389570233" sldId="269"/>
            <ac:picMk id="7" creationId="{65409BA2-0CCA-9677-0AE0-FBC22C644634}"/>
          </ac:picMkLst>
        </pc:picChg>
      </pc:sldChg>
      <pc:sldChg chg="delSp modSp del mod">
        <pc:chgData name="Lena Johnson" userId="b7046d22-f6bc-4bbf-bbae-4d65a8c953d1" providerId="ADAL" clId="{5D0284EA-4DA0-4330-B124-F3F2A3511BAB}" dt="2022-10-19T13:51:53.425" v="1908" actId="47"/>
        <pc:sldMkLst>
          <pc:docMk/>
          <pc:sldMk cId="3215722887" sldId="270"/>
        </pc:sldMkLst>
        <pc:picChg chg="del mod">
          <ac:chgData name="Lena Johnson" userId="b7046d22-f6bc-4bbf-bbae-4d65a8c953d1" providerId="ADAL" clId="{5D0284EA-4DA0-4330-B124-F3F2A3511BAB}" dt="2022-10-19T13:51:10.440" v="1896" actId="21"/>
          <ac:picMkLst>
            <pc:docMk/>
            <pc:sldMk cId="3215722887" sldId="270"/>
            <ac:picMk id="4" creationId="{00000000-0000-0000-0000-000000000000}"/>
          </ac:picMkLst>
        </pc:picChg>
      </pc:sldChg>
      <pc:sldChg chg="addSp delSp modSp mod setBg modNotesTx">
        <pc:chgData name="Lena Johnson" userId="b7046d22-f6bc-4bbf-bbae-4d65a8c953d1" providerId="ADAL" clId="{5D0284EA-4DA0-4330-B124-F3F2A3511BAB}" dt="2022-10-26T14:00:41.893" v="4711" actId="20577"/>
        <pc:sldMkLst>
          <pc:docMk/>
          <pc:sldMk cId="4054064552" sldId="271"/>
        </pc:sldMkLst>
        <pc:spChg chg="mod">
          <ac:chgData name="Lena Johnson" userId="b7046d22-f6bc-4bbf-bbae-4d65a8c953d1" providerId="ADAL" clId="{5D0284EA-4DA0-4330-B124-F3F2A3511BAB}" dt="2022-10-25T13:59:15.631" v="3838" actId="20577"/>
          <ac:spMkLst>
            <pc:docMk/>
            <pc:sldMk cId="4054064552" sldId="271"/>
            <ac:spMk id="2" creationId="{00000000-0000-0000-0000-000000000000}"/>
          </ac:spMkLst>
        </pc:spChg>
        <pc:spChg chg="del mod">
          <ac:chgData name="Lena Johnson" userId="b7046d22-f6bc-4bbf-bbae-4d65a8c953d1" providerId="ADAL" clId="{5D0284EA-4DA0-4330-B124-F3F2A3511BAB}" dt="2022-10-19T14:15:11.724" v="2617" actId="26606"/>
          <ac:spMkLst>
            <pc:docMk/>
            <pc:sldMk cId="4054064552" sldId="271"/>
            <ac:spMk id="3" creationId="{00000000-0000-0000-0000-000000000000}"/>
          </ac:spMkLst>
        </pc:spChg>
        <pc:graphicFrameChg chg="add mod">
          <ac:chgData name="Lena Johnson" userId="b7046d22-f6bc-4bbf-bbae-4d65a8c953d1" providerId="ADAL" clId="{5D0284EA-4DA0-4330-B124-F3F2A3511BAB}" dt="2022-10-26T13:59:35.958" v="4599" actId="20577"/>
          <ac:graphicFrameMkLst>
            <pc:docMk/>
            <pc:sldMk cId="4054064552" sldId="271"/>
            <ac:graphicFrameMk id="5" creationId="{93F1AF27-B199-2566-E24A-2B52B3528583}"/>
          </ac:graphicFrameMkLst>
        </pc:graphicFrameChg>
        <pc:picChg chg="add del">
          <ac:chgData name="Lena Johnson" userId="b7046d22-f6bc-4bbf-bbae-4d65a8c953d1" providerId="ADAL" clId="{5D0284EA-4DA0-4330-B124-F3F2A3511BAB}" dt="2022-10-19T14:15:11.693" v="2616" actId="26606"/>
          <ac:picMkLst>
            <pc:docMk/>
            <pc:sldMk cId="4054064552" sldId="271"/>
            <ac:picMk id="7" creationId="{B3AA5DC5-3429-0881-F9A8-ED25C246D302}"/>
          </ac:picMkLst>
        </pc:picChg>
      </pc:sldChg>
      <pc:sldChg chg="del">
        <pc:chgData name="Lena Johnson" userId="b7046d22-f6bc-4bbf-bbae-4d65a8c953d1" providerId="ADAL" clId="{5D0284EA-4DA0-4330-B124-F3F2A3511BAB}" dt="2022-10-19T14:07:30.082" v="2447" actId="47"/>
        <pc:sldMkLst>
          <pc:docMk/>
          <pc:sldMk cId="3072437429" sldId="272"/>
        </pc:sldMkLst>
      </pc:sldChg>
      <pc:sldChg chg="addSp delSp modSp mod setBg setClrOvrMap modNotesTx">
        <pc:chgData name="Lena Johnson" userId="b7046d22-f6bc-4bbf-bbae-4d65a8c953d1" providerId="ADAL" clId="{5D0284EA-4DA0-4330-B124-F3F2A3511BAB}" dt="2022-10-26T13:34:50.497" v="4225" actId="20577"/>
        <pc:sldMkLst>
          <pc:docMk/>
          <pc:sldMk cId="1222598824" sldId="273"/>
        </pc:sldMkLst>
        <pc:spChg chg="mod ord">
          <ac:chgData name="Lena Johnson" userId="b7046d22-f6bc-4bbf-bbae-4d65a8c953d1" providerId="ADAL" clId="{5D0284EA-4DA0-4330-B124-F3F2A3511BAB}" dt="2022-10-26T13:34:50.497" v="4225" actId="20577"/>
          <ac:spMkLst>
            <pc:docMk/>
            <pc:sldMk cId="1222598824" sldId="273"/>
            <ac:spMk id="2" creationId="{00000000-0000-0000-0000-000000000000}"/>
          </ac:spMkLst>
        </pc:spChg>
        <pc:spChg chg="add del mod">
          <ac:chgData name="Lena Johnson" userId="b7046d22-f6bc-4bbf-bbae-4d65a8c953d1" providerId="ADAL" clId="{5D0284EA-4DA0-4330-B124-F3F2A3511BAB}" dt="2022-10-19T14:22:37.562" v="2878" actId="26606"/>
          <ac:spMkLst>
            <pc:docMk/>
            <pc:sldMk cId="1222598824" sldId="273"/>
            <ac:spMk id="3" creationId="{00000000-0000-0000-0000-000000000000}"/>
          </ac:spMkLst>
        </pc:spChg>
        <pc:spChg chg="add del mod">
          <ac:chgData name="Lena Johnson" userId="b7046d22-f6bc-4bbf-bbae-4d65a8c953d1" providerId="ADAL" clId="{5D0284EA-4DA0-4330-B124-F3F2A3511BAB}" dt="2022-10-25T14:06:16.576" v="3881" actId="478"/>
          <ac:spMkLst>
            <pc:docMk/>
            <pc:sldMk cId="1222598824" sldId="273"/>
            <ac:spMk id="4" creationId="{384FC5B9-4C7F-E2CC-E163-6B941CD7DD65}"/>
          </ac:spMkLst>
        </pc:spChg>
        <pc:spChg chg="add del mod">
          <ac:chgData name="Lena Johnson" userId="b7046d22-f6bc-4bbf-bbae-4d65a8c953d1" providerId="ADAL" clId="{5D0284EA-4DA0-4330-B124-F3F2A3511BAB}" dt="2022-10-25T14:05:48.686" v="3872" actId="931"/>
          <ac:spMkLst>
            <pc:docMk/>
            <pc:sldMk cId="1222598824" sldId="273"/>
            <ac:spMk id="5" creationId="{A6A71452-1AC8-BA07-953A-F6575EB1F985}"/>
          </ac:spMkLst>
        </pc:spChg>
        <pc:spChg chg="add mod">
          <ac:chgData name="Lena Johnson" userId="b7046d22-f6bc-4bbf-bbae-4d65a8c953d1" providerId="ADAL" clId="{5D0284EA-4DA0-4330-B124-F3F2A3511BAB}" dt="2022-10-25T14:08:59.170" v="3912" actId="14100"/>
          <ac:spMkLst>
            <pc:docMk/>
            <pc:sldMk cId="1222598824" sldId="273"/>
            <ac:spMk id="9" creationId="{0AAFF20F-7E31-2BD9-4BAA-3857F906541A}"/>
          </ac:spMkLst>
        </pc:spChg>
        <pc:spChg chg="add">
          <ac:chgData name="Lena Johnson" userId="b7046d22-f6bc-4bbf-bbae-4d65a8c953d1" providerId="ADAL" clId="{5D0284EA-4DA0-4330-B124-F3F2A3511BAB}" dt="2022-10-25T14:06:53.128" v="3883" actId="26606"/>
          <ac:spMkLst>
            <pc:docMk/>
            <pc:sldMk cId="1222598824" sldId="273"/>
            <ac:spMk id="13" creationId="{F1ACBE00-0221-433D-8EA5-D9D7B45F35BE}"/>
          </ac:spMkLst>
        </pc:spChg>
        <pc:spChg chg="add">
          <ac:chgData name="Lena Johnson" userId="b7046d22-f6bc-4bbf-bbae-4d65a8c953d1" providerId="ADAL" clId="{5D0284EA-4DA0-4330-B124-F3F2A3511BAB}" dt="2022-10-25T14:06:53.128" v="3883" actId="26606"/>
          <ac:spMkLst>
            <pc:docMk/>
            <pc:sldMk cId="1222598824" sldId="273"/>
            <ac:spMk id="15" creationId="{EFB0C39A-F8CA-4A79-AFFC-E9780FB1991A}"/>
          </ac:spMkLst>
        </pc:spChg>
        <pc:graphicFrameChg chg="add del">
          <ac:chgData name="Lena Johnson" userId="b7046d22-f6bc-4bbf-bbae-4d65a8c953d1" providerId="ADAL" clId="{5D0284EA-4DA0-4330-B124-F3F2A3511BAB}" dt="2022-10-19T14:22:29.793" v="2877" actId="26606"/>
          <ac:graphicFrameMkLst>
            <pc:docMk/>
            <pc:sldMk cId="1222598824" sldId="273"/>
            <ac:graphicFrameMk id="9" creationId="{80164305-0E3F-0BFE-A3A4-B3CB2FC08F8F}"/>
          </ac:graphicFrameMkLst>
        </pc:graphicFrameChg>
        <pc:graphicFrameChg chg="add del mod">
          <ac:chgData name="Lena Johnson" userId="b7046d22-f6bc-4bbf-bbae-4d65a8c953d1" providerId="ADAL" clId="{5D0284EA-4DA0-4330-B124-F3F2A3511BAB}" dt="2022-10-25T14:05:23.191" v="3871" actId="478"/>
          <ac:graphicFrameMkLst>
            <pc:docMk/>
            <pc:sldMk cId="1222598824" sldId="273"/>
            <ac:graphicFrameMk id="10" creationId="{33476C8C-56BB-D40A-CB1B-E03E4A7246AB}"/>
          </ac:graphicFrameMkLst>
        </pc:graphicFrameChg>
        <pc:picChg chg="add del mod">
          <ac:chgData name="Lena Johnson" userId="b7046d22-f6bc-4bbf-bbae-4d65a8c953d1" providerId="ADAL" clId="{5D0284EA-4DA0-4330-B124-F3F2A3511BAB}" dt="2022-10-25T14:06:00.837" v="3879" actId="478"/>
          <ac:picMkLst>
            <pc:docMk/>
            <pc:sldMk cId="1222598824" sldId="273"/>
            <ac:picMk id="7" creationId="{B19367B2-027B-9F6F-6B14-968A6A89902D}"/>
          </ac:picMkLst>
        </pc:picChg>
        <pc:picChg chg="add mod">
          <ac:chgData name="Lena Johnson" userId="b7046d22-f6bc-4bbf-bbae-4d65a8c953d1" providerId="ADAL" clId="{5D0284EA-4DA0-4330-B124-F3F2A3511BAB}" dt="2022-10-25T14:06:53.128" v="3883" actId="26606"/>
          <ac:picMkLst>
            <pc:docMk/>
            <pc:sldMk cId="1222598824" sldId="273"/>
            <ac:picMk id="8" creationId="{705BC08D-03F0-48F7-EBA6-1F2C601D483B}"/>
          </ac:picMkLst>
        </pc:picChg>
      </pc:sldChg>
      <pc:sldChg chg="addSp modSp mod setBg modNotesTx">
        <pc:chgData name="Lena Johnson" userId="b7046d22-f6bc-4bbf-bbae-4d65a8c953d1" providerId="ADAL" clId="{5D0284EA-4DA0-4330-B124-F3F2A3511BAB}" dt="2022-10-26T13:32:30.619" v="4162" actId="115"/>
        <pc:sldMkLst>
          <pc:docMk/>
          <pc:sldMk cId="2612541997" sldId="274"/>
        </pc:sldMkLst>
        <pc:spChg chg="mod">
          <ac:chgData name="Lena Johnson" userId="b7046d22-f6bc-4bbf-bbae-4d65a8c953d1" providerId="ADAL" clId="{5D0284EA-4DA0-4330-B124-F3F2A3511BAB}" dt="2022-10-19T14:24:08.482" v="2911" actId="26606"/>
          <ac:spMkLst>
            <pc:docMk/>
            <pc:sldMk cId="2612541997" sldId="274"/>
            <ac:spMk id="2" creationId="{00000000-0000-0000-0000-000000000000}"/>
          </ac:spMkLst>
        </pc:spChg>
        <pc:spChg chg="mod">
          <ac:chgData name="Lena Johnson" userId="b7046d22-f6bc-4bbf-bbae-4d65a8c953d1" providerId="ADAL" clId="{5D0284EA-4DA0-4330-B124-F3F2A3511BAB}" dt="2022-10-26T13:31:30.384" v="4084" actId="20577"/>
          <ac:spMkLst>
            <pc:docMk/>
            <pc:sldMk cId="2612541997" sldId="274"/>
            <ac:spMk id="3" creationId="{00000000-0000-0000-0000-000000000000}"/>
          </ac:spMkLst>
        </pc:spChg>
        <pc:spChg chg="add mod">
          <ac:chgData name="Lena Johnson" userId="b7046d22-f6bc-4bbf-bbae-4d65a8c953d1" providerId="ADAL" clId="{5D0284EA-4DA0-4330-B124-F3F2A3511BAB}" dt="2022-10-25T14:10:32.249" v="3956" actId="1076"/>
          <ac:spMkLst>
            <pc:docMk/>
            <pc:sldMk cId="2612541997" sldId="274"/>
            <ac:spMk id="4" creationId="{5BC4C0FD-FB90-2025-C33E-3D05171B80E8}"/>
          </ac:spMkLst>
        </pc:spChg>
        <pc:picChg chg="add mod">
          <ac:chgData name="Lena Johnson" userId="b7046d22-f6bc-4bbf-bbae-4d65a8c953d1" providerId="ADAL" clId="{5D0284EA-4DA0-4330-B124-F3F2A3511BAB}" dt="2022-10-19T14:24:08.482" v="2911" actId="26606"/>
          <ac:picMkLst>
            <pc:docMk/>
            <pc:sldMk cId="2612541997" sldId="274"/>
            <ac:picMk id="5" creationId="{5498C372-FC59-DE8E-BC5A-D44A3065EFC0}"/>
          </ac:picMkLst>
        </pc:picChg>
      </pc:sldChg>
      <pc:sldChg chg="addSp delSp modSp mod ord setBg modNotesTx">
        <pc:chgData name="Lena Johnson" userId="b7046d22-f6bc-4bbf-bbae-4d65a8c953d1" providerId="ADAL" clId="{5D0284EA-4DA0-4330-B124-F3F2A3511BAB}" dt="2022-10-26T14:04:51.763" v="4824" actId="20577"/>
        <pc:sldMkLst>
          <pc:docMk/>
          <pc:sldMk cId="481054147" sldId="275"/>
        </pc:sldMkLst>
        <pc:spChg chg="mod">
          <ac:chgData name="Lena Johnson" userId="b7046d22-f6bc-4bbf-bbae-4d65a8c953d1" providerId="ADAL" clId="{5D0284EA-4DA0-4330-B124-F3F2A3511BAB}" dt="2022-10-19T14:37:45.696" v="3214" actId="404"/>
          <ac:spMkLst>
            <pc:docMk/>
            <pc:sldMk cId="481054147" sldId="275"/>
            <ac:spMk id="2" creationId="{00000000-0000-0000-0000-000000000000}"/>
          </ac:spMkLst>
        </pc:spChg>
        <pc:spChg chg="mod">
          <ac:chgData name="Lena Johnson" userId="b7046d22-f6bc-4bbf-bbae-4d65a8c953d1" providerId="ADAL" clId="{5D0284EA-4DA0-4330-B124-F3F2A3511BAB}" dt="2022-10-19T14:37:13.861" v="3197" actId="26606"/>
          <ac:spMkLst>
            <pc:docMk/>
            <pc:sldMk cId="481054147" sldId="275"/>
            <ac:spMk id="3" creationId="{00000000-0000-0000-0000-000000000000}"/>
          </ac:spMkLst>
        </pc:spChg>
        <pc:spChg chg="add del mod">
          <ac:chgData name="Lena Johnson" userId="b7046d22-f6bc-4bbf-bbae-4d65a8c953d1" providerId="ADAL" clId="{5D0284EA-4DA0-4330-B124-F3F2A3511BAB}" dt="2022-10-19T14:32:34.655" v="3053" actId="478"/>
          <ac:spMkLst>
            <pc:docMk/>
            <pc:sldMk cId="481054147" sldId="275"/>
            <ac:spMk id="10" creationId="{D2242635-E295-3241-E908-1B8E26C93935}"/>
          </ac:spMkLst>
        </pc:spChg>
        <pc:spChg chg="add del mod">
          <ac:chgData name="Lena Johnson" userId="b7046d22-f6bc-4bbf-bbae-4d65a8c953d1" providerId="ADAL" clId="{5D0284EA-4DA0-4330-B124-F3F2A3511BAB}" dt="2022-10-19T14:32:27.862" v="3052" actId="478"/>
          <ac:spMkLst>
            <pc:docMk/>
            <pc:sldMk cId="481054147" sldId="275"/>
            <ac:spMk id="13" creationId="{EE4A5CFE-D59E-5C7F-EE0A-8B8695C4F384}"/>
          </ac:spMkLst>
        </pc:spChg>
        <pc:spChg chg="add del mod">
          <ac:chgData name="Lena Johnson" userId="b7046d22-f6bc-4bbf-bbae-4d65a8c953d1" providerId="ADAL" clId="{5D0284EA-4DA0-4330-B124-F3F2A3511BAB}" dt="2022-10-19T14:33:15.089" v="3062" actId="478"/>
          <ac:spMkLst>
            <pc:docMk/>
            <pc:sldMk cId="481054147" sldId="275"/>
            <ac:spMk id="16" creationId="{456688E2-A761-9972-F88F-B25B29767504}"/>
          </ac:spMkLst>
        </pc:spChg>
        <pc:spChg chg="add del mod">
          <ac:chgData name="Lena Johnson" userId="b7046d22-f6bc-4bbf-bbae-4d65a8c953d1" providerId="ADAL" clId="{5D0284EA-4DA0-4330-B124-F3F2A3511BAB}" dt="2022-10-19T14:34:28.997" v="3083" actId="478"/>
          <ac:spMkLst>
            <pc:docMk/>
            <pc:sldMk cId="481054147" sldId="275"/>
            <ac:spMk id="19" creationId="{19623074-28E4-D7FF-54D8-C7369772AEFB}"/>
          </ac:spMkLst>
        </pc:spChg>
        <pc:spChg chg="add del">
          <ac:chgData name="Lena Johnson" userId="b7046d22-f6bc-4bbf-bbae-4d65a8c953d1" providerId="ADAL" clId="{5D0284EA-4DA0-4330-B124-F3F2A3511BAB}" dt="2022-10-19T14:37:13.861" v="3197" actId="26606"/>
          <ac:spMkLst>
            <pc:docMk/>
            <pc:sldMk cId="481054147" sldId="275"/>
            <ac:spMk id="23" creationId="{E2A53059-D7B9-4249-ACFA-426AA0C68351}"/>
          </ac:spMkLst>
        </pc:spChg>
        <pc:spChg chg="add del">
          <ac:chgData name="Lena Johnson" userId="b7046d22-f6bc-4bbf-bbae-4d65a8c953d1" providerId="ADAL" clId="{5D0284EA-4DA0-4330-B124-F3F2A3511BAB}" dt="2022-10-19T14:37:13.861" v="3197" actId="26606"/>
          <ac:spMkLst>
            <pc:docMk/>
            <pc:sldMk cId="481054147" sldId="275"/>
            <ac:spMk id="25" creationId="{F230AD75-6717-4566-9CA9-25308C0596EE}"/>
          </ac:spMkLst>
        </pc:spChg>
        <pc:picChg chg="add del mod">
          <ac:chgData name="Lena Johnson" userId="b7046d22-f6bc-4bbf-bbae-4d65a8c953d1" providerId="ADAL" clId="{5D0284EA-4DA0-4330-B124-F3F2A3511BAB}" dt="2022-10-19T14:32:48.099" v="3055" actId="478"/>
          <ac:picMkLst>
            <pc:docMk/>
            <pc:sldMk cId="481054147" sldId="275"/>
            <ac:picMk id="5" creationId="{7EF8EDB2-34B8-2C29-655C-6CB4236F3745}"/>
          </ac:picMkLst>
        </pc:picChg>
        <pc:picChg chg="add del mod">
          <ac:chgData name="Lena Johnson" userId="b7046d22-f6bc-4bbf-bbae-4d65a8c953d1" providerId="ADAL" clId="{5D0284EA-4DA0-4330-B124-F3F2A3511BAB}" dt="2022-10-19T14:28:27.654" v="2994" actId="478"/>
          <ac:picMkLst>
            <pc:docMk/>
            <pc:sldMk cId="481054147" sldId="275"/>
            <ac:picMk id="7" creationId="{AA54FA18-09E3-734B-547D-83514C954198}"/>
          </ac:picMkLst>
        </pc:picChg>
        <pc:picChg chg="add mod">
          <ac:chgData name="Lena Johnson" userId="b7046d22-f6bc-4bbf-bbae-4d65a8c953d1" providerId="ADAL" clId="{5D0284EA-4DA0-4330-B124-F3F2A3511BAB}" dt="2022-10-19T14:37:13.861" v="3197" actId="26606"/>
          <ac:picMkLst>
            <pc:docMk/>
            <pc:sldMk cId="481054147" sldId="275"/>
            <ac:picMk id="9" creationId="{8848F981-48FC-AF2F-C42C-37B3C61C7187}"/>
          </ac:picMkLst>
        </pc:picChg>
        <pc:picChg chg="add del mod">
          <ac:chgData name="Lena Johnson" userId="b7046d22-f6bc-4bbf-bbae-4d65a8c953d1" providerId="ADAL" clId="{5D0284EA-4DA0-4330-B124-F3F2A3511BAB}" dt="2022-10-19T14:32:27.862" v="3052" actId="478"/>
          <ac:picMkLst>
            <pc:docMk/>
            <pc:sldMk cId="481054147" sldId="275"/>
            <ac:picMk id="12" creationId="{CDFA6BEE-4367-97D9-7D88-14409CB0B9DD}"/>
          </ac:picMkLst>
        </pc:picChg>
        <pc:picChg chg="add mod ord">
          <ac:chgData name="Lena Johnson" userId="b7046d22-f6bc-4bbf-bbae-4d65a8c953d1" providerId="ADAL" clId="{5D0284EA-4DA0-4330-B124-F3F2A3511BAB}" dt="2022-10-19T14:37:13.861" v="3197" actId="26606"/>
          <ac:picMkLst>
            <pc:docMk/>
            <pc:sldMk cId="481054147" sldId="275"/>
            <ac:picMk id="15" creationId="{E77C86F2-640F-3F44-574C-534C4656505C}"/>
          </ac:picMkLst>
        </pc:picChg>
        <pc:picChg chg="add mod">
          <ac:chgData name="Lena Johnson" userId="b7046d22-f6bc-4bbf-bbae-4d65a8c953d1" providerId="ADAL" clId="{5D0284EA-4DA0-4330-B124-F3F2A3511BAB}" dt="2022-10-19T14:37:13.861" v="3197" actId="26606"/>
          <ac:picMkLst>
            <pc:docMk/>
            <pc:sldMk cId="481054147" sldId="275"/>
            <ac:picMk id="18" creationId="{F0C12A41-1300-D837-D225-8C4BD0EEE6FD}"/>
          </ac:picMkLst>
        </pc:picChg>
      </pc:sldChg>
      <pc:sldChg chg="modSp mod">
        <pc:chgData name="Lena Johnson" userId="b7046d22-f6bc-4bbf-bbae-4d65a8c953d1" providerId="ADAL" clId="{5D0284EA-4DA0-4330-B124-F3F2A3511BAB}" dt="2022-10-26T14:01:32.869" v="4718" actId="27636"/>
        <pc:sldMkLst>
          <pc:docMk/>
          <pc:sldMk cId="4015916857" sldId="276"/>
        </pc:sldMkLst>
        <pc:spChg chg="mod">
          <ac:chgData name="Lena Johnson" userId="b7046d22-f6bc-4bbf-bbae-4d65a8c953d1" providerId="ADAL" clId="{5D0284EA-4DA0-4330-B124-F3F2A3511BAB}" dt="2022-10-26T14:01:32.869" v="4718" actId="27636"/>
          <ac:spMkLst>
            <pc:docMk/>
            <pc:sldMk cId="4015916857" sldId="276"/>
            <ac:spMk id="3" creationId="{00000000-0000-0000-0000-000000000000}"/>
          </ac:spMkLst>
        </pc:spChg>
      </pc:sldChg>
      <pc:sldChg chg="addSp delSp modSp mod setBg">
        <pc:chgData name="Lena Johnson" userId="b7046d22-f6bc-4bbf-bbae-4d65a8c953d1" providerId="ADAL" clId="{5D0284EA-4DA0-4330-B124-F3F2A3511BAB}" dt="2022-10-26T13:29:23.623" v="4041" actId="20577"/>
        <pc:sldMkLst>
          <pc:docMk/>
          <pc:sldMk cId="2613439963" sldId="277"/>
        </pc:sldMkLst>
        <pc:spChg chg="mod">
          <ac:chgData name="Lena Johnson" userId="b7046d22-f6bc-4bbf-bbae-4d65a8c953d1" providerId="ADAL" clId="{5D0284EA-4DA0-4330-B124-F3F2A3511BAB}" dt="2022-10-25T13:50:10.178" v="3716" actId="26606"/>
          <ac:spMkLst>
            <pc:docMk/>
            <pc:sldMk cId="2613439963" sldId="277"/>
            <ac:spMk id="2" creationId="{00000000-0000-0000-0000-000000000000}"/>
          </ac:spMkLst>
        </pc:spChg>
        <pc:spChg chg="del mod">
          <ac:chgData name="Lena Johnson" userId="b7046d22-f6bc-4bbf-bbae-4d65a8c953d1" providerId="ADAL" clId="{5D0284EA-4DA0-4330-B124-F3F2A3511BAB}" dt="2022-10-25T11:10:45.376" v="3501" actId="26606"/>
          <ac:spMkLst>
            <pc:docMk/>
            <pc:sldMk cId="2613439963" sldId="277"/>
            <ac:spMk id="3" creationId="{00000000-0000-0000-0000-000000000000}"/>
          </ac:spMkLst>
        </pc:spChg>
        <pc:spChg chg="add del">
          <ac:chgData name="Lena Johnson" userId="b7046d22-f6bc-4bbf-bbae-4d65a8c953d1" providerId="ADAL" clId="{5D0284EA-4DA0-4330-B124-F3F2A3511BAB}" dt="2022-10-25T13:50:10.178" v="3716" actId="26606"/>
          <ac:spMkLst>
            <pc:docMk/>
            <pc:sldMk cId="2613439963" sldId="277"/>
            <ac:spMk id="10" creationId="{30B3D270-B19D-4DB8-BD3C-3E707485B515}"/>
          </ac:spMkLst>
        </pc:spChg>
        <pc:spChg chg="add del">
          <ac:chgData name="Lena Johnson" userId="b7046d22-f6bc-4bbf-bbae-4d65a8c953d1" providerId="ADAL" clId="{5D0284EA-4DA0-4330-B124-F3F2A3511BAB}" dt="2022-10-25T13:50:10.178" v="3716" actId="26606"/>
          <ac:spMkLst>
            <pc:docMk/>
            <pc:sldMk cId="2613439963" sldId="277"/>
            <ac:spMk id="12" creationId="{49BDAF94-B52E-4307-B54C-EF413086FC77}"/>
          </ac:spMkLst>
        </pc:spChg>
        <pc:graphicFrameChg chg="add mod modGraphic">
          <ac:chgData name="Lena Johnson" userId="b7046d22-f6bc-4bbf-bbae-4d65a8c953d1" providerId="ADAL" clId="{5D0284EA-4DA0-4330-B124-F3F2A3511BAB}" dt="2022-10-26T13:29:23.623" v="4041" actId="20577"/>
          <ac:graphicFrameMkLst>
            <pc:docMk/>
            <pc:sldMk cId="2613439963" sldId="277"/>
            <ac:graphicFrameMk id="5" creationId="{46A3DCE5-605B-9B44-B973-6E6D60CD1514}"/>
          </ac:graphicFrameMkLst>
        </pc:graphicFrameChg>
      </pc:sldChg>
      <pc:sldChg chg="modSp del mod">
        <pc:chgData name="Lena Johnson" userId="b7046d22-f6bc-4bbf-bbae-4d65a8c953d1" providerId="ADAL" clId="{5D0284EA-4DA0-4330-B124-F3F2A3511BAB}" dt="2022-10-19T15:22:03.096" v="3498" actId="47"/>
        <pc:sldMkLst>
          <pc:docMk/>
          <pc:sldMk cId="1947195047" sldId="278"/>
        </pc:sldMkLst>
        <pc:graphicFrameChg chg="modGraphic">
          <ac:chgData name="Lena Johnson" userId="b7046d22-f6bc-4bbf-bbae-4d65a8c953d1" providerId="ADAL" clId="{5D0284EA-4DA0-4330-B124-F3F2A3511BAB}" dt="2022-10-19T14:15:26.511" v="2619" actId="6549"/>
          <ac:graphicFrameMkLst>
            <pc:docMk/>
            <pc:sldMk cId="1947195047" sldId="278"/>
            <ac:graphicFrameMk id="31" creationId="{00000000-0000-0000-0000-000000000000}"/>
          </ac:graphicFrameMkLst>
        </pc:graphicFrameChg>
      </pc:sldChg>
      <pc:sldChg chg="delSp del mod">
        <pc:chgData name="Lena Johnson" userId="b7046d22-f6bc-4bbf-bbae-4d65a8c953d1" providerId="ADAL" clId="{5D0284EA-4DA0-4330-B124-F3F2A3511BAB}" dt="2022-10-19T14:06:47.603" v="2446" actId="47"/>
        <pc:sldMkLst>
          <pc:docMk/>
          <pc:sldMk cId="1331693263" sldId="279"/>
        </pc:sldMkLst>
        <pc:picChg chg="del">
          <ac:chgData name="Lena Johnson" userId="b7046d22-f6bc-4bbf-bbae-4d65a8c953d1" providerId="ADAL" clId="{5D0284EA-4DA0-4330-B124-F3F2A3511BAB}" dt="2022-10-19T14:06:01.029" v="2434" actId="21"/>
          <ac:picMkLst>
            <pc:docMk/>
            <pc:sldMk cId="1331693263" sldId="279"/>
            <ac:picMk id="2" creationId="{00000000-0000-0000-0000-000000000000}"/>
          </ac:picMkLst>
        </pc:picChg>
      </pc:sldChg>
      <pc:sldChg chg="addSp delSp modSp mod setBg modClrScheme delDesignElem chgLayout">
        <pc:chgData name="Lena Johnson" userId="b7046d22-f6bc-4bbf-bbae-4d65a8c953d1" providerId="ADAL" clId="{5D0284EA-4DA0-4330-B124-F3F2A3511BAB}" dt="2022-10-19T13:53:55.001" v="1952" actId="26606"/>
        <pc:sldMkLst>
          <pc:docMk/>
          <pc:sldMk cId="3569948245" sldId="280"/>
        </pc:sldMkLst>
        <pc:spChg chg="mod ord">
          <ac:chgData name="Lena Johnson" userId="b7046d22-f6bc-4bbf-bbae-4d65a8c953d1" providerId="ADAL" clId="{5D0284EA-4DA0-4330-B124-F3F2A3511BAB}" dt="2022-10-19T13:53:55.001" v="1952" actId="26606"/>
          <ac:spMkLst>
            <pc:docMk/>
            <pc:sldMk cId="3569948245" sldId="280"/>
            <ac:spMk id="2" creationId="{00000000-0000-0000-0000-000000000000}"/>
          </ac:spMkLst>
        </pc:spChg>
        <pc:spChg chg="mod ord">
          <ac:chgData name="Lena Johnson" userId="b7046d22-f6bc-4bbf-bbae-4d65a8c953d1" providerId="ADAL" clId="{5D0284EA-4DA0-4330-B124-F3F2A3511BAB}" dt="2022-10-19T13:53:55.001" v="1952" actId="26606"/>
          <ac:spMkLst>
            <pc:docMk/>
            <pc:sldMk cId="3569948245" sldId="280"/>
            <ac:spMk id="3" creationId="{00000000-0000-0000-0000-000000000000}"/>
          </ac:spMkLst>
        </pc:spChg>
        <pc:spChg chg="add del">
          <ac:chgData name="Lena Johnson" userId="b7046d22-f6bc-4bbf-bbae-4d65a8c953d1" providerId="ADAL" clId="{5D0284EA-4DA0-4330-B124-F3F2A3511BAB}" dt="2022-10-19T13:51:34.622" v="1900" actId="26606"/>
          <ac:spMkLst>
            <pc:docMk/>
            <pc:sldMk cId="3569948245" sldId="280"/>
            <ac:spMk id="6" creationId="{E53F4E5A-C9EE-4859-B46B-F018F7D73A03}"/>
          </ac:spMkLst>
        </pc:spChg>
        <pc:spChg chg="add del">
          <ac:chgData name="Lena Johnson" userId="b7046d22-f6bc-4bbf-bbae-4d65a8c953d1" providerId="ADAL" clId="{5D0284EA-4DA0-4330-B124-F3F2A3511BAB}" dt="2022-10-19T13:51:41.509" v="1904" actId="26606"/>
          <ac:spMkLst>
            <pc:docMk/>
            <pc:sldMk cId="3569948245" sldId="280"/>
            <ac:spMk id="7" creationId="{AB1CEEAD-825F-41AD-B0DB-77CE90932D00}"/>
          </ac:spMkLst>
        </pc:spChg>
        <pc:spChg chg="add del">
          <ac:chgData name="Lena Johnson" userId="b7046d22-f6bc-4bbf-bbae-4d65a8c953d1" providerId="ADAL" clId="{5D0284EA-4DA0-4330-B124-F3F2A3511BAB}" dt="2022-10-19T13:52:21.706" v="1909" actId="26606"/>
          <ac:spMkLst>
            <pc:docMk/>
            <pc:sldMk cId="3569948245" sldId="280"/>
            <ac:spMk id="8" creationId="{E53F4E5A-C9EE-4859-B46B-F018F7D73A03}"/>
          </ac:spMkLst>
        </pc:spChg>
        <pc:spChg chg="add del">
          <ac:chgData name="Lena Johnson" userId="b7046d22-f6bc-4bbf-bbae-4d65a8c953d1" providerId="ADAL" clId="{5D0284EA-4DA0-4330-B124-F3F2A3511BAB}" dt="2022-10-19T13:49:47.484" v="1886" actId="700"/>
          <ac:spMkLst>
            <pc:docMk/>
            <pc:sldMk cId="3569948245" sldId="280"/>
            <ac:spMk id="9" creationId="{60C2BF78-EE5B-49C7-ADD9-58CDBD13E3AA}"/>
          </ac:spMkLst>
        </pc:spChg>
        <pc:spChg chg="add del">
          <ac:chgData name="Lena Johnson" userId="b7046d22-f6bc-4bbf-bbae-4d65a8c953d1" providerId="ADAL" clId="{5D0284EA-4DA0-4330-B124-F3F2A3511BAB}" dt="2022-10-19T13:53:33.489" v="1944" actId="26606"/>
          <ac:spMkLst>
            <pc:docMk/>
            <pc:sldMk cId="3569948245" sldId="280"/>
            <ac:spMk id="15" creationId="{989683EB-D202-4B4D-B1BD-8BA6965FBEF5}"/>
          </ac:spMkLst>
        </pc:spChg>
        <pc:spChg chg="add del">
          <ac:chgData name="Lena Johnson" userId="b7046d22-f6bc-4bbf-bbae-4d65a8c953d1" providerId="ADAL" clId="{5D0284EA-4DA0-4330-B124-F3F2A3511BAB}" dt="2022-10-19T13:53:30.197" v="1941" actId="26606"/>
          <ac:spMkLst>
            <pc:docMk/>
            <pc:sldMk cId="3569948245" sldId="280"/>
            <ac:spMk id="20" creationId="{E53F4E5A-C9EE-4859-B46B-F018F7D73A03}"/>
          </ac:spMkLst>
        </pc:spChg>
        <pc:spChg chg="add del">
          <ac:chgData name="Lena Johnson" userId="b7046d22-f6bc-4bbf-bbae-4d65a8c953d1" providerId="ADAL" clId="{5D0284EA-4DA0-4330-B124-F3F2A3511BAB}" dt="2022-10-19T13:53:33.457" v="1943" actId="26606"/>
          <ac:spMkLst>
            <pc:docMk/>
            <pc:sldMk cId="3569948245" sldId="280"/>
            <ac:spMk id="24" creationId="{B4147794-66B7-4CDE-BC75-BBDC48B2FCEB}"/>
          </ac:spMkLst>
        </pc:spChg>
        <pc:spChg chg="add del">
          <ac:chgData name="Lena Johnson" userId="b7046d22-f6bc-4bbf-bbae-4d65a8c953d1" providerId="ADAL" clId="{5D0284EA-4DA0-4330-B124-F3F2A3511BAB}" dt="2022-10-19T13:53:55.001" v="1952" actId="26606"/>
          <ac:spMkLst>
            <pc:docMk/>
            <pc:sldMk cId="3569948245" sldId="280"/>
            <ac:spMk id="26" creationId="{E53F4E5A-C9EE-4859-B46B-F018F7D73A03}"/>
          </ac:spMkLst>
        </pc:spChg>
        <pc:picChg chg="add mod ord">
          <ac:chgData name="Lena Johnson" userId="b7046d22-f6bc-4bbf-bbae-4d65a8c953d1" providerId="ADAL" clId="{5D0284EA-4DA0-4330-B124-F3F2A3511BAB}" dt="2022-10-19T13:53:55.001" v="1952" actId="26606"/>
          <ac:picMkLst>
            <pc:docMk/>
            <pc:sldMk cId="3569948245" sldId="280"/>
            <ac:picMk id="4" creationId="{5D6E9849-F0B4-3AB9-6C2F-4BAD43FDB32C}"/>
          </ac:picMkLst>
        </pc:picChg>
        <pc:picChg chg="add del mod">
          <ac:chgData name="Lena Johnson" userId="b7046d22-f6bc-4bbf-bbae-4d65a8c953d1" providerId="ADAL" clId="{5D0284EA-4DA0-4330-B124-F3F2A3511BAB}" dt="2022-10-19T13:51:20.633" v="1897" actId="478"/>
          <ac:picMkLst>
            <pc:docMk/>
            <pc:sldMk cId="3569948245" sldId="280"/>
            <ac:picMk id="5" creationId="{D486C4CE-3A77-30E8-3E32-D6A23532D63A}"/>
          </ac:picMkLst>
        </pc:picChg>
        <pc:cxnChg chg="add del">
          <ac:chgData name="Lena Johnson" userId="b7046d22-f6bc-4bbf-bbae-4d65a8c953d1" providerId="ADAL" clId="{5D0284EA-4DA0-4330-B124-F3F2A3511BAB}" dt="2022-10-19T13:52:21.706" v="1909" actId="26606"/>
          <ac:cxnSpMkLst>
            <pc:docMk/>
            <pc:sldMk cId="3569948245" sldId="280"/>
            <ac:cxnSpMk id="10" creationId="{041A955B-D579-48FD-A51C-51B0C0B69F9A}"/>
          </ac:cxnSpMkLst>
        </pc:cxnChg>
        <pc:cxnChg chg="add del">
          <ac:chgData name="Lena Johnson" userId="b7046d22-f6bc-4bbf-bbae-4d65a8c953d1" providerId="ADAL" clId="{5D0284EA-4DA0-4330-B124-F3F2A3511BAB}" dt="2022-10-19T13:51:34.622" v="1900" actId="26606"/>
          <ac:cxnSpMkLst>
            <pc:docMk/>
            <pc:sldMk cId="3569948245" sldId="280"/>
            <ac:cxnSpMk id="11" creationId="{041A955B-D579-48FD-A51C-51B0C0B69F9A}"/>
          </ac:cxnSpMkLst>
        </pc:cxnChg>
        <pc:cxnChg chg="add del">
          <ac:chgData name="Lena Johnson" userId="b7046d22-f6bc-4bbf-bbae-4d65a8c953d1" providerId="ADAL" clId="{5D0284EA-4DA0-4330-B124-F3F2A3511BAB}" dt="2022-10-19T13:53:30.197" v="1941" actId="26606"/>
          <ac:cxnSpMkLst>
            <pc:docMk/>
            <pc:sldMk cId="3569948245" sldId="280"/>
            <ac:cxnSpMk id="22" creationId="{041A955B-D579-48FD-A51C-51B0C0B69F9A}"/>
          </ac:cxnSpMkLst>
        </pc:cxnChg>
        <pc:cxnChg chg="add del">
          <ac:chgData name="Lena Johnson" userId="b7046d22-f6bc-4bbf-bbae-4d65a8c953d1" providerId="ADAL" clId="{5D0284EA-4DA0-4330-B124-F3F2A3511BAB}" dt="2022-10-19T13:53:55.001" v="1952" actId="26606"/>
          <ac:cxnSpMkLst>
            <pc:docMk/>
            <pc:sldMk cId="3569948245" sldId="280"/>
            <ac:cxnSpMk id="27" creationId="{041A955B-D579-48FD-A51C-51B0C0B69F9A}"/>
          </ac:cxnSpMkLst>
        </pc:cxnChg>
      </pc:sldChg>
      <pc:sldChg chg="addSp delSp modSp mod setBg modClrScheme chgLayout modNotesTx">
        <pc:chgData name="Lena Johnson" userId="b7046d22-f6bc-4bbf-bbae-4d65a8c953d1" providerId="ADAL" clId="{5D0284EA-4DA0-4330-B124-F3F2A3511BAB}" dt="2022-10-25T11:16:47.553" v="3643" actId="313"/>
        <pc:sldMkLst>
          <pc:docMk/>
          <pc:sldMk cId="1095591423" sldId="281"/>
        </pc:sldMkLst>
        <pc:spChg chg="mod ord">
          <ac:chgData name="Lena Johnson" userId="b7046d22-f6bc-4bbf-bbae-4d65a8c953d1" providerId="ADAL" clId="{5D0284EA-4DA0-4330-B124-F3F2A3511BAB}" dt="2022-10-19T14:12:56.092" v="2561" actId="26606"/>
          <ac:spMkLst>
            <pc:docMk/>
            <pc:sldMk cId="1095591423" sldId="281"/>
            <ac:spMk id="2" creationId="{00000000-0000-0000-0000-000000000000}"/>
          </ac:spMkLst>
        </pc:spChg>
        <pc:spChg chg="mod ord">
          <ac:chgData name="Lena Johnson" userId="b7046d22-f6bc-4bbf-bbae-4d65a8c953d1" providerId="ADAL" clId="{5D0284EA-4DA0-4330-B124-F3F2A3511BAB}" dt="2022-10-19T14:13:32.111" v="2565" actId="20577"/>
          <ac:spMkLst>
            <pc:docMk/>
            <pc:sldMk cId="1095591423" sldId="281"/>
            <ac:spMk id="3" creationId="{00000000-0000-0000-0000-000000000000}"/>
          </ac:spMkLst>
        </pc:spChg>
        <pc:spChg chg="add del">
          <ac:chgData name="Lena Johnson" userId="b7046d22-f6bc-4bbf-bbae-4d65a8c953d1" providerId="ADAL" clId="{5D0284EA-4DA0-4330-B124-F3F2A3511BAB}" dt="2022-10-19T14:12:56.092" v="2562" actId="26606"/>
          <ac:spMkLst>
            <pc:docMk/>
            <pc:sldMk cId="1095591423" sldId="281"/>
            <ac:spMk id="7" creationId="{E3010638-0FEA-47F7-8EC7-88B0FE33ECD4}"/>
          </ac:spMkLst>
        </pc:spChg>
        <pc:spChg chg="add del">
          <ac:chgData name="Lena Johnson" userId="b7046d22-f6bc-4bbf-bbae-4d65a8c953d1" providerId="ADAL" clId="{5D0284EA-4DA0-4330-B124-F3F2A3511BAB}" dt="2022-10-19T14:06:34.964" v="2445" actId="26606"/>
          <ac:spMkLst>
            <pc:docMk/>
            <pc:sldMk cId="1095591423" sldId="281"/>
            <ac:spMk id="9" creationId="{989683EB-D202-4B4D-B1BD-8BA6965FBEF5}"/>
          </ac:spMkLst>
        </pc:spChg>
        <pc:spChg chg="add del">
          <ac:chgData name="Lena Johnson" userId="b7046d22-f6bc-4bbf-bbae-4d65a8c953d1" providerId="ADAL" clId="{5D0284EA-4DA0-4330-B124-F3F2A3511BAB}" dt="2022-10-19T14:12:56.092" v="2562" actId="26606"/>
          <ac:spMkLst>
            <pc:docMk/>
            <pc:sldMk cId="1095591423" sldId="281"/>
            <ac:spMk id="10" creationId="{D1039D44-D9E7-4F27-B51A-A9D87AB787F6}"/>
          </ac:spMkLst>
        </pc:spChg>
        <pc:spChg chg="add del">
          <ac:chgData name="Lena Johnson" userId="b7046d22-f6bc-4bbf-bbae-4d65a8c953d1" providerId="ADAL" clId="{5D0284EA-4DA0-4330-B124-F3F2A3511BAB}" dt="2022-10-19T14:12:56.092" v="2562" actId="26606"/>
          <ac:spMkLst>
            <pc:docMk/>
            <pc:sldMk cId="1095591423" sldId="281"/>
            <ac:spMk id="12" creationId="{C2C1DDAA-D882-4FF1-A3CE-E86DB88D440E}"/>
          </ac:spMkLst>
        </pc:spChg>
        <pc:spChg chg="add del">
          <ac:chgData name="Lena Johnson" userId="b7046d22-f6bc-4bbf-bbae-4d65a8c953d1" providerId="ADAL" clId="{5D0284EA-4DA0-4330-B124-F3F2A3511BAB}" dt="2022-10-19T14:06:28.901" v="2440" actId="26606"/>
          <ac:spMkLst>
            <pc:docMk/>
            <pc:sldMk cId="1095591423" sldId="281"/>
            <ac:spMk id="14" creationId="{B4147794-66B7-4CDE-BC75-BBDC48B2FCEB}"/>
          </ac:spMkLst>
        </pc:spChg>
        <pc:spChg chg="add del">
          <ac:chgData name="Lena Johnson" userId="b7046d22-f6bc-4bbf-bbae-4d65a8c953d1" providerId="ADAL" clId="{5D0284EA-4DA0-4330-B124-F3F2A3511BAB}" dt="2022-10-19T14:06:32.200" v="2442" actId="26606"/>
          <ac:spMkLst>
            <pc:docMk/>
            <pc:sldMk cId="1095591423" sldId="281"/>
            <ac:spMk id="16" creationId="{9163A971-857A-4D4D-B458-BADAF926FFCC}"/>
          </ac:spMkLst>
        </pc:spChg>
        <pc:spChg chg="add">
          <ac:chgData name="Lena Johnson" userId="b7046d22-f6bc-4bbf-bbae-4d65a8c953d1" providerId="ADAL" clId="{5D0284EA-4DA0-4330-B124-F3F2A3511BAB}" dt="2022-10-19T14:12:56.092" v="2562" actId="26606"/>
          <ac:spMkLst>
            <pc:docMk/>
            <pc:sldMk cId="1095591423" sldId="281"/>
            <ac:spMk id="17" creationId="{D1039D44-D9E7-4F27-B51A-A9D87AB787F6}"/>
          </ac:spMkLst>
        </pc:spChg>
        <pc:spChg chg="add">
          <ac:chgData name="Lena Johnson" userId="b7046d22-f6bc-4bbf-bbae-4d65a8c953d1" providerId="ADAL" clId="{5D0284EA-4DA0-4330-B124-F3F2A3511BAB}" dt="2022-10-19T14:12:56.092" v="2562" actId="26606"/>
          <ac:spMkLst>
            <pc:docMk/>
            <pc:sldMk cId="1095591423" sldId="281"/>
            <ac:spMk id="19" creationId="{C2C1DDAA-D882-4FF1-A3CE-E86DB88D440E}"/>
          </ac:spMkLst>
        </pc:spChg>
        <pc:spChg chg="add">
          <ac:chgData name="Lena Johnson" userId="b7046d22-f6bc-4bbf-bbae-4d65a8c953d1" providerId="ADAL" clId="{5D0284EA-4DA0-4330-B124-F3F2A3511BAB}" dt="2022-10-19T14:12:56.092" v="2562" actId="26606"/>
          <ac:spMkLst>
            <pc:docMk/>
            <pc:sldMk cId="1095591423" sldId="281"/>
            <ac:spMk id="21" creationId="{E3010638-0FEA-47F7-8EC7-88B0FE33ECD4}"/>
          </ac:spMkLst>
        </pc:spChg>
        <pc:picChg chg="add mod ord">
          <ac:chgData name="Lena Johnson" userId="b7046d22-f6bc-4bbf-bbae-4d65a8c953d1" providerId="ADAL" clId="{5D0284EA-4DA0-4330-B124-F3F2A3511BAB}" dt="2022-10-19T14:12:56.092" v="2561" actId="26606"/>
          <ac:picMkLst>
            <pc:docMk/>
            <pc:sldMk cId="1095591423" sldId="281"/>
            <ac:picMk id="4" creationId="{C48905BD-1D05-DB2A-FFA5-2FAB90D46F8F}"/>
          </ac:picMkLst>
        </pc:picChg>
        <pc:picChg chg="add mod">
          <ac:chgData name="Lena Johnson" userId="b7046d22-f6bc-4bbf-bbae-4d65a8c953d1" providerId="ADAL" clId="{5D0284EA-4DA0-4330-B124-F3F2A3511BAB}" dt="2022-10-19T14:12:56.092" v="2561" actId="26606"/>
          <ac:picMkLst>
            <pc:docMk/>
            <pc:sldMk cId="1095591423" sldId="281"/>
            <ac:picMk id="5" creationId="{33F32E8C-4C66-C8DB-42A6-6ABAFDC9BDBB}"/>
          </ac:picMkLst>
        </pc:picChg>
      </pc:sldChg>
      <pc:sldChg chg="addSp delSp modSp mod setBg modClrScheme chgLayout modNotesTx">
        <pc:chgData name="Lena Johnson" userId="b7046d22-f6bc-4bbf-bbae-4d65a8c953d1" providerId="ADAL" clId="{5D0284EA-4DA0-4330-B124-F3F2A3511BAB}" dt="2022-10-19T13:44:49.338" v="1659" actId="113"/>
        <pc:sldMkLst>
          <pc:docMk/>
          <pc:sldMk cId="3415683203" sldId="284"/>
        </pc:sldMkLst>
        <pc:spChg chg="mod ord">
          <ac:chgData name="Lena Johnson" userId="b7046d22-f6bc-4bbf-bbae-4d65a8c953d1" providerId="ADAL" clId="{5D0284EA-4DA0-4330-B124-F3F2A3511BAB}" dt="2022-10-19T13:26:10.597" v="1158" actId="26606"/>
          <ac:spMkLst>
            <pc:docMk/>
            <pc:sldMk cId="3415683203" sldId="284"/>
            <ac:spMk id="2" creationId="{00000000-0000-0000-0000-000000000000}"/>
          </ac:spMkLst>
        </pc:spChg>
        <pc:spChg chg="mod ord">
          <ac:chgData name="Lena Johnson" userId="b7046d22-f6bc-4bbf-bbae-4d65a8c953d1" providerId="ADAL" clId="{5D0284EA-4DA0-4330-B124-F3F2A3511BAB}" dt="2022-10-19T13:26:10.597" v="1158" actId="26606"/>
          <ac:spMkLst>
            <pc:docMk/>
            <pc:sldMk cId="3415683203" sldId="284"/>
            <ac:spMk id="3" creationId="{00000000-0000-0000-0000-000000000000}"/>
          </ac:spMkLst>
        </pc:spChg>
        <pc:spChg chg="add del">
          <ac:chgData name="Lena Johnson" userId="b7046d22-f6bc-4bbf-bbae-4d65a8c953d1" providerId="ADAL" clId="{5D0284EA-4DA0-4330-B124-F3F2A3511BAB}" dt="2022-10-19T13:25:19.724" v="1153" actId="26606"/>
          <ac:spMkLst>
            <pc:docMk/>
            <pc:sldMk cId="3415683203" sldId="284"/>
            <ac:spMk id="9" creationId="{60C2BF78-EE5B-49C7-ADD9-58CDBD13E3AA}"/>
          </ac:spMkLst>
        </pc:spChg>
        <pc:picChg chg="add mod">
          <ac:chgData name="Lena Johnson" userId="b7046d22-f6bc-4bbf-bbae-4d65a8c953d1" providerId="ADAL" clId="{5D0284EA-4DA0-4330-B124-F3F2A3511BAB}" dt="2022-10-19T13:26:10.597" v="1158" actId="26606"/>
          <ac:picMkLst>
            <pc:docMk/>
            <pc:sldMk cId="3415683203" sldId="284"/>
            <ac:picMk id="5" creationId="{C15F9A27-E920-3232-CDFC-14E03C4C9344}"/>
          </ac:picMkLst>
        </pc:picChg>
      </pc:sldChg>
      <pc:sldChg chg="addSp delSp modSp del mod">
        <pc:chgData name="Lena Johnson" userId="b7046d22-f6bc-4bbf-bbae-4d65a8c953d1" providerId="ADAL" clId="{5D0284EA-4DA0-4330-B124-F3F2A3511BAB}" dt="2022-10-19T14:09:23.533" v="2514" actId="47"/>
        <pc:sldMkLst>
          <pc:docMk/>
          <pc:sldMk cId="3175753993" sldId="286"/>
        </pc:sldMkLst>
        <pc:picChg chg="add del mod">
          <ac:chgData name="Lena Johnson" userId="b7046d22-f6bc-4bbf-bbae-4d65a8c953d1" providerId="ADAL" clId="{5D0284EA-4DA0-4330-B124-F3F2A3511BAB}" dt="2022-10-19T14:09:06.871" v="2511" actId="21"/>
          <ac:picMkLst>
            <pc:docMk/>
            <pc:sldMk cId="3175753993" sldId="286"/>
            <ac:picMk id="3" creationId="{1BFA5806-0F71-C1EF-0660-9A960A73C8A9}"/>
          </ac:picMkLst>
        </pc:picChg>
        <pc:picChg chg="del mod">
          <ac:chgData name="Lena Johnson" userId="b7046d22-f6bc-4bbf-bbae-4d65a8c953d1" providerId="ADAL" clId="{5D0284EA-4DA0-4330-B124-F3F2A3511BAB}" dt="2022-10-19T14:07:57.969" v="2449" actId="478"/>
          <ac:picMkLst>
            <pc:docMk/>
            <pc:sldMk cId="3175753993" sldId="286"/>
            <ac:picMk id="4" creationId="{00000000-0000-0000-0000-000000000000}"/>
          </ac:picMkLst>
        </pc:picChg>
      </pc:sldChg>
      <pc:sldChg chg="del">
        <pc:chgData name="Lena Johnson" userId="b7046d22-f6bc-4bbf-bbae-4d65a8c953d1" providerId="ADAL" clId="{5D0284EA-4DA0-4330-B124-F3F2A3511BAB}" dt="2022-10-19T15:18:06.617" v="3469" actId="47"/>
        <pc:sldMkLst>
          <pc:docMk/>
          <pc:sldMk cId="2234102793" sldId="3378"/>
        </pc:sldMkLst>
      </pc:sldChg>
      <pc:sldChg chg="del">
        <pc:chgData name="Lena Johnson" userId="b7046d22-f6bc-4bbf-bbae-4d65a8c953d1" providerId="ADAL" clId="{5D0284EA-4DA0-4330-B124-F3F2A3511BAB}" dt="2022-10-19T15:18:07.620" v="3470" actId="47"/>
        <pc:sldMkLst>
          <pc:docMk/>
          <pc:sldMk cId="3110241753" sldId="3379"/>
        </pc:sldMkLst>
      </pc:sldChg>
      <pc:sldChg chg="del">
        <pc:chgData name="Lena Johnson" userId="b7046d22-f6bc-4bbf-bbae-4d65a8c953d1" providerId="ADAL" clId="{5D0284EA-4DA0-4330-B124-F3F2A3511BAB}" dt="2022-10-19T15:21:42.412" v="3497" actId="47"/>
        <pc:sldMkLst>
          <pc:docMk/>
          <pc:sldMk cId="3403253163" sldId="3382"/>
        </pc:sldMkLst>
      </pc:sldChg>
      <pc:sldChg chg="ord">
        <pc:chgData name="Lena Johnson" userId="b7046d22-f6bc-4bbf-bbae-4d65a8c953d1" providerId="ADAL" clId="{5D0284EA-4DA0-4330-B124-F3F2A3511BAB}" dt="2022-10-25T14:14:11.899" v="4007"/>
        <pc:sldMkLst>
          <pc:docMk/>
          <pc:sldMk cId="2333881510" sldId="3384"/>
        </pc:sldMkLst>
      </pc:sldChg>
      <pc:sldChg chg="del">
        <pc:chgData name="Lena Johnson" userId="b7046d22-f6bc-4bbf-bbae-4d65a8c953d1" providerId="ADAL" clId="{5D0284EA-4DA0-4330-B124-F3F2A3511BAB}" dt="2022-10-19T15:18:03.276" v="3466" actId="47"/>
        <pc:sldMkLst>
          <pc:docMk/>
          <pc:sldMk cId="132029796" sldId="3385"/>
        </pc:sldMkLst>
      </pc:sldChg>
      <pc:sldChg chg="del">
        <pc:chgData name="Lena Johnson" userId="b7046d22-f6bc-4bbf-bbae-4d65a8c953d1" providerId="ADAL" clId="{5D0284EA-4DA0-4330-B124-F3F2A3511BAB}" dt="2022-10-19T15:18:24.567" v="3478" actId="47"/>
        <pc:sldMkLst>
          <pc:docMk/>
          <pc:sldMk cId="2200048265" sldId="3386"/>
        </pc:sldMkLst>
      </pc:sldChg>
      <pc:sldChg chg="del">
        <pc:chgData name="Lena Johnson" userId="b7046d22-f6bc-4bbf-bbae-4d65a8c953d1" providerId="ADAL" clId="{5D0284EA-4DA0-4330-B124-F3F2A3511BAB}" dt="2022-10-19T15:18:33.046" v="3487" actId="47"/>
        <pc:sldMkLst>
          <pc:docMk/>
          <pc:sldMk cId="4284875931" sldId="3387"/>
        </pc:sldMkLst>
      </pc:sldChg>
      <pc:sldChg chg="del">
        <pc:chgData name="Lena Johnson" userId="b7046d22-f6bc-4bbf-bbae-4d65a8c953d1" providerId="ADAL" clId="{5D0284EA-4DA0-4330-B124-F3F2A3511BAB}" dt="2022-10-19T15:21:41.123" v="3496" actId="47"/>
        <pc:sldMkLst>
          <pc:docMk/>
          <pc:sldMk cId="4222927357" sldId="3388"/>
        </pc:sldMkLst>
      </pc:sldChg>
      <pc:sldChg chg="del">
        <pc:chgData name="Lena Johnson" userId="b7046d22-f6bc-4bbf-bbae-4d65a8c953d1" providerId="ADAL" clId="{5D0284EA-4DA0-4330-B124-F3F2A3511BAB}" dt="2022-10-19T15:18:22.730" v="3476" actId="47"/>
        <pc:sldMkLst>
          <pc:docMk/>
          <pc:sldMk cId="881788424" sldId="3390"/>
        </pc:sldMkLst>
      </pc:sldChg>
      <pc:sldChg chg="del">
        <pc:chgData name="Lena Johnson" userId="b7046d22-f6bc-4bbf-bbae-4d65a8c953d1" providerId="ADAL" clId="{5D0284EA-4DA0-4330-B124-F3F2A3511BAB}" dt="2022-10-19T15:18:08.408" v="3471" actId="47"/>
        <pc:sldMkLst>
          <pc:docMk/>
          <pc:sldMk cId="3709346512" sldId="3391"/>
        </pc:sldMkLst>
      </pc:sldChg>
      <pc:sldChg chg="del">
        <pc:chgData name="Lena Johnson" userId="b7046d22-f6bc-4bbf-bbae-4d65a8c953d1" providerId="ADAL" clId="{5D0284EA-4DA0-4330-B124-F3F2A3511BAB}" dt="2022-10-19T15:18:23.648" v="3477" actId="47"/>
        <pc:sldMkLst>
          <pc:docMk/>
          <pc:sldMk cId="3908778189" sldId="3394"/>
        </pc:sldMkLst>
      </pc:sldChg>
      <pc:sldChg chg="del">
        <pc:chgData name="Lena Johnson" userId="b7046d22-f6bc-4bbf-bbae-4d65a8c953d1" providerId="ADAL" clId="{5D0284EA-4DA0-4330-B124-F3F2A3511BAB}" dt="2022-10-19T15:18:35.351" v="3490" actId="47"/>
        <pc:sldMkLst>
          <pc:docMk/>
          <pc:sldMk cId="2180962567" sldId="3395"/>
        </pc:sldMkLst>
      </pc:sldChg>
      <pc:sldChg chg="del">
        <pc:chgData name="Lena Johnson" userId="b7046d22-f6bc-4bbf-bbae-4d65a8c953d1" providerId="ADAL" clId="{5D0284EA-4DA0-4330-B124-F3F2A3511BAB}" dt="2022-10-19T15:18:33.848" v="3488" actId="47"/>
        <pc:sldMkLst>
          <pc:docMk/>
          <pc:sldMk cId="2637250027" sldId="3396"/>
        </pc:sldMkLst>
      </pc:sldChg>
      <pc:sldChg chg="del">
        <pc:chgData name="Lena Johnson" userId="b7046d22-f6bc-4bbf-bbae-4d65a8c953d1" providerId="ADAL" clId="{5D0284EA-4DA0-4330-B124-F3F2A3511BAB}" dt="2022-10-19T15:18:26.775" v="3480" actId="47"/>
        <pc:sldMkLst>
          <pc:docMk/>
          <pc:sldMk cId="552473610" sldId="3398"/>
        </pc:sldMkLst>
      </pc:sldChg>
      <pc:sldChg chg="del">
        <pc:chgData name="Lena Johnson" userId="b7046d22-f6bc-4bbf-bbae-4d65a8c953d1" providerId="ADAL" clId="{5D0284EA-4DA0-4330-B124-F3F2A3511BAB}" dt="2022-10-19T15:18:28.833" v="3482" actId="47"/>
        <pc:sldMkLst>
          <pc:docMk/>
          <pc:sldMk cId="3638603005" sldId="3399"/>
        </pc:sldMkLst>
      </pc:sldChg>
      <pc:sldChg chg="del">
        <pc:chgData name="Lena Johnson" userId="b7046d22-f6bc-4bbf-bbae-4d65a8c953d1" providerId="ADAL" clId="{5D0284EA-4DA0-4330-B124-F3F2A3511BAB}" dt="2022-10-19T15:18:29.629" v="3483" actId="47"/>
        <pc:sldMkLst>
          <pc:docMk/>
          <pc:sldMk cId="1785414778" sldId="3400"/>
        </pc:sldMkLst>
      </pc:sldChg>
      <pc:sldChg chg="del">
        <pc:chgData name="Lena Johnson" userId="b7046d22-f6bc-4bbf-bbae-4d65a8c953d1" providerId="ADAL" clId="{5D0284EA-4DA0-4330-B124-F3F2A3511BAB}" dt="2022-10-19T15:21:38.031" v="3495" actId="47"/>
        <pc:sldMkLst>
          <pc:docMk/>
          <pc:sldMk cId="2232703029" sldId="3401"/>
        </pc:sldMkLst>
      </pc:sldChg>
      <pc:sldChg chg="del">
        <pc:chgData name="Lena Johnson" userId="b7046d22-f6bc-4bbf-bbae-4d65a8c953d1" providerId="ADAL" clId="{5D0284EA-4DA0-4330-B124-F3F2A3511BAB}" dt="2022-10-19T15:18:30.554" v="3484" actId="47"/>
        <pc:sldMkLst>
          <pc:docMk/>
          <pc:sldMk cId="3170233913" sldId="3402"/>
        </pc:sldMkLst>
      </pc:sldChg>
      <pc:sldChg chg="del">
        <pc:chgData name="Lena Johnson" userId="b7046d22-f6bc-4bbf-bbae-4d65a8c953d1" providerId="ADAL" clId="{5D0284EA-4DA0-4330-B124-F3F2A3511BAB}" dt="2022-10-19T15:18:31.589" v="3485" actId="47"/>
        <pc:sldMkLst>
          <pc:docMk/>
          <pc:sldMk cId="2126401889" sldId="3403"/>
        </pc:sldMkLst>
      </pc:sldChg>
      <pc:sldChg chg="del">
        <pc:chgData name="Lena Johnson" userId="b7046d22-f6bc-4bbf-bbae-4d65a8c953d1" providerId="ADAL" clId="{5D0284EA-4DA0-4330-B124-F3F2A3511BAB}" dt="2022-10-19T15:18:32.275" v="3486" actId="47"/>
        <pc:sldMkLst>
          <pc:docMk/>
          <pc:sldMk cId="1394385624" sldId="3404"/>
        </pc:sldMkLst>
      </pc:sldChg>
      <pc:sldChg chg="del">
        <pc:chgData name="Lena Johnson" userId="b7046d22-f6bc-4bbf-bbae-4d65a8c953d1" providerId="ADAL" clId="{5D0284EA-4DA0-4330-B124-F3F2A3511BAB}" dt="2022-10-19T15:18:34.665" v="3489" actId="47"/>
        <pc:sldMkLst>
          <pc:docMk/>
          <pc:sldMk cId="1141325167" sldId="3405"/>
        </pc:sldMkLst>
      </pc:sldChg>
      <pc:sldChg chg="del">
        <pc:chgData name="Lena Johnson" userId="b7046d22-f6bc-4bbf-bbae-4d65a8c953d1" providerId="ADAL" clId="{5D0284EA-4DA0-4330-B124-F3F2A3511BAB}" dt="2022-10-19T15:18:25.470" v="3479" actId="47"/>
        <pc:sldMkLst>
          <pc:docMk/>
          <pc:sldMk cId="1512385777" sldId="3406"/>
        </pc:sldMkLst>
      </pc:sldChg>
      <pc:sldChg chg="del">
        <pc:chgData name="Lena Johnson" userId="b7046d22-f6bc-4bbf-bbae-4d65a8c953d1" providerId="ADAL" clId="{5D0284EA-4DA0-4330-B124-F3F2A3511BAB}" dt="2022-10-19T15:18:04.581" v="3467" actId="47"/>
        <pc:sldMkLst>
          <pc:docMk/>
          <pc:sldMk cId="2779016647" sldId="3407"/>
        </pc:sldMkLst>
      </pc:sldChg>
      <pc:sldChg chg="del">
        <pc:chgData name="Lena Johnson" userId="b7046d22-f6bc-4bbf-bbae-4d65a8c953d1" providerId="ADAL" clId="{5D0284EA-4DA0-4330-B124-F3F2A3511BAB}" dt="2022-10-19T15:18:05.267" v="3468" actId="47"/>
        <pc:sldMkLst>
          <pc:docMk/>
          <pc:sldMk cId="3011453743" sldId="3408"/>
        </pc:sldMkLst>
      </pc:sldChg>
      <pc:sldChg chg="del">
        <pc:chgData name="Lena Johnson" userId="b7046d22-f6bc-4bbf-bbae-4d65a8c953d1" providerId="ADAL" clId="{5D0284EA-4DA0-4330-B124-F3F2A3511BAB}" dt="2022-10-19T15:18:43.921" v="3491" actId="47"/>
        <pc:sldMkLst>
          <pc:docMk/>
          <pc:sldMk cId="2119161293" sldId="3409"/>
        </pc:sldMkLst>
      </pc:sldChg>
      <pc:sldChg chg="del">
        <pc:chgData name="Lena Johnson" userId="b7046d22-f6bc-4bbf-bbae-4d65a8c953d1" providerId="ADAL" clId="{5D0284EA-4DA0-4330-B124-F3F2A3511BAB}" dt="2022-10-19T15:19:50.784" v="3492" actId="47"/>
        <pc:sldMkLst>
          <pc:docMk/>
          <pc:sldMk cId="3098214429" sldId="3413"/>
        </pc:sldMkLst>
      </pc:sldChg>
      <pc:sldChg chg="del">
        <pc:chgData name="Lena Johnson" userId="b7046d22-f6bc-4bbf-bbae-4d65a8c953d1" providerId="ADAL" clId="{5D0284EA-4DA0-4330-B124-F3F2A3511BAB}" dt="2022-10-19T15:20:49.260" v="3493" actId="47"/>
        <pc:sldMkLst>
          <pc:docMk/>
          <pc:sldMk cId="1346598010" sldId="3414"/>
        </pc:sldMkLst>
      </pc:sldChg>
      <pc:sldChg chg="del">
        <pc:chgData name="Lena Johnson" userId="b7046d22-f6bc-4bbf-bbae-4d65a8c953d1" providerId="ADAL" clId="{5D0284EA-4DA0-4330-B124-F3F2A3511BAB}" dt="2022-10-19T15:21:35.840" v="3494" actId="47"/>
        <pc:sldMkLst>
          <pc:docMk/>
          <pc:sldMk cId="1892605402" sldId="3415"/>
        </pc:sldMkLst>
      </pc:sldChg>
      <pc:sldChg chg="del">
        <pc:chgData name="Lena Johnson" userId="b7046d22-f6bc-4bbf-bbae-4d65a8c953d1" providerId="ADAL" clId="{5D0284EA-4DA0-4330-B124-F3F2A3511BAB}" dt="2022-10-19T15:18:27.809" v="3481" actId="47"/>
        <pc:sldMkLst>
          <pc:docMk/>
          <pc:sldMk cId="2887449322" sldId="3417"/>
        </pc:sldMkLst>
      </pc:sldChg>
      <pc:sldChg chg="del">
        <pc:chgData name="Lena Johnson" userId="b7046d22-f6bc-4bbf-bbae-4d65a8c953d1" providerId="ADAL" clId="{5D0284EA-4DA0-4330-B124-F3F2A3511BAB}" dt="2022-10-19T15:18:12.519" v="3472" actId="47"/>
        <pc:sldMkLst>
          <pc:docMk/>
          <pc:sldMk cId="3255589619" sldId="3418"/>
        </pc:sldMkLst>
      </pc:sldChg>
      <pc:sldChg chg="del">
        <pc:chgData name="Lena Johnson" userId="b7046d22-f6bc-4bbf-bbae-4d65a8c953d1" providerId="ADAL" clId="{5D0284EA-4DA0-4330-B124-F3F2A3511BAB}" dt="2022-10-19T15:18:17.978" v="3473" actId="47"/>
        <pc:sldMkLst>
          <pc:docMk/>
          <pc:sldMk cId="998797548" sldId="3419"/>
        </pc:sldMkLst>
      </pc:sldChg>
      <pc:sldChg chg="del">
        <pc:chgData name="Lena Johnson" userId="b7046d22-f6bc-4bbf-bbae-4d65a8c953d1" providerId="ADAL" clId="{5D0284EA-4DA0-4330-B124-F3F2A3511BAB}" dt="2022-10-19T15:18:19.637" v="3474" actId="47"/>
        <pc:sldMkLst>
          <pc:docMk/>
          <pc:sldMk cId="3241811839" sldId="3420"/>
        </pc:sldMkLst>
      </pc:sldChg>
      <pc:sldChg chg="del">
        <pc:chgData name="Lena Johnson" userId="b7046d22-f6bc-4bbf-bbae-4d65a8c953d1" providerId="ADAL" clId="{5D0284EA-4DA0-4330-B124-F3F2A3511BAB}" dt="2022-10-19T15:18:21.173" v="3475" actId="47"/>
        <pc:sldMkLst>
          <pc:docMk/>
          <pc:sldMk cId="3648957234" sldId="3421"/>
        </pc:sldMkLst>
      </pc:sldChg>
      <pc:sldChg chg="addSp modSp add mod setBg modNotesTx">
        <pc:chgData name="Lena Johnson" userId="b7046d22-f6bc-4bbf-bbae-4d65a8c953d1" providerId="ADAL" clId="{5D0284EA-4DA0-4330-B124-F3F2A3511BAB}" dt="2022-10-26T13:37:00.052" v="4279" actId="20577"/>
        <pc:sldMkLst>
          <pc:docMk/>
          <pc:sldMk cId="2101032440" sldId="3423"/>
        </pc:sldMkLst>
        <pc:spChg chg="mod">
          <ac:chgData name="Lena Johnson" userId="b7046d22-f6bc-4bbf-bbae-4d65a8c953d1" providerId="ADAL" clId="{5D0284EA-4DA0-4330-B124-F3F2A3511BAB}" dt="2022-10-19T12:53:28.410" v="101" actId="26606"/>
          <ac:spMkLst>
            <pc:docMk/>
            <pc:sldMk cId="2101032440" sldId="3423"/>
            <ac:spMk id="2" creationId="{3655F2F4-8BF0-6D81-118A-3FD61E51807D}"/>
          </ac:spMkLst>
        </pc:spChg>
        <pc:spChg chg="mod">
          <ac:chgData name="Lena Johnson" userId="b7046d22-f6bc-4bbf-bbae-4d65a8c953d1" providerId="ADAL" clId="{5D0284EA-4DA0-4330-B124-F3F2A3511BAB}" dt="2022-10-19T14:45:04.565" v="3279" actId="20577"/>
          <ac:spMkLst>
            <pc:docMk/>
            <pc:sldMk cId="2101032440" sldId="3423"/>
            <ac:spMk id="3" creationId="{F7C3A699-7DD0-A637-105D-5A6D7D3BFFE5}"/>
          </ac:spMkLst>
        </pc:spChg>
        <pc:spChg chg="add">
          <ac:chgData name="Lena Johnson" userId="b7046d22-f6bc-4bbf-bbae-4d65a8c953d1" providerId="ADAL" clId="{5D0284EA-4DA0-4330-B124-F3F2A3511BAB}" dt="2022-10-19T12:53:28.410" v="101" actId="26606"/>
          <ac:spMkLst>
            <pc:docMk/>
            <pc:sldMk cId="2101032440" sldId="3423"/>
            <ac:spMk id="10" creationId="{5B6D324E-2D03-4162-AF1E-D5E32234E254}"/>
          </ac:spMkLst>
        </pc:spChg>
        <pc:spChg chg="add">
          <ac:chgData name="Lena Johnson" userId="b7046d22-f6bc-4bbf-bbae-4d65a8c953d1" providerId="ADAL" clId="{5D0284EA-4DA0-4330-B124-F3F2A3511BAB}" dt="2022-10-19T12:53:28.410" v="101" actId="26606"/>
          <ac:spMkLst>
            <pc:docMk/>
            <pc:sldMk cId="2101032440" sldId="3423"/>
            <ac:spMk id="12" creationId="{50CF6C96-4596-4D83-A9F9-A3AB22AB4D89}"/>
          </ac:spMkLst>
        </pc:spChg>
        <pc:picChg chg="mod">
          <ac:chgData name="Lena Johnson" userId="b7046d22-f6bc-4bbf-bbae-4d65a8c953d1" providerId="ADAL" clId="{5D0284EA-4DA0-4330-B124-F3F2A3511BAB}" dt="2022-10-19T12:53:35.633" v="102" actId="27614"/>
          <ac:picMkLst>
            <pc:docMk/>
            <pc:sldMk cId="2101032440" sldId="3423"/>
            <ac:picMk id="5" creationId="{3123A12B-B41D-1E49-EAAD-8D033655130A}"/>
          </ac:picMkLst>
        </pc:picChg>
      </pc:sldChg>
      <pc:sldChg chg="addSp delSp modSp new mod setBg modClrScheme chgLayout modNotesTx">
        <pc:chgData name="Lena Johnson" userId="b7046d22-f6bc-4bbf-bbae-4d65a8c953d1" providerId="ADAL" clId="{5D0284EA-4DA0-4330-B124-F3F2A3511BAB}" dt="2022-10-25T13:56:45.683" v="3819" actId="113"/>
        <pc:sldMkLst>
          <pc:docMk/>
          <pc:sldMk cId="2942986787" sldId="3424"/>
        </pc:sldMkLst>
        <pc:spChg chg="add mod">
          <ac:chgData name="Lena Johnson" userId="b7046d22-f6bc-4bbf-bbae-4d65a8c953d1" providerId="ADAL" clId="{5D0284EA-4DA0-4330-B124-F3F2A3511BAB}" dt="2022-10-19T13:35:05.957" v="1246" actId="14100"/>
          <ac:spMkLst>
            <pc:docMk/>
            <pc:sldMk cId="2942986787" sldId="3424"/>
            <ac:spMk id="2" creationId="{53285A6E-2DA5-880C-66EF-AC69DF7FCA78}"/>
          </ac:spMkLst>
        </pc:spChg>
        <pc:spChg chg="add del mod">
          <ac:chgData name="Lena Johnson" userId="b7046d22-f6bc-4bbf-bbae-4d65a8c953d1" providerId="ADAL" clId="{5D0284EA-4DA0-4330-B124-F3F2A3511BAB}" dt="2022-10-19T13:33:19.984" v="1180" actId="26606"/>
          <ac:spMkLst>
            <pc:docMk/>
            <pc:sldMk cId="2942986787" sldId="3424"/>
            <ac:spMk id="3" creationId="{00388E97-B7CC-AC9A-C8A4-F2522F674BAB}"/>
          </ac:spMkLst>
        </pc:spChg>
        <pc:spChg chg="add">
          <ac:chgData name="Lena Johnson" userId="b7046d22-f6bc-4bbf-bbae-4d65a8c953d1" providerId="ADAL" clId="{5D0284EA-4DA0-4330-B124-F3F2A3511BAB}" dt="2022-10-19T13:34:49.077" v="1242" actId="26606"/>
          <ac:spMkLst>
            <pc:docMk/>
            <pc:sldMk cId="2942986787" sldId="3424"/>
            <ac:spMk id="10" creationId="{AB1CEEAD-825F-41AD-B0DB-77CE90932D00}"/>
          </ac:spMkLst>
        </pc:spChg>
        <pc:graphicFrameChg chg="add mod modGraphic">
          <ac:chgData name="Lena Johnson" userId="b7046d22-f6bc-4bbf-bbae-4d65a8c953d1" providerId="ADAL" clId="{5D0284EA-4DA0-4330-B124-F3F2A3511BAB}" dt="2022-10-25T11:13:02.050" v="3508" actId="207"/>
          <ac:graphicFrameMkLst>
            <pc:docMk/>
            <pc:sldMk cId="2942986787" sldId="3424"/>
            <ac:graphicFrameMk id="5" creationId="{E9854A2A-E655-7BB4-D2CD-61054B6AB53E}"/>
          </ac:graphicFrameMkLst>
        </pc:graphicFrameChg>
      </pc:sldChg>
      <pc:sldChg chg="addSp delSp modSp new mod setBg modClrScheme chgLayout modNotesTx">
        <pc:chgData name="Lena Johnson" userId="b7046d22-f6bc-4bbf-bbae-4d65a8c953d1" providerId="ADAL" clId="{5D0284EA-4DA0-4330-B124-F3F2A3511BAB}" dt="2022-10-25T14:04:21.686" v="3866" actId="1076"/>
        <pc:sldMkLst>
          <pc:docMk/>
          <pc:sldMk cId="436744550" sldId="3425"/>
        </pc:sldMkLst>
        <pc:spChg chg="mod ord">
          <ac:chgData name="Lena Johnson" userId="b7046d22-f6bc-4bbf-bbae-4d65a8c953d1" providerId="ADAL" clId="{5D0284EA-4DA0-4330-B124-F3F2A3511BAB}" dt="2022-10-25T14:04:21.686" v="3866" actId="1076"/>
          <ac:spMkLst>
            <pc:docMk/>
            <pc:sldMk cId="436744550" sldId="3425"/>
            <ac:spMk id="2" creationId="{7E8B4B78-D3C4-ADAF-18A3-D86445E15BBB}"/>
          </ac:spMkLst>
        </pc:spChg>
        <pc:spChg chg="add del mod ord">
          <ac:chgData name="Lena Johnson" userId="b7046d22-f6bc-4bbf-bbae-4d65a8c953d1" providerId="ADAL" clId="{5D0284EA-4DA0-4330-B124-F3F2A3511BAB}" dt="2022-10-25T14:04:10.793" v="3863" actId="26606"/>
          <ac:spMkLst>
            <pc:docMk/>
            <pc:sldMk cId="436744550" sldId="3425"/>
            <ac:spMk id="3" creationId="{3871B870-8E66-A8A4-EC1F-8732EAC01E08}"/>
          </ac:spMkLst>
        </pc:spChg>
        <pc:spChg chg="add del">
          <ac:chgData name="Lena Johnson" userId="b7046d22-f6bc-4bbf-bbae-4d65a8c953d1" providerId="ADAL" clId="{5D0284EA-4DA0-4330-B124-F3F2A3511BAB}" dt="2022-10-19T14:17:37.539" v="2822" actId="26606"/>
          <ac:spMkLst>
            <pc:docMk/>
            <pc:sldMk cId="436744550" sldId="3425"/>
            <ac:spMk id="9" creationId="{60C2BF78-EE5B-49C7-ADD9-58CDBD13E3AA}"/>
          </ac:spMkLst>
        </pc:spChg>
        <pc:spChg chg="add del">
          <ac:chgData name="Lena Johnson" userId="b7046d22-f6bc-4bbf-bbae-4d65a8c953d1" providerId="ADAL" clId="{5D0284EA-4DA0-4330-B124-F3F2A3511BAB}" dt="2022-10-25T14:03:54.719" v="3860" actId="26606"/>
          <ac:spMkLst>
            <pc:docMk/>
            <pc:sldMk cId="436744550" sldId="3425"/>
            <ac:spMk id="15" creationId="{3871B870-8E66-A8A4-EC1F-8732EAC01E08}"/>
          </ac:spMkLst>
        </pc:spChg>
        <pc:spChg chg="add del">
          <ac:chgData name="Lena Johnson" userId="b7046d22-f6bc-4bbf-bbae-4d65a8c953d1" providerId="ADAL" clId="{5D0284EA-4DA0-4330-B124-F3F2A3511BAB}" dt="2022-10-25T14:04:10.791" v="3862" actId="26606"/>
          <ac:spMkLst>
            <pc:docMk/>
            <pc:sldMk cId="436744550" sldId="3425"/>
            <ac:spMk id="17" creationId="{3871B870-8E66-A8A4-EC1F-8732EAC01E08}"/>
          </ac:spMkLst>
        </pc:spChg>
        <pc:spChg chg="add">
          <ac:chgData name="Lena Johnson" userId="b7046d22-f6bc-4bbf-bbae-4d65a8c953d1" providerId="ADAL" clId="{5D0284EA-4DA0-4330-B124-F3F2A3511BAB}" dt="2022-10-25T14:04:10.793" v="3863" actId="26606"/>
          <ac:spMkLst>
            <pc:docMk/>
            <pc:sldMk cId="436744550" sldId="3425"/>
            <ac:spMk id="19" creationId="{3871B870-8E66-A8A4-EC1F-8732EAC01E08}"/>
          </ac:spMkLst>
        </pc:spChg>
        <pc:graphicFrameChg chg="add del">
          <ac:chgData name="Lena Johnson" userId="b7046d22-f6bc-4bbf-bbae-4d65a8c953d1" providerId="ADAL" clId="{5D0284EA-4DA0-4330-B124-F3F2A3511BAB}" dt="2022-10-25T14:03:51.705" v="3858" actId="26606"/>
          <ac:graphicFrameMkLst>
            <pc:docMk/>
            <pc:sldMk cId="436744550" sldId="3425"/>
            <ac:graphicFrameMk id="13" creationId="{860C22EF-F9DA-C724-3337-88946A5EE564}"/>
          </ac:graphicFrameMkLst>
        </pc:graphicFrameChg>
        <pc:picChg chg="add del">
          <ac:chgData name="Lena Johnson" userId="b7046d22-f6bc-4bbf-bbae-4d65a8c953d1" providerId="ADAL" clId="{5D0284EA-4DA0-4330-B124-F3F2A3511BAB}" dt="2022-10-19T14:17:34.900" v="2820" actId="26606"/>
          <ac:picMkLst>
            <pc:docMk/>
            <pc:sldMk cId="436744550" sldId="3425"/>
            <ac:picMk id="5" creationId="{7E3B4678-1535-F6EB-42D4-148FFC630C70}"/>
          </ac:picMkLst>
        </pc:picChg>
        <pc:picChg chg="add del">
          <ac:chgData name="Lena Johnson" userId="b7046d22-f6bc-4bbf-bbae-4d65a8c953d1" providerId="ADAL" clId="{5D0284EA-4DA0-4330-B124-F3F2A3511BAB}" dt="2022-10-19T14:17:37.539" v="2822" actId="26606"/>
          <ac:picMkLst>
            <pc:docMk/>
            <pc:sldMk cId="436744550" sldId="3425"/>
            <ac:picMk id="7" creationId="{B0D6CBCE-1F97-B03F-1F2E-2A5EAF245A65}"/>
          </ac:picMkLst>
        </pc:picChg>
        <pc:picChg chg="add mod">
          <ac:chgData name="Lena Johnson" userId="b7046d22-f6bc-4bbf-bbae-4d65a8c953d1" providerId="ADAL" clId="{5D0284EA-4DA0-4330-B124-F3F2A3511BAB}" dt="2022-10-25T14:04:10.793" v="3863" actId="26606"/>
          <ac:picMkLst>
            <pc:docMk/>
            <pc:sldMk cId="436744550" sldId="3425"/>
            <ac:picMk id="11" creationId="{B1EFEDB2-B1A0-01A2-370A-A4903514B39B}"/>
          </ac:picMkLst>
        </pc:picChg>
      </pc:sldChg>
      <pc:sldChg chg="modSp add mod">
        <pc:chgData name="Lena Johnson" userId="b7046d22-f6bc-4bbf-bbae-4d65a8c953d1" providerId="ADAL" clId="{5D0284EA-4DA0-4330-B124-F3F2A3511BAB}" dt="2022-10-25T14:13:44.082" v="4001" actId="5793"/>
        <pc:sldMkLst>
          <pc:docMk/>
          <pc:sldMk cId="2127891709" sldId="3426"/>
        </pc:sldMkLst>
        <pc:spChg chg="mod">
          <ac:chgData name="Lena Johnson" userId="b7046d22-f6bc-4bbf-bbae-4d65a8c953d1" providerId="ADAL" clId="{5D0284EA-4DA0-4330-B124-F3F2A3511BAB}" dt="2022-10-25T14:13:44.082" v="4001" actId="5793"/>
          <ac:spMkLst>
            <pc:docMk/>
            <pc:sldMk cId="2127891709" sldId="3426"/>
            <ac:spMk id="3" creationId="{00000000-0000-0000-0000-000000000000}"/>
          </ac:spMkLst>
        </pc:spChg>
      </pc:sldChg>
      <pc:sldMasterChg chg="delSldLayout">
        <pc:chgData name="Lena Johnson" userId="b7046d22-f6bc-4bbf-bbae-4d65a8c953d1" providerId="ADAL" clId="{5D0284EA-4DA0-4330-B124-F3F2A3511BAB}" dt="2022-10-19T15:18:27.809" v="3481" actId="47"/>
        <pc:sldMasterMkLst>
          <pc:docMk/>
          <pc:sldMasterMk cId="2466469302" sldId="2147483660"/>
        </pc:sldMasterMkLst>
        <pc:sldLayoutChg chg="del">
          <pc:chgData name="Lena Johnson" userId="b7046d22-f6bc-4bbf-bbae-4d65a8c953d1" providerId="ADAL" clId="{5D0284EA-4DA0-4330-B124-F3F2A3511BAB}" dt="2022-10-19T15:18:27.809" v="3481" actId="47"/>
          <pc:sldLayoutMkLst>
            <pc:docMk/>
            <pc:sldMasterMk cId="2466469302" sldId="2147483660"/>
            <pc:sldLayoutMk cId="3216093742" sldId="2147483669"/>
          </pc:sldLayoutMkLst>
        </pc:sldLayoutChg>
        <pc:sldLayoutChg chg="del">
          <pc:chgData name="Lena Johnson" userId="b7046d22-f6bc-4bbf-bbae-4d65a8c953d1" providerId="ADAL" clId="{5D0284EA-4DA0-4330-B124-F3F2A3511BAB}" dt="2022-10-19T14:09:23.533" v="2514" actId="47"/>
          <pc:sldLayoutMkLst>
            <pc:docMk/>
            <pc:sldMasterMk cId="2466469302" sldId="2147483660"/>
            <pc:sldLayoutMk cId="4105937723" sldId="2147483671"/>
          </pc:sldLayoutMkLst>
        </pc:sldLayoutChg>
      </pc:sldMasterChg>
    </pc:docChg>
  </pc:docChgLst>
</pc:chgInfo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984274-FBBB-4B2F-8930-18E468A78B56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B6CF311-24D8-4470-A5A8-C230BBDA4CAA}">
      <dgm:prSet/>
      <dgm:spPr/>
      <dgm:t>
        <a:bodyPr/>
        <a:lstStyle/>
        <a:p>
          <a:r>
            <a:rPr lang="en-GB" dirty="0"/>
            <a:t>#MyNameIs</a:t>
          </a:r>
          <a:endParaRPr lang="en-US" dirty="0"/>
        </a:p>
      </dgm:t>
    </dgm:pt>
    <dgm:pt modelId="{938B2AFE-7AAF-4DCE-AA51-31E0B8F35BC4}" type="parTrans" cxnId="{35960AC0-0E6F-4FF1-A6D8-ABC93C7097A6}">
      <dgm:prSet/>
      <dgm:spPr/>
      <dgm:t>
        <a:bodyPr/>
        <a:lstStyle/>
        <a:p>
          <a:endParaRPr lang="en-US"/>
        </a:p>
      </dgm:t>
    </dgm:pt>
    <dgm:pt modelId="{F79F3C88-51D8-4795-8074-D8373891EFD6}" type="sibTrans" cxnId="{35960AC0-0E6F-4FF1-A6D8-ABC93C7097A6}">
      <dgm:prSet/>
      <dgm:spPr/>
      <dgm:t>
        <a:bodyPr/>
        <a:lstStyle/>
        <a:p>
          <a:endParaRPr lang="en-US"/>
        </a:p>
      </dgm:t>
    </dgm:pt>
    <dgm:pt modelId="{D9E0A4E7-D2EB-4CCF-9A96-2E808694B0AB}">
      <dgm:prSet/>
      <dgm:spPr/>
      <dgm:t>
        <a:bodyPr/>
        <a:lstStyle/>
        <a:p>
          <a:r>
            <a:rPr lang="en-GB" dirty="0"/>
            <a:t>Implementing RCN Workforce Standards on the ward</a:t>
          </a:r>
          <a:endParaRPr lang="en-US" dirty="0"/>
        </a:p>
      </dgm:t>
    </dgm:pt>
    <dgm:pt modelId="{12B332F1-6167-4F3E-A216-FD1EE2C17201}" type="parTrans" cxnId="{E09C2A6A-5431-4D4C-BBD6-D91CBBBDBB2B}">
      <dgm:prSet/>
      <dgm:spPr/>
      <dgm:t>
        <a:bodyPr/>
        <a:lstStyle/>
        <a:p>
          <a:endParaRPr lang="en-US"/>
        </a:p>
      </dgm:t>
    </dgm:pt>
    <dgm:pt modelId="{3DCE416F-40F6-473F-9B47-2A90605A59AA}" type="sibTrans" cxnId="{E09C2A6A-5431-4D4C-BBD6-D91CBBBDBB2B}">
      <dgm:prSet/>
      <dgm:spPr/>
      <dgm:t>
        <a:bodyPr/>
        <a:lstStyle/>
        <a:p>
          <a:endParaRPr lang="en-US"/>
        </a:p>
      </dgm:t>
    </dgm:pt>
    <dgm:pt modelId="{42E68F0C-E9B6-4DC1-ADCA-468CBC2DDE1E}">
      <dgm:prSet/>
      <dgm:spPr/>
      <dgm:t>
        <a:bodyPr/>
        <a:lstStyle/>
        <a:p>
          <a:r>
            <a:rPr lang="en-GB"/>
            <a:t>Managing staffing through fluctuating Demand</a:t>
          </a:r>
          <a:endParaRPr lang="en-US"/>
        </a:p>
      </dgm:t>
    </dgm:pt>
    <dgm:pt modelId="{59383293-14B6-487B-A35C-8E60EF250517}" type="parTrans" cxnId="{368912E3-84F7-48C4-96F2-FF71593C90F7}">
      <dgm:prSet/>
      <dgm:spPr/>
      <dgm:t>
        <a:bodyPr/>
        <a:lstStyle/>
        <a:p>
          <a:endParaRPr lang="en-US"/>
        </a:p>
      </dgm:t>
    </dgm:pt>
    <dgm:pt modelId="{669546D8-0863-48C5-A157-926E30C2D078}" type="sibTrans" cxnId="{368912E3-84F7-48C4-96F2-FF71593C90F7}">
      <dgm:prSet/>
      <dgm:spPr/>
      <dgm:t>
        <a:bodyPr/>
        <a:lstStyle/>
        <a:p>
          <a:endParaRPr lang="en-US"/>
        </a:p>
      </dgm:t>
    </dgm:pt>
    <dgm:pt modelId="{7B0B18C4-DFC8-4348-A7DC-ECE02A601546}">
      <dgm:prSet/>
      <dgm:spPr/>
      <dgm:t>
        <a:bodyPr/>
        <a:lstStyle/>
        <a:p>
          <a:r>
            <a:rPr lang="en-GB"/>
            <a:t>Business Continuity Plan</a:t>
          </a:r>
          <a:endParaRPr lang="en-US"/>
        </a:p>
      </dgm:t>
    </dgm:pt>
    <dgm:pt modelId="{775914A6-D9E0-4A78-934F-B940F177AD08}" type="parTrans" cxnId="{00B4D1DB-9209-42FE-98A2-E77AAE7597D7}">
      <dgm:prSet/>
      <dgm:spPr/>
      <dgm:t>
        <a:bodyPr/>
        <a:lstStyle/>
        <a:p>
          <a:endParaRPr lang="en-US"/>
        </a:p>
      </dgm:t>
    </dgm:pt>
    <dgm:pt modelId="{1EBEBA54-2B4C-4CED-AFC9-2F8468970AC6}" type="sibTrans" cxnId="{00B4D1DB-9209-42FE-98A2-E77AAE7597D7}">
      <dgm:prSet/>
      <dgm:spPr/>
      <dgm:t>
        <a:bodyPr/>
        <a:lstStyle/>
        <a:p>
          <a:endParaRPr lang="en-US"/>
        </a:p>
      </dgm:t>
    </dgm:pt>
    <dgm:pt modelId="{9D4CE12C-66DD-47DA-854C-E450A6658061}">
      <dgm:prSet/>
      <dgm:spPr/>
      <dgm:t>
        <a:bodyPr/>
        <a:lstStyle/>
        <a:p>
          <a:r>
            <a:rPr lang="en-GB" dirty="0"/>
            <a:t>My experience on safe staffing </a:t>
          </a:r>
          <a:endParaRPr lang="en-US" dirty="0"/>
        </a:p>
      </dgm:t>
    </dgm:pt>
    <dgm:pt modelId="{26DD2D5E-68A4-418C-9F33-AD1C0B0F8A0E}" type="parTrans" cxnId="{36875E23-1D94-4711-8A3D-864C128347E1}">
      <dgm:prSet/>
      <dgm:spPr/>
      <dgm:t>
        <a:bodyPr/>
        <a:lstStyle/>
        <a:p>
          <a:endParaRPr lang="en-US"/>
        </a:p>
      </dgm:t>
    </dgm:pt>
    <dgm:pt modelId="{4AD05D74-068B-4333-BA2A-415DB6DF652E}" type="sibTrans" cxnId="{36875E23-1D94-4711-8A3D-864C128347E1}">
      <dgm:prSet/>
      <dgm:spPr/>
      <dgm:t>
        <a:bodyPr/>
        <a:lstStyle/>
        <a:p>
          <a:endParaRPr lang="en-US"/>
        </a:p>
      </dgm:t>
    </dgm:pt>
    <dgm:pt modelId="{77A238AA-2D92-478C-88E6-AECF73501C7B}">
      <dgm:prSet/>
      <dgm:spPr/>
      <dgm:t>
        <a:bodyPr/>
        <a:lstStyle/>
        <a:p>
          <a:r>
            <a:rPr lang="en-GB"/>
            <a:t>Challenges </a:t>
          </a:r>
          <a:r>
            <a:rPr lang="en-GB" dirty="0"/>
            <a:t>faced by Ward Managers</a:t>
          </a:r>
          <a:endParaRPr lang="en-US" dirty="0"/>
        </a:p>
      </dgm:t>
    </dgm:pt>
    <dgm:pt modelId="{E3BD5E16-72BB-43AF-8972-D4930D2CBCC8}" type="parTrans" cxnId="{F7361626-7638-42F0-B73C-BA3E8266009C}">
      <dgm:prSet/>
      <dgm:spPr/>
    </dgm:pt>
    <dgm:pt modelId="{C1F30217-CA42-42D6-A555-171D0B9D7672}" type="sibTrans" cxnId="{F7361626-7638-42F0-B73C-BA3E8266009C}">
      <dgm:prSet/>
      <dgm:spPr/>
    </dgm:pt>
    <dgm:pt modelId="{9F733866-32D4-4C2B-BA36-C95D6549B659}" type="pres">
      <dgm:prSet presAssocID="{86984274-FBBB-4B2F-8930-18E468A78B56}" presName="vert0" presStyleCnt="0">
        <dgm:presLayoutVars>
          <dgm:dir/>
          <dgm:animOne val="branch"/>
          <dgm:animLvl val="lvl"/>
        </dgm:presLayoutVars>
      </dgm:prSet>
      <dgm:spPr/>
    </dgm:pt>
    <dgm:pt modelId="{9046CDA5-9042-485E-9D0B-067093610F50}" type="pres">
      <dgm:prSet presAssocID="{AB6CF311-24D8-4470-A5A8-C230BBDA4CAA}" presName="thickLine" presStyleLbl="alignNode1" presStyleIdx="0" presStyleCnt="6"/>
      <dgm:spPr/>
    </dgm:pt>
    <dgm:pt modelId="{8FD14478-1F0D-4365-A08B-738F8E6D502F}" type="pres">
      <dgm:prSet presAssocID="{AB6CF311-24D8-4470-A5A8-C230BBDA4CAA}" presName="horz1" presStyleCnt="0"/>
      <dgm:spPr/>
    </dgm:pt>
    <dgm:pt modelId="{6A5BE628-7F03-4320-8185-3BA09E82242C}" type="pres">
      <dgm:prSet presAssocID="{AB6CF311-24D8-4470-A5A8-C230BBDA4CAA}" presName="tx1" presStyleLbl="revTx" presStyleIdx="0" presStyleCnt="6"/>
      <dgm:spPr/>
    </dgm:pt>
    <dgm:pt modelId="{3848A2C5-E355-4352-8A1F-E2B13FFCBEAC}" type="pres">
      <dgm:prSet presAssocID="{AB6CF311-24D8-4470-A5A8-C230BBDA4CAA}" presName="vert1" presStyleCnt="0"/>
      <dgm:spPr/>
    </dgm:pt>
    <dgm:pt modelId="{47C6AFDC-5501-4203-BFAE-1D2B35574615}" type="pres">
      <dgm:prSet presAssocID="{77A238AA-2D92-478C-88E6-AECF73501C7B}" presName="thickLine" presStyleLbl="alignNode1" presStyleIdx="1" presStyleCnt="6"/>
      <dgm:spPr/>
    </dgm:pt>
    <dgm:pt modelId="{EE9698ED-12ED-4B91-BE33-2A61529A7601}" type="pres">
      <dgm:prSet presAssocID="{77A238AA-2D92-478C-88E6-AECF73501C7B}" presName="horz1" presStyleCnt="0"/>
      <dgm:spPr/>
    </dgm:pt>
    <dgm:pt modelId="{E746B1D0-EBE7-46B3-ABF9-4444DE1FCC57}" type="pres">
      <dgm:prSet presAssocID="{77A238AA-2D92-478C-88E6-AECF73501C7B}" presName="tx1" presStyleLbl="revTx" presStyleIdx="1" presStyleCnt="6"/>
      <dgm:spPr/>
    </dgm:pt>
    <dgm:pt modelId="{F36A165D-C4D0-41E9-B988-8882570D1BD6}" type="pres">
      <dgm:prSet presAssocID="{77A238AA-2D92-478C-88E6-AECF73501C7B}" presName="vert1" presStyleCnt="0"/>
      <dgm:spPr/>
    </dgm:pt>
    <dgm:pt modelId="{8EEDE5C3-1026-4ABE-B949-F076A81B8202}" type="pres">
      <dgm:prSet presAssocID="{D9E0A4E7-D2EB-4CCF-9A96-2E808694B0AB}" presName="thickLine" presStyleLbl="alignNode1" presStyleIdx="2" presStyleCnt="6"/>
      <dgm:spPr/>
    </dgm:pt>
    <dgm:pt modelId="{DADFA525-95D0-4168-A466-48017848C719}" type="pres">
      <dgm:prSet presAssocID="{D9E0A4E7-D2EB-4CCF-9A96-2E808694B0AB}" presName="horz1" presStyleCnt="0"/>
      <dgm:spPr/>
    </dgm:pt>
    <dgm:pt modelId="{AA4DBBD2-56A2-4A68-AF0A-E03832547CE2}" type="pres">
      <dgm:prSet presAssocID="{D9E0A4E7-D2EB-4CCF-9A96-2E808694B0AB}" presName="tx1" presStyleLbl="revTx" presStyleIdx="2" presStyleCnt="6"/>
      <dgm:spPr/>
    </dgm:pt>
    <dgm:pt modelId="{3999BF90-9D38-4CA4-9930-D542A1E3AF45}" type="pres">
      <dgm:prSet presAssocID="{D9E0A4E7-D2EB-4CCF-9A96-2E808694B0AB}" presName="vert1" presStyleCnt="0"/>
      <dgm:spPr/>
    </dgm:pt>
    <dgm:pt modelId="{ED47B114-6A2A-4FC7-B228-B390980F979D}" type="pres">
      <dgm:prSet presAssocID="{42E68F0C-E9B6-4DC1-ADCA-468CBC2DDE1E}" presName="thickLine" presStyleLbl="alignNode1" presStyleIdx="3" presStyleCnt="6"/>
      <dgm:spPr/>
    </dgm:pt>
    <dgm:pt modelId="{6FCC7557-7BD0-4505-8829-B678F16B3605}" type="pres">
      <dgm:prSet presAssocID="{42E68F0C-E9B6-4DC1-ADCA-468CBC2DDE1E}" presName="horz1" presStyleCnt="0"/>
      <dgm:spPr/>
    </dgm:pt>
    <dgm:pt modelId="{650B51EB-EFF0-4769-8531-BB4B17E882A8}" type="pres">
      <dgm:prSet presAssocID="{42E68F0C-E9B6-4DC1-ADCA-468CBC2DDE1E}" presName="tx1" presStyleLbl="revTx" presStyleIdx="3" presStyleCnt="6"/>
      <dgm:spPr/>
    </dgm:pt>
    <dgm:pt modelId="{E793ED21-E877-4CB7-B5CA-B6B1A2B11534}" type="pres">
      <dgm:prSet presAssocID="{42E68F0C-E9B6-4DC1-ADCA-468CBC2DDE1E}" presName="vert1" presStyleCnt="0"/>
      <dgm:spPr/>
    </dgm:pt>
    <dgm:pt modelId="{E459AAD5-646B-4A05-B777-5EA60D1019B1}" type="pres">
      <dgm:prSet presAssocID="{7B0B18C4-DFC8-4348-A7DC-ECE02A601546}" presName="thickLine" presStyleLbl="alignNode1" presStyleIdx="4" presStyleCnt="6"/>
      <dgm:spPr/>
    </dgm:pt>
    <dgm:pt modelId="{303DD408-5A52-43F9-8409-C1BFB40F8CA9}" type="pres">
      <dgm:prSet presAssocID="{7B0B18C4-DFC8-4348-A7DC-ECE02A601546}" presName="horz1" presStyleCnt="0"/>
      <dgm:spPr/>
    </dgm:pt>
    <dgm:pt modelId="{8A423738-485F-4AA1-AA91-2992DC488745}" type="pres">
      <dgm:prSet presAssocID="{7B0B18C4-DFC8-4348-A7DC-ECE02A601546}" presName="tx1" presStyleLbl="revTx" presStyleIdx="4" presStyleCnt="6"/>
      <dgm:spPr/>
    </dgm:pt>
    <dgm:pt modelId="{B08E8DBC-DBD6-4A9F-838A-2C9E285FE37D}" type="pres">
      <dgm:prSet presAssocID="{7B0B18C4-DFC8-4348-A7DC-ECE02A601546}" presName="vert1" presStyleCnt="0"/>
      <dgm:spPr/>
    </dgm:pt>
    <dgm:pt modelId="{6E71825A-BD33-4078-9A56-7A78C32A8E41}" type="pres">
      <dgm:prSet presAssocID="{9D4CE12C-66DD-47DA-854C-E450A6658061}" presName="thickLine" presStyleLbl="alignNode1" presStyleIdx="5" presStyleCnt="6"/>
      <dgm:spPr/>
    </dgm:pt>
    <dgm:pt modelId="{6594EA53-9BE2-44B2-9174-14567247F11B}" type="pres">
      <dgm:prSet presAssocID="{9D4CE12C-66DD-47DA-854C-E450A6658061}" presName="horz1" presStyleCnt="0"/>
      <dgm:spPr/>
    </dgm:pt>
    <dgm:pt modelId="{DC9DB802-3A41-4B8F-9202-7919130E2BCD}" type="pres">
      <dgm:prSet presAssocID="{9D4CE12C-66DD-47DA-854C-E450A6658061}" presName="tx1" presStyleLbl="revTx" presStyleIdx="5" presStyleCnt="6"/>
      <dgm:spPr/>
    </dgm:pt>
    <dgm:pt modelId="{D1F7E14F-FCB1-4D75-AEBE-BBF44B9F3CAC}" type="pres">
      <dgm:prSet presAssocID="{9D4CE12C-66DD-47DA-854C-E450A6658061}" presName="vert1" presStyleCnt="0"/>
      <dgm:spPr/>
    </dgm:pt>
  </dgm:ptLst>
  <dgm:cxnLst>
    <dgm:cxn modelId="{FDD56D07-700E-4022-B07A-C3C0B4D9D047}" type="presOf" srcId="{86984274-FBBB-4B2F-8930-18E468A78B56}" destId="{9F733866-32D4-4C2B-BA36-C95D6549B659}" srcOrd="0" destOrd="0" presId="urn:microsoft.com/office/officeart/2008/layout/LinedList"/>
    <dgm:cxn modelId="{7AA3C10A-ADCE-4B8C-8BDA-CB17FA38D202}" type="presOf" srcId="{7B0B18C4-DFC8-4348-A7DC-ECE02A601546}" destId="{8A423738-485F-4AA1-AA91-2992DC488745}" srcOrd="0" destOrd="0" presId="urn:microsoft.com/office/officeart/2008/layout/LinedList"/>
    <dgm:cxn modelId="{36875E23-1D94-4711-8A3D-864C128347E1}" srcId="{86984274-FBBB-4B2F-8930-18E468A78B56}" destId="{9D4CE12C-66DD-47DA-854C-E450A6658061}" srcOrd="5" destOrd="0" parTransId="{26DD2D5E-68A4-418C-9F33-AD1C0B0F8A0E}" sibTransId="{4AD05D74-068B-4333-BA2A-415DB6DF652E}"/>
    <dgm:cxn modelId="{F7361626-7638-42F0-B73C-BA3E8266009C}" srcId="{86984274-FBBB-4B2F-8930-18E468A78B56}" destId="{77A238AA-2D92-478C-88E6-AECF73501C7B}" srcOrd="1" destOrd="0" parTransId="{E3BD5E16-72BB-43AF-8972-D4930D2CBCC8}" sibTransId="{C1F30217-CA42-42D6-A555-171D0B9D7672}"/>
    <dgm:cxn modelId="{E09C2A6A-5431-4D4C-BBD6-D91CBBBDBB2B}" srcId="{86984274-FBBB-4B2F-8930-18E468A78B56}" destId="{D9E0A4E7-D2EB-4CCF-9A96-2E808694B0AB}" srcOrd="2" destOrd="0" parTransId="{12B332F1-6167-4F3E-A216-FD1EE2C17201}" sibTransId="{3DCE416F-40F6-473F-9B47-2A90605A59AA}"/>
    <dgm:cxn modelId="{372BF97A-4058-4950-8A04-A1B23E1A6DB0}" type="presOf" srcId="{42E68F0C-E9B6-4DC1-ADCA-468CBC2DDE1E}" destId="{650B51EB-EFF0-4769-8531-BB4B17E882A8}" srcOrd="0" destOrd="0" presId="urn:microsoft.com/office/officeart/2008/layout/LinedList"/>
    <dgm:cxn modelId="{25F88C86-43A1-458D-A339-83C6DFF6233A}" type="presOf" srcId="{AB6CF311-24D8-4470-A5A8-C230BBDA4CAA}" destId="{6A5BE628-7F03-4320-8185-3BA09E82242C}" srcOrd="0" destOrd="0" presId="urn:microsoft.com/office/officeart/2008/layout/LinedList"/>
    <dgm:cxn modelId="{B3F09A94-99DB-43A6-9D4D-AF1103AD0768}" type="presOf" srcId="{77A238AA-2D92-478C-88E6-AECF73501C7B}" destId="{E746B1D0-EBE7-46B3-ABF9-4444DE1FCC57}" srcOrd="0" destOrd="0" presId="urn:microsoft.com/office/officeart/2008/layout/LinedList"/>
    <dgm:cxn modelId="{D990B7B6-DA34-4CEB-9CF1-F46B9D9B2F7E}" type="presOf" srcId="{D9E0A4E7-D2EB-4CCF-9A96-2E808694B0AB}" destId="{AA4DBBD2-56A2-4A68-AF0A-E03832547CE2}" srcOrd="0" destOrd="0" presId="urn:microsoft.com/office/officeart/2008/layout/LinedList"/>
    <dgm:cxn modelId="{35960AC0-0E6F-4FF1-A6D8-ABC93C7097A6}" srcId="{86984274-FBBB-4B2F-8930-18E468A78B56}" destId="{AB6CF311-24D8-4470-A5A8-C230BBDA4CAA}" srcOrd="0" destOrd="0" parTransId="{938B2AFE-7AAF-4DCE-AA51-31E0B8F35BC4}" sibTransId="{F79F3C88-51D8-4795-8074-D8373891EFD6}"/>
    <dgm:cxn modelId="{00B4D1DB-9209-42FE-98A2-E77AAE7597D7}" srcId="{86984274-FBBB-4B2F-8930-18E468A78B56}" destId="{7B0B18C4-DFC8-4348-A7DC-ECE02A601546}" srcOrd="4" destOrd="0" parTransId="{775914A6-D9E0-4A78-934F-B940F177AD08}" sibTransId="{1EBEBA54-2B4C-4CED-AFC9-2F8468970AC6}"/>
    <dgm:cxn modelId="{368912E3-84F7-48C4-96F2-FF71593C90F7}" srcId="{86984274-FBBB-4B2F-8930-18E468A78B56}" destId="{42E68F0C-E9B6-4DC1-ADCA-468CBC2DDE1E}" srcOrd="3" destOrd="0" parTransId="{59383293-14B6-487B-A35C-8E60EF250517}" sibTransId="{669546D8-0863-48C5-A157-926E30C2D078}"/>
    <dgm:cxn modelId="{5795C2EC-9952-4BD3-8498-5D50BCB58866}" type="presOf" srcId="{9D4CE12C-66DD-47DA-854C-E450A6658061}" destId="{DC9DB802-3A41-4B8F-9202-7919130E2BCD}" srcOrd="0" destOrd="0" presId="urn:microsoft.com/office/officeart/2008/layout/LinedList"/>
    <dgm:cxn modelId="{4B85DE81-C21A-4EF4-8E2A-D124BE5ECE02}" type="presParOf" srcId="{9F733866-32D4-4C2B-BA36-C95D6549B659}" destId="{9046CDA5-9042-485E-9D0B-067093610F50}" srcOrd="0" destOrd="0" presId="urn:microsoft.com/office/officeart/2008/layout/LinedList"/>
    <dgm:cxn modelId="{AF34720F-ECE4-4A76-AF99-E32341EB56A4}" type="presParOf" srcId="{9F733866-32D4-4C2B-BA36-C95D6549B659}" destId="{8FD14478-1F0D-4365-A08B-738F8E6D502F}" srcOrd="1" destOrd="0" presId="urn:microsoft.com/office/officeart/2008/layout/LinedList"/>
    <dgm:cxn modelId="{0CB16D4C-80A7-4231-8143-2A38E0E3FADB}" type="presParOf" srcId="{8FD14478-1F0D-4365-A08B-738F8E6D502F}" destId="{6A5BE628-7F03-4320-8185-3BA09E82242C}" srcOrd="0" destOrd="0" presId="urn:microsoft.com/office/officeart/2008/layout/LinedList"/>
    <dgm:cxn modelId="{3570C621-8B5D-4D11-AA03-ECA55E24DEBA}" type="presParOf" srcId="{8FD14478-1F0D-4365-A08B-738F8E6D502F}" destId="{3848A2C5-E355-4352-8A1F-E2B13FFCBEAC}" srcOrd="1" destOrd="0" presId="urn:microsoft.com/office/officeart/2008/layout/LinedList"/>
    <dgm:cxn modelId="{57AD328B-AB52-4CE9-91CD-A6CD95C28388}" type="presParOf" srcId="{9F733866-32D4-4C2B-BA36-C95D6549B659}" destId="{47C6AFDC-5501-4203-BFAE-1D2B35574615}" srcOrd="2" destOrd="0" presId="urn:microsoft.com/office/officeart/2008/layout/LinedList"/>
    <dgm:cxn modelId="{C8EFD86D-21A3-4170-8716-C707D71B0D54}" type="presParOf" srcId="{9F733866-32D4-4C2B-BA36-C95D6549B659}" destId="{EE9698ED-12ED-4B91-BE33-2A61529A7601}" srcOrd="3" destOrd="0" presId="urn:microsoft.com/office/officeart/2008/layout/LinedList"/>
    <dgm:cxn modelId="{160295F6-1FB3-4F65-8F21-46F5D03D166E}" type="presParOf" srcId="{EE9698ED-12ED-4B91-BE33-2A61529A7601}" destId="{E746B1D0-EBE7-46B3-ABF9-4444DE1FCC57}" srcOrd="0" destOrd="0" presId="urn:microsoft.com/office/officeart/2008/layout/LinedList"/>
    <dgm:cxn modelId="{D840B2EB-B799-4803-A66A-00B1DBFB3286}" type="presParOf" srcId="{EE9698ED-12ED-4B91-BE33-2A61529A7601}" destId="{F36A165D-C4D0-41E9-B988-8882570D1BD6}" srcOrd="1" destOrd="0" presId="urn:microsoft.com/office/officeart/2008/layout/LinedList"/>
    <dgm:cxn modelId="{757095BD-AF3C-4B2E-B45D-EA64AFA5150E}" type="presParOf" srcId="{9F733866-32D4-4C2B-BA36-C95D6549B659}" destId="{8EEDE5C3-1026-4ABE-B949-F076A81B8202}" srcOrd="4" destOrd="0" presId="urn:microsoft.com/office/officeart/2008/layout/LinedList"/>
    <dgm:cxn modelId="{95D78FF7-AA1C-49DF-AA9F-A1F6E8B1DA60}" type="presParOf" srcId="{9F733866-32D4-4C2B-BA36-C95D6549B659}" destId="{DADFA525-95D0-4168-A466-48017848C719}" srcOrd="5" destOrd="0" presId="urn:microsoft.com/office/officeart/2008/layout/LinedList"/>
    <dgm:cxn modelId="{B6CEC1C2-2760-4602-9848-0015E2DB246D}" type="presParOf" srcId="{DADFA525-95D0-4168-A466-48017848C719}" destId="{AA4DBBD2-56A2-4A68-AF0A-E03832547CE2}" srcOrd="0" destOrd="0" presId="urn:microsoft.com/office/officeart/2008/layout/LinedList"/>
    <dgm:cxn modelId="{B6826871-9F70-4A96-87DB-8904DCAA7D59}" type="presParOf" srcId="{DADFA525-95D0-4168-A466-48017848C719}" destId="{3999BF90-9D38-4CA4-9930-D542A1E3AF45}" srcOrd="1" destOrd="0" presId="urn:microsoft.com/office/officeart/2008/layout/LinedList"/>
    <dgm:cxn modelId="{096A87AC-E32F-4C48-B00C-5E3040AF7178}" type="presParOf" srcId="{9F733866-32D4-4C2B-BA36-C95D6549B659}" destId="{ED47B114-6A2A-4FC7-B228-B390980F979D}" srcOrd="6" destOrd="0" presId="urn:microsoft.com/office/officeart/2008/layout/LinedList"/>
    <dgm:cxn modelId="{A47A7971-B505-4CBB-A547-51FE7A4A0388}" type="presParOf" srcId="{9F733866-32D4-4C2B-BA36-C95D6549B659}" destId="{6FCC7557-7BD0-4505-8829-B678F16B3605}" srcOrd="7" destOrd="0" presId="urn:microsoft.com/office/officeart/2008/layout/LinedList"/>
    <dgm:cxn modelId="{3B5A6138-1DAD-417E-8DA2-CD4C32CE90A9}" type="presParOf" srcId="{6FCC7557-7BD0-4505-8829-B678F16B3605}" destId="{650B51EB-EFF0-4769-8531-BB4B17E882A8}" srcOrd="0" destOrd="0" presId="urn:microsoft.com/office/officeart/2008/layout/LinedList"/>
    <dgm:cxn modelId="{B912AD2A-DF0C-4656-8072-EFDDEE0E38C7}" type="presParOf" srcId="{6FCC7557-7BD0-4505-8829-B678F16B3605}" destId="{E793ED21-E877-4CB7-B5CA-B6B1A2B11534}" srcOrd="1" destOrd="0" presId="urn:microsoft.com/office/officeart/2008/layout/LinedList"/>
    <dgm:cxn modelId="{A19A7F53-7F3F-44A6-BD4E-6A6D3D180D87}" type="presParOf" srcId="{9F733866-32D4-4C2B-BA36-C95D6549B659}" destId="{E459AAD5-646B-4A05-B777-5EA60D1019B1}" srcOrd="8" destOrd="0" presId="urn:microsoft.com/office/officeart/2008/layout/LinedList"/>
    <dgm:cxn modelId="{4D76A1CC-B056-4155-BDDA-FE096DF89B8C}" type="presParOf" srcId="{9F733866-32D4-4C2B-BA36-C95D6549B659}" destId="{303DD408-5A52-43F9-8409-C1BFB40F8CA9}" srcOrd="9" destOrd="0" presId="urn:microsoft.com/office/officeart/2008/layout/LinedList"/>
    <dgm:cxn modelId="{F9A14334-B9B7-42EE-A00B-84395843BFD0}" type="presParOf" srcId="{303DD408-5A52-43F9-8409-C1BFB40F8CA9}" destId="{8A423738-485F-4AA1-AA91-2992DC488745}" srcOrd="0" destOrd="0" presId="urn:microsoft.com/office/officeart/2008/layout/LinedList"/>
    <dgm:cxn modelId="{B20EDA70-1F2C-498B-BC2B-74FAF8D12333}" type="presParOf" srcId="{303DD408-5A52-43F9-8409-C1BFB40F8CA9}" destId="{B08E8DBC-DBD6-4A9F-838A-2C9E285FE37D}" srcOrd="1" destOrd="0" presId="urn:microsoft.com/office/officeart/2008/layout/LinedList"/>
    <dgm:cxn modelId="{F0907393-2076-4B47-9C69-1DE2ADE18B7C}" type="presParOf" srcId="{9F733866-32D4-4C2B-BA36-C95D6549B659}" destId="{6E71825A-BD33-4078-9A56-7A78C32A8E41}" srcOrd="10" destOrd="0" presId="urn:microsoft.com/office/officeart/2008/layout/LinedList"/>
    <dgm:cxn modelId="{BDB79262-7489-49FD-B3AF-93C296BC65C8}" type="presParOf" srcId="{9F733866-32D4-4C2B-BA36-C95D6549B659}" destId="{6594EA53-9BE2-44B2-9174-14567247F11B}" srcOrd="11" destOrd="0" presId="urn:microsoft.com/office/officeart/2008/layout/LinedList"/>
    <dgm:cxn modelId="{E987016D-9BDF-4D2B-90E7-910622587BB1}" type="presParOf" srcId="{6594EA53-9BE2-44B2-9174-14567247F11B}" destId="{DC9DB802-3A41-4B8F-9202-7919130E2BCD}" srcOrd="0" destOrd="0" presId="urn:microsoft.com/office/officeart/2008/layout/LinedList"/>
    <dgm:cxn modelId="{11B1F1A9-155E-44F5-8233-CC0ED7A6A5FF}" type="presParOf" srcId="{6594EA53-9BE2-44B2-9174-14567247F11B}" destId="{D1F7E14F-FCB1-4D75-AEBE-BBF44B9F3CA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63EA0EF-46B4-4CD2-8757-91A9104C946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C9276D-96CF-40E9-9A14-079B11E7341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Summer Vs Winter</a:t>
          </a:r>
          <a:endParaRPr lang="en-US"/>
        </a:p>
      </dgm:t>
    </dgm:pt>
    <dgm:pt modelId="{139D8E99-532E-4600-9C02-2825A5A86595}" type="parTrans" cxnId="{7DD8B22E-5B7A-4010-AA64-AECDB145B374}">
      <dgm:prSet/>
      <dgm:spPr/>
      <dgm:t>
        <a:bodyPr/>
        <a:lstStyle/>
        <a:p>
          <a:endParaRPr lang="en-US"/>
        </a:p>
      </dgm:t>
    </dgm:pt>
    <dgm:pt modelId="{E4C280DA-60FB-4771-819F-4973C06B865B}" type="sibTrans" cxnId="{7DD8B22E-5B7A-4010-AA64-AECDB145B374}">
      <dgm:prSet/>
      <dgm:spPr/>
      <dgm:t>
        <a:bodyPr/>
        <a:lstStyle/>
        <a:p>
          <a:endParaRPr lang="en-US"/>
        </a:p>
      </dgm:t>
    </dgm:pt>
    <dgm:pt modelId="{8C4E85A0-7F85-4FD0-A4B4-F532D7B9E31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Annual Leave</a:t>
          </a:r>
          <a:endParaRPr lang="en-US" dirty="0"/>
        </a:p>
      </dgm:t>
    </dgm:pt>
    <dgm:pt modelId="{A194882B-DA9B-4769-B80B-61C058330E77}" type="parTrans" cxnId="{C8C52217-B2D8-489C-9FE4-32CC41BC9B76}">
      <dgm:prSet/>
      <dgm:spPr/>
      <dgm:t>
        <a:bodyPr/>
        <a:lstStyle/>
        <a:p>
          <a:endParaRPr lang="en-US"/>
        </a:p>
      </dgm:t>
    </dgm:pt>
    <dgm:pt modelId="{049F95BF-0541-4CA3-8ED0-9467CB0E3010}" type="sibTrans" cxnId="{C8C52217-B2D8-489C-9FE4-32CC41BC9B76}">
      <dgm:prSet/>
      <dgm:spPr/>
      <dgm:t>
        <a:bodyPr/>
        <a:lstStyle/>
        <a:p>
          <a:endParaRPr lang="en-US"/>
        </a:p>
      </dgm:t>
    </dgm:pt>
    <dgm:pt modelId="{6A5F5A7C-1FAE-4803-8131-28F8446B60F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Daily Escalation</a:t>
          </a:r>
          <a:endParaRPr lang="en-US" dirty="0"/>
        </a:p>
      </dgm:t>
    </dgm:pt>
    <dgm:pt modelId="{66D299B8-567F-47D5-9A4E-C13CC1EF8FF0}" type="parTrans" cxnId="{58CB4EC2-BE36-454D-8002-7BE972F2FF7D}">
      <dgm:prSet/>
      <dgm:spPr/>
      <dgm:t>
        <a:bodyPr/>
        <a:lstStyle/>
        <a:p>
          <a:endParaRPr lang="en-US"/>
        </a:p>
      </dgm:t>
    </dgm:pt>
    <dgm:pt modelId="{E38897ED-6260-4080-9FC3-17FECC8608A4}" type="sibTrans" cxnId="{58CB4EC2-BE36-454D-8002-7BE972F2FF7D}">
      <dgm:prSet/>
      <dgm:spPr/>
      <dgm:t>
        <a:bodyPr/>
        <a:lstStyle/>
        <a:p>
          <a:endParaRPr lang="en-US"/>
        </a:p>
      </dgm:t>
    </dgm:pt>
    <dgm:pt modelId="{F6994746-C4EE-4CD3-A436-0FA8D5C08D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Training</a:t>
          </a:r>
        </a:p>
      </dgm:t>
    </dgm:pt>
    <dgm:pt modelId="{A6E4CB43-0882-4AB2-9682-007ADA2C3226}" type="parTrans" cxnId="{1FDF66CF-EC91-471D-872D-BEF5582698E3}">
      <dgm:prSet/>
      <dgm:spPr/>
      <dgm:t>
        <a:bodyPr/>
        <a:lstStyle/>
        <a:p>
          <a:endParaRPr lang="en-GB"/>
        </a:p>
      </dgm:t>
    </dgm:pt>
    <dgm:pt modelId="{4808FFE6-FE33-48CD-B76B-1DED69DEE0EC}" type="sibTrans" cxnId="{1FDF66CF-EC91-471D-872D-BEF5582698E3}">
      <dgm:prSet/>
      <dgm:spPr/>
      <dgm:t>
        <a:bodyPr/>
        <a:lstStyle/>
        <a:p>
          <a:endParaRPr lang="en-GB"/>
        </a:p>
      </dgm:t>
    </dgm:pt>
    <dgm:pt modelId="{571CB8EF-7E10-473F-A82D-B6FDDBD2B06B}" type="pres">
      <dgm:prSet presAssocID="{F63EA0EF-46B4-4CD2-8757-91A9104C9460}" presName="root" presStyleCnt="0">
        <dgm:presLayoutVars>
          <dgm:dir/>
          <dgm:resizeHandles val="exact"/>
        </dgm:presLayoutVars>
      </dgm:prSet>
      <dgm:spPr/>
    </dgm:pt>
    <dgm:pt modelId="{756770F8-0442-41BE-A1AC-2177EBBD8B30}" type="pres">
      <dgm:prSet presAssocID="{FEC9276D-96CF-40E9-9A14-079B11E7341A}" presName="compNode" presStyleCnt="0"/>
      <dgm:spPr/>
    </dgm:pt>
    <dgm:pt modelId="{5C49DB1E-DDCE-432D-8000-E8CE313A0E20}" type="pres">
      <dgm:prSet presAssocID="{FEC9276D-96CF-40E9-9A14-079B11E7341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816884ED-24BD-4FB8-A354-B1442E58513F}" type="pres">
      <dgm:prSet presAssocID="{FEC9276D-96CF-40E9-9A14-079B11E7341A}" presName="spaceRect" presStyleCnt="0"/>
      <dgm:spPr/>
    </dgm:pt>
    <dgm:pt modelId="{C179F252-92F7-4728-8A0B-893D54B54E26}" type="pres">
      <dgm:prSet presAssocID="{FEC9276D-96CF-40E9-9A14-079B11E7341A}" presName="textRect" presStyleLbl="revTx" presStyleIdx="0" presStyleCnt="4">
        <dgm:presLayoutVars>
          <dgm:chMax val="1"/>
          <dgm:chPref val="1"/>
        </dgm:presLayoutVars>
      </dgm:prSet>
      <dgm:spPr/>
    </dgm:pt>
    <dgm:pt modelId="{4ACA74D9-FD33-44A4-B520-DFDFAB4B2FCC}" type="pres">
      <dgm:prSet presAssocID="{E4C280DA-60FB-4771-819F-4973C06B865B}" presName="sibTrans" presStyleCnt="0"/>
      <dgm:spPr/>
    </dgm:pt>
    <dgm:pt modelId="{8832890E-FFA0-471F-8EEC-BE9E7683B5BB}" type="pres">
      <dgm:prSet presAssocID="{8C4E85A0-7F85-4FD0-A4B4-F532D7B9E318}" presName="compNode" presStyleCnt="0"/>
      <dgm:spPr/>
    </dgm:pt>
    <dgm:pt modelId="{68ED6B99-64EE-4EE2-863F-1F4DCC418BDB}" type="pres">
      <dgm:prSet presAssocID="{8C4E85A0-7F85-4FD0-A4B4-F532D7B9E31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296A5985-DC65-4F43-A604-641F9A8D510D}" type="pres">
      <dgm:prSet presAssocID="{8C4E85A0-7F85-4FD0-A4B4-F532D7B9E318}" presName="spaceRect" presStyleCnt="0"/>
      <dgm:spPr/>
    </dgm:pt>
    <dgm:pt modelId="{649D64D3-0FAD-4089-A35B-032516182202}" type="pres">
      <dgm:prSet presAssocID="{8C4E85A0-7F85-4FD0-A4B4-F532D7B9E318}" presName="textRect" presStyleLbl="revTx" presStyleIdx="1" presStyleCnt="4">
        <dgm:presLayoutVars>
          <dgm:chMax val="1"/>
          <dgm:chPref val="1"/>
        </dgm:presLayoutVars>
      </dgm:prSet>
      <dgm:spPr/>
    </dgm:pt>
    <dgm:pt modelId="{ECC64043-877C-4944-96A6-889B7D8C99A2}" type="pres">
      <dgm:prSet presAssocID="{049F95BF-0541-4CA3-8ED0-9467CB0E3010}" presName="sibTrans" presStyleCnt="0"/>
      <dgm:spPr/>
    </dgm:pt>
    <dgm:pt modelId="{60F3D966-B6C7-4334-B64B-BFEFE2A6269A}" type="pres">
      <dgm:prSet presAssocID="{F6994746-C4EE-4CD3-A436-0FA8D5C08DD4}" presName="compNode" presStyleCnt="0"/>
      <dgm:spPr/>
    </dgm:pt>
    <dgm:pt modelId="{2FE2C4BD-A51B-4595-B4B7-A5D9DF34E456}" type="pres">
      <dgm:prSet presAssocID="{F6994746-C4EE-4CD3-A436-0FA8D5C08DD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rytelling with solid fill"/>
        </a:ext>
      </dgm:extLst>
    </dgm:pt>
    <dgm:pt modelId="{C7F1BD97-311F-4FE2-8E87-E8BCCA28D8FD}" type="pres">
      <dgm:prSet presAssocID="{F6994746-C4EE-4CD3-A436-0FA8D5C08DD4}" presName="spaceRect" presStyleCnt="0"/>
      <dgm:spPr/>
    </dgm:pt>
    <dgm:pt modelId="{D9304813-D404-491C-8719-BDFD919D4C4D}" type="pres">
      <dgm:prSet presAssocID="{F6994746-C4EE-4CD3-A436-0FA8D5C08DD4}" presName="textRect" presStyleLbl="revTx" presStyleIdx="2" presStyleCnt="4">
        <dgm:presLayoutVars>
          <dgm:chMax val="1"/>
          <dgm:chPref val="1"/>
        </dgm:presLayoutVars>
      </dgm:prSet>
      <dgm:spPr/>
    </dgm:pt>
    <dgm:pt modelId="{A59AA72E-F79A-4F68-9C1A-2B32DA1BD3FC}" type="pres">
      <dgm:prSet presAssocID="{4808FFE6-FE33-48CD-B76B-1DED69DEE0EC}" presName="sibTrans" presStyleCnt="0"/>
      <dgm:spPr/>
    </dgm:pt>
    <dgm:pt modelId="{30612783-F8CA-44C9-8ADA-4E52360852AE}" type="pres">
      <dgm:prSet presAssocID="{6A5F5A7C-1FAE-4803-8131-28F8446B60F9}" presName="compNode" presStyleCnt="0"/>
      <dgm:spPr/>
    </dgm:pt>
    <dgm:pt modelId="{C85B9578-0663-4677-98FF-F684BCDCC3DE}" type="pres">
      <dgm:prSet presAssocID="{6A5F5A7C-1FAE-4803-8131-28F8446B60F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C1992C0C-B6C7-40D3-98AB-C52444CB4D22}" type="pres">
      <dgm:prSet presAssocID="{6A5F5A7C-1FAE-4803-8131-28F8446B60F9}" presName="spaceRect" presStyleCnt="0"/>
      <dgm:spPr/>
    </dgm:pt>
    <dgm:pt modelId="{6B951273-D8B7-414F-8583-AE8AA032A9E3}" type="pres">
      <dgm:prSet presAssocID="{6A5F5A7C-1FAE-4803-8131-28F8446B60F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8C52217-B2D8-489C-9FE4-32CC41BC9B76}" srcId="{F63EA0EF-46B4-4CD2-8757-91A9104C9460}" destId="{8C4E85A0-7F85-4FD0-A4B4-F532D7B9E318}" srcOrd="1" destOrd="0" parTransId="{A194882B-DA9B-4769-B80B-61C058330E77}" sibTransId="{049F95BF-0541-4CA3-8ED0-9467CB0E3010}"/>
    <dgm:cxn modelId="{5FD17819-5BB1-4FCD-9E08-C026155673FD}" type="presOf" srcId="{8C4E85A0-7F85-4FD0-A4B4-F532D7B9E318}" destId="{649D64D3-0FAD-4089-A35B-032516182202}" srcOrd="0" destOrd="0" presId="urn:microsoft.com/office/officeart/2018/2/layout/IconLabelList"/>
    <dgm:cxn modelId="{712B1125-FF35-4916-B182-F5FC7E40FC12}" type="presOf" srcId="{F6994746-C4EE-4CD3-A436-0FA8D5C08DD4}" destId="{D9304813-D404-491C-8719-BDFD919D4C4D}" srcOrd="0" destOrd="0" presId="urn:microsoft.com/office/officeart/2018/2/layout/IconLabelList"/>
    <dgm:cxn modelId="{12E3B92D-EF03-48CC-9344-B0238E6B7D41}" type="presOf" srcId="{FEC9276D-96CF-40E9-9A14-079B11E7341A}" destId="{C179F252-92F7-4728-8A0B-893D54B54E26}" srcOrd="0" destOrd="0" presId="urn:microsoft.com/office/officeart/2018/2/layout/IconLabelList"/>
    <dgm:cxn modelId="{7DD8B22E-5B7A-4010-AA64-AECDB145B374}" srcId="{F63EA0EF-46B4-4CD2-8757-91A9104C9460}" destId="{FEC9276D-96CF-40E9-9A14-079B11E7341A}" srcOrd="0" destOrd="0" parTransId="{139D8E99-532E-4600-9C02-2825A5A86595}" sibTransId="{E4C280DA-60FB-4771-819F-4973C06B865B}"/>
    <dgm:cxn modelId="{AAA5F333-36CC-4292-8CAF-16A6D8BF4595}" type="presOf" srcId="{F63EA0EF-46B4-4CD2-8757-91A9104C9460}" destId="{571CB8EF-7E10-473F-A82D-B6FDDBD2B06B}" srcOrd="0" destOrd="0" presId="urn:microsoft.com/office/officeart/2018/2/layout/IconLabelList"/>
    <dgm:cxn modelId="{4D6B7DA5-9D8E-4A9D-AEC3-77F13360979E}" type="presOf" srcId="{6A5F5A7C-1FAE-4803-8131-28F8446B60F9}" destId="{6B951273-D8B7-414F-8583-AE8AA032A9E3}" srcOrd="0" destOrd="0" presId="urn:microsoft.com/office/officeart/2018/2/layout/IconLabelList"/>
    <dgm:cxn modelId="{58CB4EC2-BE36-454D-8002-7BE972F2FF7D}" srcId="{F63EA0EF-46B4-4CD2-8757-91A9104C9460}" destId="{6A5F5A7C-1FAE-4803-8131-28F8446B60F9}" srcOrd="3" destOrd="0" parTransId="{66D299B8-567F-47D5-9A4E-C13CC1EF8FF0}" sibTransId="{E38897ED-6260-4080-9FC3-17FECC8608A4}"/>
    <dgm:cxn modelId="{1FDF66CF-EC91-471D-872D-BEF5582698E3}" srcId="{F63EA0EF-46B4-4CD2-8757-91A9104C9460}" destId="{F6994746-C4EE-4CD3-A436-0FA8D5C08DD4}" srcOrd="2" destOrd="0" parTransId="{A6E4CB43-0882-4AB2-9682-007ADA2C3226}" sibTransId="{4808FFE6-FE33-48CD-B76B-1DED69DEE0EC}"/>
    <dgm:cxn modelId="{D10CA185-9D40-41A9-A589-059B96D5DA22}" type="presParOf" srcId="{571CB8EF-7E10-473F-A82D-B6FDDBD2B06B}" destId="{756770F8-0442-41BE-A1AC-2177EBBD8B30}" srcOrd="0" destOrd="0" presId="urn:microsoft.com/office/officeart/2018/2/layout/IconLabelList"/>
    <dgm:cxn modelId="{49D38442-8FB5-42C0-BBF3-562374D3A3AE}" type="presParOf" srcId="{756770F8-0442-41BE-A1AC-2177EBBD8B30}" destId="{5C49DB1E-DDCE-432D-8000-E8CE313A0E20}" srcOrd="0" destOrd="0" presId="urn:microsoft.com/office/officeart/2018/2/layout/IconLabelList"/>
    <dgm:cxn modelId="{B2A843F3-2361-4628-A3E7-38C21A761044}" type="presParOf" srcId="{756770F8-0442-41BE-A1AC-2177EBBD8B30}" destId="{816884ED-24BD-4FB8-A354-B1442E58513F}" srcOrd="1" destOrd="0" presId="urn:microsoft.com/office/officeart/2018/2/layout/IconLabelList"/>
    <dgm:cxn modelId="{6182F341-5DB0-4AE5-AB09-C19AB5D386BE}" type="presParOf" srcId="{756770F8-0442-41BE-A1AC-2177EBBD8B30}" destId="{C179F252-92F7-4728-8A0B-893D54B54E26}" srcOrd="2" destOrd="0" presId="urn:microsoft.com/office/officeart/2018/2/layout/IconLabelList"/>
    <dgm:cxn modelId="{AD1D2737-41B6-48E3-A8C4-52A166342681}" type="presParOf" srcId="{571CB8EF-7E10-473F-A82D-B6FDDBD2B06B}" destId="{4ACA74D9-FD33-44A4-B520-DFDFAB4B2FCC}" srcOrd="1" destOrd="0" presId="urn:microsoft.com/office/officeart/2018/2/layout/IconLabelList"/>
    <dgm:cxn modelId="{E3BFC1BD-15B6-42C6-8A9C-590F9D6D7116}" type="presParOf" srcId="{571CB8EF-7E10-473F-A82D-B6FDDBD2B06B}" destId="{8832890E-FFA0-471F-8EEC-BE9E7683B5BB}" srcOrd="2" destOrd="0" presId="urn:microsoft.com/office/officeart/2018/2/layout/IconLabelList"/>
    <dgm:cxn modelId="{7AD27F19-C719-4793-B17D-4D7D038C77EA}" type="presParOf" srcId="{8832890E-FFA0-471F-8EEC-BE9E7683B5BB}" destId="{68ED6B99-64EE-4EE2-863F-1F4DCC418BDB}" srcOrd="0" destOrd="0" presId="urn:microsoft.com/office/officeart/2018/2/layout/IconLabelList"/>
    <dgm:cxn modelId="{27AFFEBB-CE9C-4A64-8397-6E20AB3BC8B1}" type="presParOf" srcId="{8832890E-FFA0-471F-8EEC-BE9E7683B5BB}" destId="{296A5985-DC65-4F43-A604-641F9A8D510D}" srcOrd="1" destOrd="0" presId="urn:microsoft.com/office/officeart/2018/2/layout/IconLabelList"/>
    <dgm:cxn modelId="{97739441-C86B-4FAE-8DA0-BA4C834C9DE5}" type="presParOf" srcId="{8832890E-FFA0-471F-8EEC-BE9E7683B5BB}" destId="{649D64D3-0FAD-4089-A35B-032516182202}" srcOrd="2" destOrd="0" presId="urn:microsoft.com/office/officeart/2018/2/layout/IconLabelList"/>
    <dgm:cxn modelId="{1F3639EF-89B7-4EE0-81E6-D839277A3688}" type="presParOf" srcId="{571CB8EF-7E10-473F-A82D-B6FDDBD2B06B}" destId="{ECC64043-877C-4944-96A6-889B7D8C99A2}" srcOrd="3" destOrd="0" presId="urn:microsoft.com/office/officeart/2018/2/layout/IconLabelList"/>
    <dgm:cxn modelId="{32F22D90-39DF-4559-9779-4CC3971C0C28}" type="presParOf" srcId="{571CB8EF-7E10-473F-A82D-B6FDDBD2B06B}" destId="{60F3D966-B6C7-4334-B64B-BFEFE2A6269A}" srcOrd="4" destOrd="0" presId="urn:microsoft.com/office/officeart/2018/2/layout/IconLabelList"/>
    <dgm:cxn modelId="{B863DA67-FD77-4163-B03D-408DDAE102EE}" type="presParOf" srcId="{60F3D966-B6C7-4334-B64B-BFEFE2A6269A}" destId="{2FE2C4BD-A51B-4595-B4B7-A5D9DF34E456}" srcOrd="0" destOrd="0" presId="urn:microsoft.com/office/officeart/2018/2/layout/IconLabelList"/>
    <dgm:cxn modelId="{A93F0E9C-9A78-482D-89AF-7D8D1FEE0AB0}" type="presParOf" srcId="{60F3D966-B6C7-4334-B64B-BFEFE2A6269A}" destId="{C7F1BD97-311F-4FE2-8E87-E8BCCA28D8FD}" srcOrd="1" destOrd="0" presId="urn:microsoft.com/office/officeart/2018/2/layout/IconLabelList"/>
    <dgm:cxn modelId="{EC2C4C51-17C5-4D51-8B45-883A3CA6621C}" type="presParOf" srcId="{60F3D966-B6C7-4334-B64B-BFEFE2A6269A}" destId="{D9304813-D404-491C-8719-BDFD919D4C4D}" srcOrd="2" destOrd="0" presId="urn:microsoft.com/office/officeart/2018/2/layout/IconLabelList"/>
    <dgm:cxn modelId="{20368369-CD94-4089-BA17-A26A381567C2}" type="presParOf" srcId="{571CB8EF-7E10-473F-A82D-B6FDDBD2B06B}" destId="{A59AA72E-F79A-4F68-9C1A-2B32DA1BD3FC}" srcOrd="5" destOrd="0" presId="urn:microsoft.com/office/officeart/2018/2/layout/IconLabelList"/>
    <dgm:cxn modelId="{6B039A82-4DF3-4071-80AE-58AD9F82F536}" type="presParOf" srcId="{571CB8EF-7E10-473F-A82D-B6FDDBD2B06B}" destId="{30612783-F8CA-44C9-8ADA-4E52360852AE}" srcOrd="6" destOrd="0" presId="urn:microsoft.com/office/officeart/2018/2/layout/IconLabelList"/>
    <dgm:cxn modelId="{C637F220-ECEB-4BFD-A544-102F053B3A0E}" type="presParOf" srcId="{30612783-F8CA-44C9-8ADA-4E52360852AE}" destId="{C85B9578-0663-4677-98FF-F684BCDCC3DE}" srcOrd="0" destOrd="0" presId="urn:microsoft.com/office/officeart/2018/2/layout/IconLabelList"/>
    <dgm:cxn modelId="{35B01965-93B9-4E61-B23D-20127B01020B}" type="presParOf" srcId="{30612783-F8CA-44C9-8ADA-4E52360852AE}" destId="{C1992C0C-B6C7-40D3-98AB-C52444CB4D22}" srcOrd="1" destOrd="0" presId="urn:microsoft.com/office/officeart/2018/2/layout/IconLabelList"/>
    <dgm:cxn modelId="{DA804A8F-61AA-4A7B-A5AE-063C6FBCE94D}" type="presParOf" srcId="{30612783-F8CA-44C9-8ADA-4E52360852AE}" destId="{6B951273-D8B7-414F-8583-AE8AA032A9E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AA5B54-61A2-40B2-9D34-C395DA8EAD1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257D6A52-1814-44A4-B923-4B80C1DED24E}">
      <dgm:prSet/>
      <dgm:spPr/>
      <dgm:t>
        <a:bodyPr/>
        <a:lstStyle/>
        <a:p>
          <a:r>
            <a:rPr lang="en-GB" baseline="0"/>
            <a:t>Vacancy</a:t>
          </a:r>
          <a:endParaRPr lang="en-US"/>
        </a:p>
      </dgm:t>
    </dgm:pt>
    <dgm:pt modelId="{728B3A9B-66F3-4890-B3FD-8AC6D8AAC0C1}" type="parTrans" cxnId="{911CBD71-38C5-43E0-A586-30E0C96785A5}">
      <dgm:prSet/>
      <dgm:spPr/>
      <dgm:t>
        <a:bodyPr/>
        <a:lstStyle/>
        <a:p>
          <a:endParaRPr lang="en-US"/>
        </a:p>
      </dgm:t>
    </dgm:pt>
    <dgm:pt modelId="{8EE8A0BC-0B31-4F37-A919-6406005F6199}" type="sibTrans" cxnId="{911CBD71-38C5-43E0-A586-30E0C96785A5}">
      <dgm:prSet/>
      <dgm:spPr/>
      <dgm:t>
        <a:bodyPr/>
        <a:lstStyle/>
        <a:p>
          <a:endParaRPr lang="en-US"/>
        </a:p>
      </dgm:t>
    </dgm:pt>
    <dgm:pt modelId="{7F5A9FE1-605B-455E-ACCE-BC2ED6D2DE1E}">
      <dgm:prSet/>
      <dgm:spPr/>
      <dgm:t>
        <a:bodyPr/>
        <a:lstStyle/>
        <a:p>
          <a:r>
            <a:rPr lang="en-GB" baseline="0"/>
            <a:t>The Workforce</a:t>
          </a:r>
          <a:endParaRPr lang="en-US"/>
        </a:p>
      </dgm:t>
    </dgm:pt>
    <dgm:pt modelId="{FDE7EB1D-E52E-4CBB-9B63-225FA9E7FE1A}" type="parTrans" cxnId="{A18AC8C3-19B7-4C43-9358-BD733DEDB095}">
      <dgm:prSet/>
      <dgm:spPr/>
      <dgm:t>
        <a:bodyPr/>
        <a:lstStyle/>
        <a:p>
          <a:endParaRPr lang="en-US"/>
        </a:p>
      </dgm:t>
    </dgm:pt>
    <dgm:pt modelId="{8D3A7ABF-6DA2-46D0-93C4-D25A507E2870}" type="sibTrans" cxnId="{A18AC8C3-19B7-4C43-9358-BD733DEDB095}">
      <dgm:prSet/>
      <dgm:spPr/>
      <dgm:t>
        <a:bodyPr/>
        <a:lstStyle/>
        <a:p>
          <a:endParaRPr lang="en-US"/>
        </a:p>
      </dgm:t>
    </dgm:pt>
    <dgm:pt modelId="{13729298-1C2F-4700-8AC6-B7F6F8956FDE}">
      <dgm:prSet/>
      <dgm:spPr/>
      <dgm:t>
        <a:bodyPr/>
        <a:lstStyle/>
        <a:p>
          <a:r>
            <a:rPr lang="en-GB" baseline="0" dirty="0"/>
            <a:t>Absences</a:t>
          </a:r>
          <a:endParaRPr lang="en-US" dirty="0"/>
        </a:p>
      </dgm:t>
    </dgm:pt>
    <dgm:pt modelId="{A447ECFF-28F2-4DB9-8E79-342158D3BE70}" type="parTrans" cxnId="{6BD5BDBE-4412-4CCD-A3FF-5C6F9E789186}">
      <dgm:prSet/>
      <dgm:spPr/>
      <dgm:t>
        <a:bodyPr/>
        <a:lstStyle/>
        <a:p>
          <a:endParaRPr lang="en-US"/>
        </a:p>
      </dgm:t>
    </dgm:pt>
    <dgm:pt modelId="{B23CFC29-BD89-47C1-973D-516113AAC910}" type="sibTrans" cxnId="{6BD5BDBE-4412-4CCD-A3FF-5C6F9E789186}">
      <dgm:prSet/>
      <dgm:spPr/>
      <dgm:t>
        <a:bodyPr/>
        <a:lstStyle/>
        <a:p>
          <a:endParaRPr lang="en-US"/>
        </a:p>
      </dgm:t>
    </dgm:pt>
    <dgm:pt modelId="{33921D56-6597-42BC-9443-92237E887FEE}">
      <dgm:prSet/>
      <dgm:spPr/>
      <dgm:t>
        <a:bodyPr/>
        <a:lstStyle/>
        <a:p>
          <a:r>
            <a:rPr lang="en-GB" baseline="0"/>
            <a:t>Organisational Support </a:t>
          </a:r>
          <a:endParaRPr lang="en-US"/>
        </a:p>
      </dgm:t>
    </dgm:pt>
    <dgm:pt modelId="{146FFAE5-FD5A-433A-AA7B-C93A1FCC7232}" type="parTrans" cxnId="{83660F34-7518-4382-9934-0E1DD5672CCE}">
      <dgm:prSet/>
      <dgm:spPr/>
      <dgm:t>
        <a:bodyPr/>
        <a:lstStyle/>
        <a:p>
          <a:endParaRPr lang="en-US"/>
        </a:p>
      </dgm:t>
    </dgm:pt>
    <dgm:pt modelId="{3C9D3AD0-2371-4049-8F49-E606C1C231D5}" type="sibTrans" cxnId="{83660F34-7518-4382-9934-0E1DD5672CCE}">
      <dgm:prSet/>
      <dgm:spPr/>
      <dgm:t>
        <a:bodyPr/>
        <a:lstStyle/>
        <a:p>
          <a:endParaRPr lang="en-US"/>
        </a:p>
      </dgm:t>
    </dgm:pt>
    <dgm:pt modelId="{004F12DD-47F7-455B-8A41-D9784ED5148A}" type="pres">
      <dgm:prSet presAssocID="{CAAA5B54-61A2-40B2-9D34-C395DA8EAD1D}" presName="root" presStyleCnt="0">
        <dgm:presLayoutVars>
          <dgm:dir/>
          <dgm:resizeHandles val="exact"/>
        </dgm:presLayoutVars>
      </dgm:prSet>
      <dgm:spPr/>
    </dgm:pt>
    <dgm:pt modelId="{F9DB212C-D151-4503-9F67-250DAE396253}" type="pres">
      <dgm:prSet presAssocID="{257D6A52-1814-44A4-B923-4B80C1DED24E}" presName="compNode" presStyleCnt="0"/>
      <dgm:spPr/>
    </dgm:pt>
    <dgm:pt modelId="{0C8D9021-4CCE-460E-B865-FC4F4D9B9E35}" type="pres">
      <dgm:prSet presAssocID="{257D6A52-1814-44A4-B923-4B80C1DED24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 with solid fill"/>
        </a:ext>
      </dgm:extLst>
    </dgm:pt>
    <dgm:pt modelId="{6311AA8D-2AE3-46D1-B725-5CA97D6FC6D2}" type="pres">
      <dgm:prSet presAssocID="{257D6A52-1814-44A4-B923-4B80C1DED24E}" presName="spaceRect" presStyleCnt="0"/>
      <dgm:spPr/>
    </dgm:pt>
    <dgm:pt modelId="{46A64DD9-9243-42C7-93BD-A79195D03AAD}" type="pres">
      <dgm:prSet presAssocID="{257D6A52-1814-44A4-B923-4B80C1DED24E}" presName="textRect" presStyleLbl="revTx" presStyleIdx="0" presStyleCnt="4">
        <dgm:presLayoutVars>
          <dgm:chMax val="1"/>
          <dgm:chPref val="1"/>
        </dgm:presLayoutVars>
      </dgm:prSet>
      <dgm:spPr/>
    </dgm:pt>
    <dgm:pt modelId="{DAB2B252-75AF-4916-9D96-BDA47F0BE29D}" type="pres">
      <dgm:prSet presAssocID="{8EE8A0BC-0B31-4F37-A919-6406005F6199}" presName="sibTrans" presStyleCnt="0"/>
      <dgm:spPr/>
    </dgm:pt>
    <dgm:pt modelId="{76A3D7A1-26BB-477A-93C2-3E24791104D2}" type="pres">
      <dgm:prSet presAssocID="{7F5A9FE1-605B-455E-ACCE-BC2ED6D2DE1E}" presName="compNode" presStyleCnt="0"/>
      <dgm:spPr/>
    </dgm:pt>
    <dgm:pt modelId="{633AF42A-88B6-49CD-A4C5-9FC299817EC0}" type="pres">
      <dgm:prSet presAssocID="{7F5A9FE1-605B-455E-ACCE-BC2ED6D2DE1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73ADE3AB-D929-43FB-AEFA-D3621EFB29FF}" type="pres">
      <dgm:prSet presAssocID="{7F5A9FE1-605B-455E-ACCE-BC2ED6D2DE1E}" presName="spaceRect" presStyleCnt="0"/>
      <dgm:spPr/>
    </dgm:pt>
    <dgm:pt modelId="{F5676541-977D-47D2-BDDB-A3831E55EBDF}" type="pres">
      <dgm:prSet presAssocID="{7F5A9FE1-605B-455E-ACCE-BC2ED6D2DE1E}" presName="textRect" presStyleLbl="revTx" presStyleIdx="1" presStyleCnt="4">
        <dgm:presLayoutVars>
          <dgm:chMax val="1"/>
          <dgm:chPref val="1"/>
        </dgm:presLayoutVars>
      </dgm:prSet>
      <dgm:spPr/>
    </dgm:pt>
    <dgm:pt modelId="{A6D7E725-08AF-4496-B054-13527CF22DB6}" type="pres">
      <dgm:prSet presAssocID="{8D3A7ABF-6DA2-46D0-93C4-D25A507E2870}" presName="sibTrans" presStyleCnt="0"/>
      <dgm:spPr/>
    </dgm:pt>
    <dgm:pt modelId="{9423DC49-BA63-4323-B4DA-22215BA7F077}" type="pres">
      <dgm:prSet presAssocID="{13729298-1C2F-4700-8AC6-B7F6F8956FDE}" presName="compNode" presStyleCnt="0"/>
      <dgm:spPr/>
    </dgm:pt>
    <dgm:pt modelId="{B3304ABC-3AE8-40D3-A338-900A8BB3AFAC}" type="pres">
      <dgm:prSet presAssocID="{13729298-1C2F-4700-8AC6-B7F6F8956FD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 with solid fill"/>
        </a:ext>
      </dgm:extLst>
    </dgm:pt>
    <dgm:pt modelId="{8170E3E8-A5DC-40E3-B754-42ACE107DBBA}" type="pres">
      <dgm:prSet presAssocID="{13729298-1C2F-4700-8AC6-B7F6F8956FDE}" presName="spaceRect" presStyleCnt="0"/>
      <dgm:spPr/>
    </dgm:pt>
    <dgm:pt modelId="{94EE091C-2A2F-4D82-8E33-D277F3B5C625}" type="pres">
      <dgm:prSet presAssocID="{13729298-1C2F-4700-8AC6-B7F6F8956FDE}" presName="textRect" presStyleLbl="revTx" presStyleIdx="2" presStyleCnt="4">
        <dgm:presLayoutVars>
          <dgm:chMax val="1"/>
          <dgm:chPref val="1"/>
        </dgm:presLayoutVars>
      </dgm:prSet>
      <dgm:spPr/>
    </dgm:pt>
    <dgm:pt modelId="{14C3FEE8-35DB-43C4-8D7B-FBD19B2FEB40}" type="pres">
      <dgm:prSet presAssocID="{B23CFC29-BD89-47C1-973D-516113AAC910}" presName="sibTrans" presStyleCnt="0"/>
      <dgm:spPr/>
    </dgm:pt>
    <dgm:pt modelId="{0701D909-4F89-4CA8-A96B-8DD657CAF027}" type="pres">
      <dgm:prSet presAssocID="{33921D56-6597-42BC-9443-92237E887FEE}" presName="compNode" presStyleCnt="0"/>
      <dgm:spPr/>
    </dgm:pt>
    <dgm:pt modelId="{00EDC56A-A3FF-44FE-B9AD-F1B665A30029}" type="pres">
      <dgm:prSet presAssocID="{33921D56-6597-42BC-9443-92237E887FE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 with solid fill"/>
        </a:ext>
      </dgm:extLst>
    </dgm:pt>
    <dgm:pt modelId="{CA0C0DF6-896F-4566-B3D8-A80C8BD109E0}" type="pres">
      <dgm:prSet presAssocID="{33921D56-6597-42BC-9443-92237E887FEE}" presName="spaceRect" presStyleCnt="0"/>
      <dgm:spPr/>
    </dgm:pt>
    <dgm:pt modelId="{B5AD4680-E41F-40A2-B533-5A8D3FBD42B8}" type="pres">
      <dgm:prSet presAssocID="{33921D56-6597-42BC-9443-92237E887FE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6E58F33-B1AD-4858-9738-5D156688174C}" type="presOf" srcId="{257D6A52-1814-44A4-B923-4B80C1DED24E}" destId="{46A64DD9-9243-42C7-93BD-A79195D03AAD}" srcOrd="0" destOrd="0" presId="urn:microsoft.com/office/officeart/2018/2/layout/IconLabelList"/>
    <dgm:cxn modelId="{83660F34-7518-4382-9934-0E1DD5672CCE}" srcId="{CAAA5B54-61A2-40B2-9D34-C395DA8EAD1D}" destId="{33921D56-6597-42BC-9443-92237E887FEE}" srcOrd="3" destOrd="0" parTransId="{146FFAE5-FD5A-433A-AA7B-C93A1FCC7232}" sibTransId="{3C9D3AD0-2371-4049-8F49-E606C1C231D5}"/>
    <dgm:cxn modelId="{B8820735-AB32-46E3-A5E4-82A236106D26}" type="presOf" srcId="{CAAA5B54-61A2-40B2-9D34-C395DA8EAD1D}" destId="{004F12DD-47F7-455B-8A41-D9784ED5148A}" srcOrd="0" destOrd="0" presId="urn:microsoft.com/office/officeart/2018/2/layout/IconLabelList"/>
    <dgm:cxn modelId="{4F11B54D-D0F8-43E7-B613-A946B06F1C10}" type="presOf" srcId="{13729298-1C2F-4700-8AC6-B7F6F8956FDE}" destId="{94EE091C-2A2F-4D82-8E33-D277F3B5C625}" srcOrd="0" destOrd="0" presId="urn:microsoft.com/office/officeart/2018/2/layout/IconLabelList"/>
    <dgm:cxn modelId="{58A89D4E-928D-45E2-A800-33875A7CB0B3}" type="presOf" srcId="{7F5A9FE1-605B-455E-ACCE-BC2ED6D2DE1E}" destId="{F5676541-977D-47D2-BDDB-A3831E55EBDF}" srcOrd="0" destOrd="0" presId="urn:microsoft.com/office/officeart/2018/2/layout/IconLabelList"/>
    <dgm:cxn modelId="{911CBD71-38C5-43E0-A586-30E0C96785A5}" srcId="{CAAA5B54-61A2-40B2-9D34-C395DA8EAD1D}" destId="{257D6A52-1814-44A4-B923-4B80C1DED24E}" srcOrd="0" destOrd="0" parTransId="{728B3A9B-66F3-4890-B3FD-8AC6D8AAC0C1}" sibTransId="{8EE8A0BC-0B31-4F37-A919-6406005F6199}"/>
    <dgm:cxn modelId="{6BD5BDBE-4412-4CCD-A3FF-5C6F9E789186}" srcId="{CAAA5B54-61A2-40B2-9D34-C395DA8EAD1D}" destId="{13729298-1C2F-4700-8AC6-B7F6F8956FDE}" srcOrd="2" destOrd="0" parTransId="{A447ECFF-28F2-4DB9-8E79-342158D3BE70}" sibTransId="{B23CFC29-BD89-47C1-973D-516113AAC910}"/>
    <dgm:cxn modelId="{6C1FBEBE-10E1-44B8-98D7-441C87F11522}" type="presOf" srcId="{33921D56-6597-42BC-9443-92237E887FEE}" destId="{B5AD4680-E41F-40A2-B533-5A8D3FBD42B8}" srcOrd="0" destOrd="0" presId="urn:microsoft.com/office/officeart/2018/2/layout/IconLabelList"/>
    <dgm:cxn modelId="{A18AC8C3-19B7-4C43-9358-BD733DEDB095}" srcId="{CAAA5B54-61A2-40B2-9D34-C395DA8EAD1D}" destId="{7F5A9FE1-605B-455E-ACCE-BC2ED6D2DE1E}" srcOrd="1" destOrd="0" parTransId="{FDE7EB1D-E52E-4CBB-9B63-225FA9E7FE1A}" sibTransId="{8D3A7ABF-6DA2-46D0-93C4-D25A507E2870}"/>
    <dgm:cxn modelId="{C84FC421-7011-410B-8C48-D29104261442}" type="presParOf" srcId="{004F12DD-47F7-455B-8A41-D9784ED5148A}" destId="{F9DB212C-D151-4503-9F67-250DAE396253}" srcOrd="0" destOrd="0" presId="urn:microsoft.com/office/officeart/2018/2/layout/IconLabelList"/>
    <dgm:cxn modelId="{808C2AF6-15A1-449A-ABF8-576168DF246D}" type="presParOf" srcId="{F9DB212C-D151-4503-9F67-250DAE396253}" destId="{0C8D9021-4CCE-460E-B865-FC4F4D9B9E35}" srcOrd="0" destOrd="0" presId="urn:microsoft.com/office/officeart/2018/2/layout/IconLabelList"/>
    <dgm:cxn modelId="{A67E30D2-4C73-49EC-8530-A6771CBD0041}" type="presParOf" srcId="{F9DB212C-D151-4503-9F67-250DAE396253}" destId="{6311AA8D-2AE3-46D1-B725-5CA97D6FC6D2}" srcOrd="1" destOrd="0" presId="urn:microsoft.com/office/officeart/2018/2/layout/IconLabelList"/>
    <dgm:cxn modelId="{B6B1B0F2-E0E9-401A-87AF-CD4B2335AAC9}" type="presParOf" srcId="{F9DB212C-D151-4503-9F67-250DAE396253}" destId="{46A64DD9-9243-42C7-93BD-A79195D03AAD}" srcOrd="2" destOrd="0" presId="urn:microsoft.com/office/officeart/2018/2/layout/IconLabelList"/>
    <dgm:cxn modelId="{2105502A-41C8-48FD-8E7B-52E2101627D7}" type="presParOf" srcId="{004F12DD-47F7-455B-8A41-D9784ED5148A}" destId="{DAB2B252-75AF-4916-9D96-BDA47F0BE29D}" srcOrd="1" destOrd="0" presId="urn:microsoft.com/office/officeart/2018/2/layout/IconLabelList"/>
    <dgm:cxn modelId="{1B2BC0A6-30B5-4099-908A-505F25711917}" type="presParOf" srcId="{004F12DD-47F7-455B-8A41-D9784ED5148A}" destId="{76A3D7A1-26BB-477A-93C2-3E24791104D2}" srcOrd="2" destOrd="0" presId="urn:microsoft.com/office/officeart/2018/2/layout/IconLabelList"/>
    <dgm:cxn modelId="{042B2D1B-6683-4DBC-97A1-950E8CED0219}" type="presParOf" srcId="{76A3D7A1-26BB-477A-93C2-3E24791104D2}" destId="{633AF42A-88B6-49CD-A4C5-9FC299817EC0}" srcOrd="0" destOrd="0" presId="urn:microsoft.com/office/officeart/2018/2/layout/IconLabelList"/>
    <dgm:cxn modelId="{8A95CBCB-E80B-4B2D-B930-611FCBAB2F34}" type="presParOf" srcId="{76A3D7A1-26BB-477A-93C2-3E24791104D2}" destId="{73ADE3AB-D929-43FB-AEFA-D3621EFB29FF}" srcOrd="1" destOrd="0" presId="urn:microsoft.com/office/officeart/2018/2/layout/IconLabelList"/>
    <dgm:cxn modelId="{C254F0E7-FD39-4FE2-9E6C-F306F92590CB}" type="presParOf" srcId="{76A3D7A1-26BB-477A-93C2-3E24791104D2}" destId="{F5676541-977D-47D2-BDDB-A3831E55EBDF}" srcOrd="2" destOrd="0" presId="urn:microsoft.com/office/officeart/2018/2/layout/IconLabelList"/>
    <dgm:cxn modelId="{FFF5ABAB-9F64-4263-BE48-FD0DF96F00A5}" type="presParOf" srcId="{004F12DD-47F7-455B-8A41-D9784ED5148A}" destId="{A6D7E725-08AF-4496-B054-13527CF22DB6}" srcOrd="3" destOrd="0" presId="urn:microsoft.com/office/officeart/2018/2/layout/IconLabelList"/>
    <dgm:cxn modelId="{B3FEA25F-6217-461C-B237-A2459F9788ED}" type="presParOf" srcId="{004F12DD-47F7-455B-8A41-D9784ED5148A}" destId="{9423DC49-BA63-4323-B4DA-22215BA7F077}" srcOrd="4" destOrd="0" presId="urn:microsoft.com/office/officeart/2018/2/layout/IconLabelList"/>
    <dgm:cxn modelId="{FE16F92F-3B07-490A-9EBB-2F566C8CDA0B}" type="presParOf" srcId="{9423DC49-BA63-4323-B4DA-22215BA7F077}" destId="{B3304ABC-3AE8-40D3-A338-900A8BB3AFAC}" srcOrd="0" destOrd="0" presId="urn:microsoft.com/office/officeart/2018/2/layout/IconLabelList"/>
    <dgm:cxn modelId="{DE5F0D8C-8C62-46FB-825C-44A486B7C5B9}" type="presParOf" srcId="{9423DC49-BA63-4323-B4DA-22215BA7F077}" destId="{8170E3E8-A5DC-40E3-B754-42ACE107DBBA}" srcOrd="1" destOrd="0" presId="urn:microsoft.com/office/officeart/2018/2/layout/IconLabelList"/>
    <dgm:cxn modelId="{BE782783-4964-479E-8531-3B2F911B7DBB}" type="presParOf" srcId="{9423DC49-BA63-4323-B4DA-22215BA7F077}" destId="{94EE091C-2A2F-4D82-8E33-D277F3B5C625}" srcOrd="2" destOrd="0" presId="urn:microsoft.com/office/officeart/2018/2/layout/IconLabelList"/>
    <dgm:cxn modelId="{03C147A1-98B3-476F-A106-D3F7626E5FA5}" type="presParOf" srcId="{004F12DD-47F7-455B-8A41-D9784ED5148A}" destId="{14C3FEE8-35DB-43C4-8D7B-FBD19B2FEB40}" srcOrd="5" destOrd="0" presId="urn:microsoft.com/office/officeart/2018/2/layout/IconLabelList"/>
    <dgm:cxn modelId="{1D7BFF46-C2AF-4E3D-B53C-AAB5959DA9A6}" type="presParOf" srcId="{004F12DD-47F7-455B-8A41-D9784ED5148A}" destId="{0701D909-4F89-4CA8-A96B-8DD657CAF027}" srcOrd="6" destOrd="0" presId="urn:microsoft.com/office/officeart/2018/2/layout/IconLabelList"/>
    <dgm:cxn modelId="{8EAA12E1-467F-46A2-A508-276FE922B90A}" type="presParOf" srcId="{0701D909-4F89-4CA8-A96B-8DD657CAF027}" destId="{00EDC56A-A3FF-44FE-B9AD-F1B665A30029}" srcOrd="0" destOrd="0" presId="urn:microsoft.com/office/officeart/2018/2/layout/IconLabelList"/>
    <dgm:cxn modelId="{1E469315-7EAC-48A7-A59C-3A5776B30D1B}" type="presParOf" srcId="{0701D909-4F89-4CA8-A96B-8DD657CAF027}" destId="{CA0C0DF6-896F-4566-B3D8-A80C8BD109E0}" srcOrd="1" destOrd="0" presId="urn:microsoft.com/office/officeart/2018/2/layout/IconLabelList"/>
    <dgm:cxn modelId="{9E20E3F2-4034-45EC-8DB2-62741262ED03}" type="presParOf" srcId="{0701D909-4F89-4CA8-A96B-8DD657CAF027}" destId="{B5AD4680-E41F-40A2-B533-5A8D3FBD42B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057D86-E6FA-4ECB-B3F6-CE25F6FFAB83}" type="doc">
      <dgm:prSet loTypeId="urn:microsoft.com/office/officeart/2005/8/layout/hierarchy1" loCatId="hierarchy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BF924A8-86FA-4882-A215-C90222BFEB84}">
      <dgm:prSet/>
      <dgm:spPr/>
      <dgm:t>
        <a:bodyPr/>
        <a:lstStyle/>
        <a:p>
          <a:r>
            <a:rPr lang="en-GB"/>
            <a:t>1. Responsibility &amp; Accountability </a:t>
          </a:r>
          <a:endParaRPr lang="en-US"/>
        </a:p>
      </dgm:t>
    </dgm:pt>
    <dgm:pt modelId="{7A92F6B5-0952-49D0-8314-79C8DCB4599D}" type="parTrans" cxnId="{AAC19195-76CD-473B-9727-1A30769634FF}">
      <dgm:prSet/>
      <dgm:spPr/>
      <dgm:t>
        <a:bodyPr/>
        <a:lstStyle/>
        <a:p>
          <a:endParaRPr lang="en-US"/>
        </a:p>
      </dgm:t>
    </dgm:pt>
    <dgm:pt modelId="{F38BFC41-066E-496B-BE1E-DB8C0A5A6867}" type="sibTrans" cxnId="{AAC19195-76CD-473B-9727-1A30769634FF}">
      <dgm:prSet/>
      <dgm:spPr/>
      <dgm:t>
        <a:bodyPr/>
        <a:lstStyle/>
        <a:p>
          <a:endParaRPr lang="en-US"/>
        </a:p>
      </dgm:t>
    </dgm:pt>
    <dgm:pt modelId="{D12690BA-F391-4AB9-BBB7-AC51C8228B84}">
      <dgm:prSet/>
      <dgm:spPr/>
      <dgm:t>
        <a:bodyPr/>
        <a:lstStyle/>
        <a:p>
          <a:r>
            <a:rPr lang="en-GB"/>
            <a:t>2. Clinical Leadership &amp; Safety </a:t>
          </a:r>
          <a:endParaRPr lang="en-US"/>
        </a:p>
      </dgm:t>
    </dgm:pt>
    <dgm:pt modelId="{A11DEFE6-F834-4463-AC6C-F2D543D58E53}" type="parTrans" cxnId="{5669339B-28F0-4846-82B9-4D4E2C6D6532}">
      <dgm:prSet/>
      <dgm:spPr/>
      <dgm:t>
        <a:bodyPr/>
        <a:lstStyle/>
        <a:p>
          <a:endParaRPr lang="en-US"/>
        </a:p>
      </dgm:t>
    </dgm:pt>
    <dgm:pt modelId="{C787BAE1-5D74-4EC4-A283-EC4E8288E953}" type="sibTrans" cxnId="{5669339B-28F0-4846-82B9-4D4E2C6D6532}">
      <dgm:prSet/>
      <dgm:spPr/>
      <dgm:t>
        <a:bodyPr/>
        <a:lstStyle/>
        <a:p>
          <a:endParaRPr lang="en-US"/>
        </a:p>
      </dgm:t>
    </dgm:pt>
    <dgm:pt modelId="{7195D44B-1D8E-4042-B045-1CC1B90AC568}">
      <dgm:prSet/>
      <dgm:spPr/>
      <dgm:t>
        <a:bodyPr/>
        <a:lstStyle/>
        <a:p>
          <a:r>
            <a:rPr lang="en-GB"/>
            <a:t>3. Health, Safety &amp; Wellbeing </a:t>
          </a:r>
          <a:endParaRPr lang="en-US"/>
        </a:p>
      </dgm:t>
    </dgm:pt>
    <dgm:pt modelId="{1D39BDEA-DD9B-4222-994A-44FA5A19D068}" type="parTrans" cxnId="{AA9E7EC8-4F58-4165-B132-AC54A67A402A}">
      <dgm:prSet/>
      <dgm:spPr/>
      <dgm:t>
        <a:bodyPr/>
        <a:lstStyle/>
        <a:p>
          <a:endParaRPr lang="en-US"/>
        </a:p>
      </dgm:t>
    </dgm:pt>
    <dgm:pt modelId="{AA5E0B73-62E0-481B-9AAC-935FD2F07218}" type="sibTrans" cxnId="{AA9E7EC8-4F58-4165-B132-AC54A67A402A}">
      <dgm:prSet/>
      <dgm:spPr/>
      <dgm:t>
        <a:bodyPr/>
        <a:lstStyle/>
        <a:p>
          <a:endParaRPr lang="en-US"/>
        </a:p>
      </dgm:t>
    </dgm:pt>
    <dgm:pt modelId="{B587C77B-861C-4DAE-9978-7F72CF50309E}" type="pres">
      <dgm:prSet presAssocID="{91057D86-E6FA-4ECB-B3F6-CE25F6FFAB8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CE2CCFF-5DAA-43B9-893E-3C229B1FE2CB}" type="pres">
      <dgm:prSet presAssocID="{EBF924A8-86FA-4882-A215-C90222BFEB84}" presName="hierRoot1" presStyleCnt="0"/>
      <dgm:spPr/>
    </dgm:pt>
    <dgm:pt modelId="{F4678A35-66F1-4F4A-AC47-11F3EE74DE6D}" type="pres">
      <dgm:prSet presAssocID="{EBF924A8-86FA-4882-A215-C90222BFEB84}" presName="composite" presStyleCnt="0"/>
      <dgm:spPr/>
    </dgm:pt>
    <dgm:pt modelId="{D2A385AC-B3DA-429F-B9CE-4E7759E61783}" type="pres">
      <dgm:prSet presAssocID="{EBF924A8-86FA-4882-A215-C90222BFEB84}" presName="background" presStyleLbl="node0" presStyleIdx="0" presStyleCnt="3"/>
      <dgm:spPr/>
    </dgm:pt>
    <dgm:pt modelId="{8F96291A-576D-49E3-A455-56C81C25479C}" type="pres">
      <dgm:prSet presAssocID="{EBF924A8-86FA-4882-A215-C90222BFEB84}" presName="text" presStyleLbl="fgAcc0" presStyleIdx="0" presStyleCnt="3">
        <dgm:presLayoutVars>
          <dgm:chPref val="3"/>
        </dgm:presLayoutVars>
      </dgm:prSet>
      <dgm:spPr/>
    </dgm:pt>
    <dgm:pt modelId="{29E3E9B3-1C2E-4304-8487-BEB905D8E06B}" type="pres">
      <dgm:prSet presAssocID="{EBF924A8-86FA-4882-A215-C90222BFEB84}" presName="hierChild2" presStyleCnt="0"/>
      <dgm:spPr/>
    </dgm:pt>
    <dgm:pt modelId="{8FB9D10A-0D15-4493-8EFD-AFE12587B1B2}" type="pres">
      <dgm:prSet presAssocID="{D12690BA-F391-4AB9-BBB7-AC51C8228B84}" presName="hierRoot1" presStyleCnt="0"/>
      <dgm:spPr/>
    </dgm:pt>
    <dgm:pt modelId="{5DCB6266-E415-4019-AE10-07ADC50839A6}" type="pres">
      <dgm:prSet presAssocID="{D12690BA-F391-4AB9-BBB7-AC51C8228B84}" presName="composite" presStyleCnt="0"/>
      <dgm:spPr/>
    </dgm:pt>
    <dgm:pt modelId="{0D0D8983-6D09-46CA-98ED-2F541800F493}" type="pres">
      <dgm:prSet presAssocID="{D12690BA-F391-4AB9-BBB7-AC51C8228B84}" presName="background" presStyleLbl="node0" presStyleIdx="1" presStyleCnt="3"/>
      <dgm:spPr/>
    </dgm:pt>
    <dgm:pt modelId="{5D0C4F47-AD2E-4A35-8CF3-CB1FB9EF289E}" type="pres">
      <dgm:prSet presAssocID="{D12690BA-F391-4AB9-BBB7-AC51C8228B84}" presName="text" presStyleLbl="fgAcc0" presStyleIdx="1" presStyleCnt="3">
        <dgm:presLayoutVars>
          <dgm:chPref val="3"/>
        </dgm:presLayoutVars>
      </dgm:prSet>
      <dgm:spPr/>
    </dgm:pt>
    <dgm:pt modelId="{9CE4341C-7679-4BE2-9881-98A8FC134E40}" type="pres">
      <dgm:prSet presAssocID="{D12690BA-F391-4AB9-BBB7-AC51C8228B84}" presName="hierChild2" presStyleCnt="0"/>
      <dgm:spPr/>
    </dgm:pt>
    <dgm:pt modelId="{1F25C31A-B1F6-4348-8D4A-A4AB3C16CF15}" type="pres">
      <dgm:prSet presAssocID="{7195D44B-1D8E-4042-B045-1CC1B90AC568}" presName="hierRoot1" presStyleCnt="0"/>
      <dgm:spPr/>
    </dgm:pt>
    <dgm:pt modelId="{BA16E952-C71B-468D-8F4B-D4D2A08922DC}" type="pres">
      <dgm:prSet presAssocID="{7195D44B-1D8E-4042-B045-1CC1B90AC568}" presName="composite" presStyleCnt="0"/>
      <dgm:spPr/>
    </dgm:pt>
    <dgm:pt modelId="{818DE1F5-33AA-4E28-861D-5F7A5B0DC7DB}" type="pres">
      <dgm:prSet presAssocID="{7195D44B-1D8E-4042-B045-1CC1B90AC568}" presName="background" presStyleLbl="node0" presStyleIdx="2" presStyleCnt="3"/>
      <dgm:spPr/>
    </dgm:pt>
    <dgm:pt modelId="{430635FE-0117-4B5B-993D-760894FE037B}" type="pres">
      <dgm:prSet presAssocID="{7195D44B-1D8E-4042-B045-1CC1B90AC568}" presName="text" presStyleLbl="fgAcc0" presStyleIdx="2" presStyleCnt="3">
        <dgm:presLayoutVars>
          <dgm:chPref val="3"/>
        </dgm:presLayoutVars>
      </dgm:prSet>
      <dgm:spPr/>
    </dgm:pt>
    <dgm:pt modelId="{01274EFA-6D44-4166-9849-66CCB9AC4050}" type="pres">
      <dgm:prSet presAssocID="{7195D44B-1D8E-4042-B045-1CC1B90AC568}" presName="hierChild2" presStyleCnt="0"/>
      <dgm:spPr/>
    </dgm:pt>
  </dgm:ptLst>
  <dgm:cxnLst>
    <dgm:cxn modelId="{DD0FC717-3A00-41FD-B45C-5D65E9FDF7EE}" type="presOf" srcId="{D12690BA-F391-4AB9-BBB7-AC51C8228B84}" destId="{5D0C4F47-AD2E-4A35-8CF3-CB1FB9EF289E}" srcOrd="0" destOrd="0" presId="urn:microsoft.com/office/officeart/2005/8/layout/hierarchy1"/>
    <dgm:cxn modelId="{E0271A64-1EF6-48F4-A4C4-447668756789}" type="presOf" srcId="{7195D44B-1D8E-4042-B045-1CC1B90AC568}" destId="{430635FE-0117-4B5B-993D-760894FE037B}" srcOrd="0" destOrd="0" presId="urn:microsoft.com/office/officeart/2005/8/layout/hierarchy1"/>
    <dgm:cxn modelId="{951FBF53-34EA-46F1-84FE-941B2F38C408}" type="presOf" srcId="{EBF924A8-86FA-4882-A215-C90222BFEB84}" destId="{8F96291A-576D-49E3-A455-56C81C25479C}" srcOrd="0" destOrd="0" presId="urn:microsoft.com/office/officeart/2005/8/layout/hierarchy1"/>
    <dgm:cxn modelId="{AAC19195-76CD-473B-9727-1A30769634FF}" srcId="{91057D86-E6FA-4ECB-B3F6-CE25F6FFAB83}" destId="{EBF924A8-86FA-4882-A215-C90222BFEB84}" srcOrd="0" destOrd="0" parTransId="{7A92F6B5-0952-49D0-8314-79C8DCB4599D}" sibTransId="{F38BFC41-066E-496B-BE1E-DB8C0A5A6867}"/>
    <dgm:cxn modelId="{53A2149B-7FDA-4CEF-9A3A-2E6DB235F499}" type="presOf" srcId="{91057D86-E6FA-4ECB-B3F6-CE25F6FFAB83}" destId="{B587C77B-861C-4DAE-9978-7F72CF50309E}" srcOrd="0" destOrd="0" presId="urn:microsoft.com/office/officeart/2005/8/layout/hierarchy1"/>
    <dgm:cxn modelId="{5669339B-28F0-4846-82B9-4D4E2C6D6532}" srcId="{91057D86-E6FA-4ECB-B3F6-CE25F6FFAB83}" destId="{D12690BA-F391-4AB9-BBB7-AC51C8228B84}" srcOrd="1" destOrd="0" parTransId="{A11DEFE6-F834-4463-AC6C-F2D543D58E53}" sibTransId="{C787BAE1-5D74-4EC4-A283-EC4E8288E953}"/>
    <dgm:cxn modelId="{AA9E7EC8-4F58-4165-B132-AC54A67A402A}" srcId="{91057D86-E6FA-4ECB-B3F6-CE25F6FFAB83}" destId="{7195D44B-1D8E-4042-B045-1CC1B90AC568}" srcOrd="2" destOrd="0" parTransId="{1D39BDEA-DD9B-4222-994A-44FA5A19D068}" sibTransId="{AA5E0B73-62E0-481B-9AAC-935FD2F07218}"/>
    <dgm:cxn modelId="{1CBC26AC-0BBE-4DA6-9BB4-7DFB47FCCB06}" type="presParOf" srcId="{B587C77B-861C-4DAE-9978-7F72CF50309E}" destId="{BCE2CCFF-5DAA-43B9-893E-3C229B1FE2CB}" srcOrd="0" destOrd="0" presId="urn:microsoft.com/office/officeart/2005/8/layout/hierarchy1"/>
    <dgm:cxn modelId="{E59276E4-DA6A-4B99-9C9E-D1E4097953B1}" type="presParOf" srcId="{BCE2CCFF-5DAA-43B9-893E-3C229B1FE2CB}" destId="{F4678A35-66F1-4F4A-AC47-11F3EE74DE6D}" srcOrd="0" destOrd="0" presId="urn:microsoft.com/office/officeart/2005/8/layout/hierarchy1"/>
    <dgm:cxn modelId="{694B145E-4020-4A93-9914-5E92AB5AB678}" type="presParOf" srcId="{F4678A35-66F1-4F4A-AC47-11F3EE74DE6D}" destId="{D2A385AC-B3DA-429F-B9CE-4E7759E61783}" srcOrd="0" destOrd="0" presId="urn:microsoft.com/office/officeart/2005/8/layout/hierarchy1"/>
    <dgm:cxn modelId="{A0862E50-4B4C-46BF-B7C6-59A2905D6D36}" type="presParOf" srcId="{F4678A35-66F1-4F4A-AC47-11F3EE74DE6D}" destId="{8F96291A-576D-49E3-A455-56C81C25479C}" srcOrd="1" destOrd="0" presId="urn:microsoft.com/office/officeart/2005/8/layout/hierarchy1"/>
    <dgm:cxn modelId="{F3ACBDCB-F73D-444E-8F0B-8FFF0B37C065}" type="presParOf" srcId="{BCE2CCFF-5DAA-43B9-893E-3C229B1FE2CB}" destId="{29E3E9B3-1C2E-4304-8487-BEB905D8E06B}" srcOrd="1" destOrd="0" presId="urn:microsoft.com/office/officeart/2005/8/layout/hierarchy1"/>
    <dgm:cxn modelId="{6B9FFB5C-76BA-48F7-95F6-F5D49EC2676A}" type="presParOf" srcId="{B587C77B-861C-4DAE-9978-7F72CF50309E}" destId="{8FB9D10A-0D15-4493-8EFD-AFE12587B1B2}" srcOrd="1" destOrd="0" presId="urn:microsoft.com/office/officeart/2005/8/layout/hierarchy1"/>
    <dgm:cxn modelId="{78F573BC-BDD5-4409-A91F-80A5ECFB7362}" type="presParOf" srcId="{8FB9D10A-0D15-4493-8EFD-AFE12587B1B2}" destId="{5DCB6266-E415-4019-AE10-07ADC50839A6}" srcOrd="0" destOrd="0" presId="urn:microsoft.com/office/officeart/2005/8/layout/hierarchy1"/>
    <dgm:cxn modelId="{9D644CBC-20A9-4704-9400-2A0B0103C4C0}" type="presParOf" srcId="{5DCB6266-E415-4019-AE10-07ADC50839A6}" destId="{0D0D8983-6D09-46CA-98ED-2F541800F493}" srcOrd="0" destOrd="0" presId="urn:microsoft.com/office/officeart/2005/8/layout/hierarchy1"/>
    <dgm:cxn modelId="{E744641C-DE0A-4208-9AAC-24B874FCAFCA}" type="presParOf" srcId="{5DCB6266-E415-4019-AE10-07ADC50839A6}" destId="{5D0C4F47-AD2E-4A35-8CF3-CB1FB9EF289E}" srcOrd="1" destOrd="0" presId="urn:microsoft.com/office/officeart/2005/8/layout/hierarchy1"/>
    <dgm:cxn modelId="{EA24DD1A-5093-49DF-9530-A853BF1F8E2B}" type="presParOf" srcId="{8FB9D10A-0D15-4493-8EFD-AFE12587B1B2}" destId="{9CE4341C-7679-4BE2-9881-98A8FC134E40}" srcOrd="1" destOrd="0" presId="urn:microsoft.com/office/officeart/2005/8/layout/hierarchy1"/>
    <dgm:cxn modelId="{32FFDF23-55AC-4294-A587-E6381F052C4A}" type="presParOf" srcId="{B587C77B-861C-4DAE-9978-7F72CF50309E}" destId="{1F25C31A-B1F6-4348-8D4A-A4AB3C16CF15}" srcOrd="2" destOrd="0" presId="urn:microsoft.com/office/officeart/2005/8/layout/hierarchy1"/>
    <dgm:cxn modelId="{CEB60552-AA29-45DF-AE78-CD7AD68D1118}" type="presParOf" srcId="{1F25C31A-B1F6-4348-8D4A-A4AB3C16CF15}" destId="{BA16E952-C71B-468D-8F4B-D4D2A08922DC}" srcOrd="0" destOrd="0" presId="urn:microsoft.com/office/officeart/2005/8/layout/hierarchy1"/>
    <dgm:cxn modelId="{992C3DD4-F8AF-4E3B-9388-A2FAA0C1DBC5}" type="presParOf" srcId="{BA16E952-C71B-468D-8F4B-D4D2A08922DC}" destId="{818DE1F5-33AA-4E28-861D-5F7A5B0DC7DB}" srcOrd="0" destOrd="0" presId="urn:microsoft.com/office/officeart/2005/8/layout/hierarchy1"/>
    <dgm:cxn modelId="{D7F76755-7774-41C0-9C28-4A9632B4CD13}" type="presParOf" srcId="{BA16E952-C71B-468D-8F4B-D4D2A08922DC}" destId="{430635FE-0117-4B5B-993D-760894FE037B}" srcOrd="1" destOrd="0" presId="urn:microsoft.com/office/officeart/2005/8/layout/hierarchy1"/>
    <dgm:cxn modelId="{86084AD0-6A1E-4541-ADB0-4A84313803C4}" type="presParOf" srcId="{1F25C31A-B1F6-4348-8D4A-A4AB3C16CF15}" destId="{01274EFA-6D44-4166-9849-66CCB9AC405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15782C-654C-42F0-BD8D-A71D34979F51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2326D2F-9773-41F0-8125-EDF149BD647B}">
      <dgm:prSet/>
      <dgm:spPr/>
      <dgm:t>
        <a:bodyPr/>
        <a:lstStyle/>
        <a:p>
          <a:r>
            <a:rPr lang="en-GB" b="1"/>
            <a:t>Rights</a:t>
          </a:r>
          <a:endParaRPr lang="en-US"/>
        </a:p>
      </dgm:t>
    </dgm:pt>
    <dgm:pt modelId="{DD4CF42C-1691-44B4-952B-A4276E142295}" type="parTrans" cxnId="{99CF5FEA-99A5-4A64-BC0C-699BBFE67344}">
      <dgm:prSet/>
      <dgm:spPr/>
      <dgm:t>
        <a:bodyPr/>
        <a:lstStyle/>
        <a:p>
          <a:endParaRPr lang="en-US"/>
        </a:p>
      </dgm:t>
    </dgm:pt>
    <dgm:pt modelId="{8E8DA5D9-E39A-4411-B1F7-ECE2E1A7595C}" type="sibTrans" cxnId="{99CF5FEA-99A5-4A64-BC0C-699BBFE67344}">
      <dgm:prSet/>
      <dgm:spPr/>
      <dgm:t>
        <a:bodyPr/>
        <a:lstStyle/>
        <a:p>
          <a:endParaRPr lang="en-US"/>
        </a:p>
      </dgm:t>
    </dgm:pt>
    <dgm:pt modelId="{89F98757-981B-4D2E-915C-0C71384CA03A}">
      <dgm:prSet/>
      <dgm:spPr/>
      <dgm:t>
        <a:bodyPr/>
        <a:lstStyle/>
        <a:p>
          <a:r>
            <a:rPr lang="en-GB" dirty="0"/>
            <a:t>Numbers</a:t>
          </a:r>
          <a:endParaRPr lang="en-US" dirty="0"/>
        </a:p>
      </dgm:t>
    </dgm:pt>
    <dgm:pt modelId="{8EFE2E59-A244-4B1C-BEE8-ACB2F4E3510E}" type="parTrans" cxnId="{FE9487F2-B53E-4ECF-8460-CFED9C8B0CB5}">
      <dgm:prSet/>
      <dgm:spPr/>
      <dgm:t>
        <a:bodyPr/>
        <a:lstStyle/>
        <a:p>
          <a:endParaRPr lang="en-US"/>
        </a:p>
      </dgm:t>
    </dgm:pt>
    <dgm:pt modelId="{FE0654B1-2AB4-4569-8719-47D24DCB5F79}" type="sibTrans" cxnId="{FE9487F2-B53E-4ECF-8460-CFED9C8B0CB5}">
      <dgm:prSet/>
      <dgm:spPr/>
      <dgm:t>
        <a:bodyPr/>
        <a:lstStyle/>
        <a:p>
          <a:endParaRPr lang="en-US"/>
        </a:p>
      </dgm:t>
    </dgm:pt>
    <dgm:pt modelId="{FD6B47B4-50F8-4FB3-9A17-433902F5A627}">
      <dgm:prSet/>
      <dgm:spPr/>
      <dgm:t>
        <a:bodyPr/>
        <a:lstStyle/>
        <a:p>
          <a:r>
            <a:rPr lang="en-GB" dirty="0"/>
            <a:t>Skills</a:t>
          </a:r>
          <a:endParaRPr lang="en-US" dirty="0"/>
        </a:p>
      </dgm:t>
    </dgm:pt>
    <dgm:pt modelId="{FE5D57E7-5589-4E1C-9E2F-4A14FD1CB073}" type="parTrans" cxnId="{1C41704B-78E2-477C-BE45-CEDADFA11DB7}">
      <dgm:prSet/>
      <dgm:spPr/>
      <dgm:t>
        <a:bodyPr/>
        <a:lstStyle/>
        <a:p>
          <a:endParaRPr lang="en-US"/>
        </a:p>
      </dgm:t>
    </dgm:pt>
    <dgm:pt modelId="{E59359A7-9E3C-4597-AABC-1803DE9A7E67}" type="sibTrans" cxnId="{1C41704B-78E2-477C-BE45-CEDADFA11DB7}">
      <dgm:prSet/>
      <dgm:spPr/>
      <dgm:t>
        <a:bodyPr/>
        <a:lstStyle/>
        <a:p>
          <a:endParaRPr lang="en-US"/>
        </a:p>
      </dgm:t>
    </dgm:pt>
    <dgm:pt modelId="{87583B3C-C25D-43F5-B6CA-D9B3CE00E6E5}">
      <dgm:prSet/>
      <dgm:spPr/>
      <dgm:t>
        <a:bodyPr/>
        <a:lstStyle/>
        <a:p>
          <a:r>
            <a:rPr lang="en-GB"/>
            <a:t>Place </a:t>
          </a:r>
          <a:endParaRPr lang="en-US"/>
        </a:p>
      </dgm:t>
    </dgm:pt>
    <dgm:pt modelId="{240E0A94-958A-42C5-B7BB-196D5F858D86}" type="parTrans" cxnId="{350F413F-18CC-4702-B4CE-BBEF11BBC4C9}">
      <dgm:prSet/>
      <dgm:spPr/>
      <dgm:t>
        <a:bodyPr/>
        <a:lstStyle/>
        <a:p>
          <a:endParaRPr lang="en-US"/>
        </a:p>
      </dgm:t>
    </dgm:pt>
    <dgm:pt modelId="{E711D46C-AC2C-4E64-9D54-69A0342A27A9}" type="sibTrans" cxnId="{350F413F-18CC-4702-B4CE-BBEF11BBC4C9}">
      <dgm:prSet/>
      <dgm:spPr/>
      <dgm:t>
        <a:bodyPr/>
        <a:lstStyle/>
        <a:p>
          <a:endParaRPr lang="en-US"/>
        </a:p>
      </dgm:t>
    </dgm:pt>
    <dgm:pt modelId="{18F7C447-91C7-41CA-916D-E614B764AEAA}">
      <dgm:prSet/>
      <dgm:spPr/>
      <dgm:t>
        <a:bodyPr/>
        <a:lstStyle/>
        <a:p>
          <a:r>
            <a:rPr lang="en-GB"/>
            <a:t>Time</a:t>
          </a:r>
          <a:endParaRPr lang="en-US"/>
        </a:p>
      </dgm:t>
    </dgm:pt>
    <dgm:pt modelId="{E99B0ED6-ED1D-4AC2-95E8-5A4863E635B7}" type="parTrans" cxnId="{3361E43A-3E76-4571-A6BC-742C7E8113B8}">
      <dgm:prSet/>
      <dgm:spPr/>
      <dgm:t>
        <a:bodyPr/>
        <a:lstStyle/>
        <a:p>
          <a:endParaRPr lang="en-US"/>
        </a:p>
      </dgm:t>
    </dgm:pt>
    <dgm:pt modelId="{8D0FD4B4-3532-475C-A558-16A1D554622C}" type="sibTrans" cxnId="{3361E43A-3E76-4571-A6BC-742C7E8113B8}">
      <dgm:prSet/>
      <dgm:spPr/>
      <dgm:t>
        <a:bodyPr/>
        <a:lstStyle/>
        <a:p>
          <a:endParaRPr lang="en-US"/>
        </a:p>
      </dgm:t>
    </dgm:pt>
    <dgm:pt modelId="{DD46EF2B-4C10-49E9-B68B-E5C160C9D3DA}" type="pres">
      <dgm:prSet presAssocID="{F115782C-654C-42F0-BD8D-A71D34979F51}" presName="Name0" presStyleCnt="0">
        <dgm:presLayoutVars>
          <dgm:dir/>
          <dgm:animLvl val="lvl"/>
          <dgm:resizeHandles val="exact"/>
        </dgm:presLayoutVars>
      </dgm:prSet>
      <dgm:spPr/>
    </dgm:pt>
    <dgm:pt modelId="{0CAFC5C9-2FD6-4422-8B3F-9AB8E5892DC3}" type="pres">
      <dgm:prSet presAssocID="{C2326D2F-9773-41F0-8125-EDF149BD647B}" presName="linNode" presStyleCnt="0"/>
      <dgm:spPr/>
    </dgm:pt>
    <dgm:pt modelId="{9E8BB470-7DB3-46D9-91B3-ED5B5D8CA39F}" type="pres">
      <dgm:prSet presAssocID="{C2326D2F-9773-41F0-8125-EDF149BD647B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15956543-A619-4D2F-9483-3DA5A699B0DB}" type="pres">
      <dgm:prSet presAssocID="{C2326D2F-9773-41F0-8125-EDF149BD647B}" presName="descendantText" presStyleLbl="alignAccFollowNode1" presStyleIdx="0" presStyleCnt="1" custScaleX="95852" custLinFactNeighborX="-6553" custLinFactNeighborY="-1018">
        <dgm:presLayoutVars>
          <dgm:bulletEnabled val="1"/>
        </dgm:presLayoutVars>
      </dgm:prSet>
      <dgm:spPr/>
    </dgm:pt>
  </dgm:ptLst>
  <dgm:cxnLst>
    <dgm:cxn modelId="{5C598228-7605-4901-BF0A-D6B31F153785}" type="presOf" srcId="{C2326D2F-9773-41F0-8125-EDF149BD647B}" destId="{9E8BB470-7DB3-46D9-91B3-ED5B5D8CA39F}" srcOrd="0" destOrd="0" presId="urn:microsoft.com/office/officeart/2005/8/layout/vList5"/>
    <dgm:cxn modelId="{3361E43A-3E76-4571-A6BC-742C7E8113B8}" srcId="{C2326D2F-9773-41F0-8125-EDF149BD647B}" destId="{18F7C447-91C7-41CA-916D-E614B764AEAA}" srcOrd="3" destOrd="0" parTransId="{E99B0ED6-ED1D-4AC2-95E8-5A4863E635B7}" sibTransId="{8D0FD4B4-3532-475C-A558-16A1D554622C}"/>
    <dgm:cxn modelId="{350F413F-18CC-4702-B4CE-BBEF11BBC4C9}" srcId="{C2326D2F-9773-41F0-8125-EDF149BD647B}" destId="{87583B3C-C25D-43F5-B6CA-D9B3CE00E6E5}" srcOrd="2" destOrd="0" parTransId="{240E0A94-958A-42C5-B7BB-196D5F858D86}" sibTransId="{E711D46C-AC2C-4E64-9D54-69A0342A27A9}"/>
    <dgm:cxn modelId="{2825EC65-B1B1-40FE-9ED9-6818F2992442}" type="presOf" srcId="{89F98757-981B-4D2E-915C-0C71384CA03A}" destId="{15956543-A619-4D2F-9483-3DA5A699B0DB}" srcOrd="0" destOrd="0" presId="urn:microsoft.com/office/officeart/2005/8/layout/vList5"/>
    <dgm:cxn modelId="{1C41704B-78E2-477C-BE45-CEDADFA11DB7}" srcId="{C2326D2F-9773-41F0-8125-EDF149BD647B}" destId="{FD6B47B4-50F8-4FB3-9A17-433902F5A627}" srcOrd="1" destOrd="0" parTransId="{FE5D57E7-5589-4E1C-9E2F-4A14FD1CB073}" sibTransId="{E59359A7-9E3C-4597-AABC-1803DE9A7E67}"/>
    <dgm:cxn modelId="{6B32574D-2592-4361-BE55-FEA98E4FEEB3}" type="presOf" srcId="{F115782C-654C-42F0-BD8D-A71D34979F51}" destId="{DD46EF2B-4C10-49E9-B68B-E5C160C9D3DA}" srcOrd="0" destOrd="0" presId="urn:microsoft.com/office/officeart/2005/8/layout/vList5"/>
    <dgm:cxn modelId="{0520999D-B340-493A-A025-D4A5E5E8E290}" type="presOf" srcId="{FD6B47B4-50F8-4FB3-9A17-433902F5A627}" destId="{15956543-A619-4D2F-9483-3DA5A699B0DB}" srcOrd="0" destOrd="1" presId="urn:microsoft.com/office/officeart/2005/8/layout/vList5"/>
    <dgm:cxn modelId="{5D0681B7-ADF3-4585-9173-3C6E0CEE0DDD}" type="presOf" srcId="{87583B3C-C25D-43F5-B6CA-D9B3CE00E6E5}" destId="{15956543-A619-4D2F-9483-3DA5A699B0DB}" srcOrd="0" destOrd="2" presId="urn:microsoft.com/office/officeart/2005/8/layout/vList5"/>
    <dgm:cxn modelId="{637EC8CD-3C85-49B8-AA2D-498C34573254}" type="presOf" srcId="{18F7C447-91C7-41CA-916D-E614B764AEAA}" destId="{15956543-A619-4D2F-9483-3DA5A699B0DB}" srcOrd="0" destOrd="3" presId="urn:microsoft.com/office/officeart/2005/8/layout/vList5"/>
    <dgm:cxn modelId="{99CF5FEA-99A5-4A64-BC0C-699BBFE67344}" srcId="{F115782C-654C-42F0-BD8D-A71D34979F51}" destId="{C2326D2F-9773-41F0-8125-EDF149BD647B}" srcOrd="0" destOrd="0" parTransId="{DD4CF42C-1691-44B4-952B-A4276E142295}" sibTransId="{8E8DA5D9-E39A-4411-B1F7-ECE2E1A7595C}"/>
    <dgm:cxn modelId="{FE9487F2-B53E-4ECF-8460-CFED9C8B0CB5}" srcId="{C2326D2F-9773-41F0-8125-EDF149BD647B}" destId="{89F98757-981B-4D2E-915C-0C71384CA03A}" srcOrd="0" destOrd="0" parTransId="{8EFE2E59-A244-4B1C-BEE8-ACB2F4E3510E}" sibTransId="{FE0654B1-2AB4-4569-8719-47D24DCB5F79}"/>
    <dgm:cxn modelId="{846CB4AF-95C0-4DDC-8A43-52CF1A4B7676}" type="presParOf" srcId="{DD46EF2B-4C10-49E9-B68B-E5C160C9D3DA}" destId="{0CAFC5C9-2FD6-4422-8B3F-9AB8E5892DC3}" srcOrd="0" destOrd="0" presId="urn:microsoft.com/office/officeart/2005/8/layout/vList5"/>
    <dgm:cxn modelId="{08B96543-C745-4455-9716-0F43C43B8A44}" type="presParOf" srcId="{0CAFC5C9-2FD6-4422-8B3F-9AB8E5892DC3}" destId="{9E8BB470-7DB3-46D9-91B3-ED5B5D8CA39F}" srcOrd="0" destOrd="0" presId="urn:microsoft.com/office/officeart/2005/8/layout/vList5"/>
    <dgm:cxn modelId="{531511BA-495A-4F6C-9069-EF6B9D479C86}" type="presParOf" srcId="{0CAFC5C9-2FD6-4422-8B3F-9AB8E5892DC3}" destId="{15956543-A619-4D2F-9483-3DA5A699B0D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BB17DD-AB39-43BC-8252-769B8301792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8DA4895-ED3F-4C92-8E5E-CD066DB1937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Establishment</a:t>
          </a:r>
          <a:endParaRPr lang="en-US"/>
        </a:p>
      </dgm:t>
    </dgm:pt>
    <dgm:pt modelId="{1746742C-44AA-4668-8CD0-2C609D96B96A}" type="parTrans" cxnId="{CBE7133E-DAD2-4D3C-A3CE-D4240473C9D1}">
      <dgm:prSet/>
      <dgm:spPr/>
      <dgm:t>
        <a:bodyPr/>
        <a:lstStyle/>
        <a:p>
          <a:endParaRPr lang="en-US"/>
        </a:p>
      </dgm:t>
    </dgm:pt>
    <dgm:pt modelId="{FCD9A601-DF5B-4169-BF84-F7D954443407}" type="sibTrans" cxnId="{CBE7133E-DAD2-4D3C-A3CE-D4240473C9D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7DEBF94-118B-4077-938D-9749E5DBB38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Mitigations</a:t>
          </a:r>
          <a:endParaRPr lang="en-US"/>
        </a:p>
      </dgm:t>
    </dgm:pt>
    <dgm:pt modelId="{BAD3C70C-C555-4FD4-8A63-397FEE8B52C6}" type="parTrans" cxnId="{6E5D58C2-B9C6-48D3-93F4-56ED49DF46CD}">
      <dgm:prSet/>
      <dgm:spPr/>
      <dgm:t>
        <a:bodyPr/>
        <a:lstStyle/>
        <a:p>
          <a:endParaRPr lang="en-US"/>
        </a:p>
      </dgm:t>
    </dgm:pt>
    <dgm:pt modelId="{0662C1B0-6A65-4181-947C-D5824F89CB7E}" type="sibTrans" cxnId="{6E5D58C2-B9C6-48D3-93F4-56ED49DF46C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BB7335A-82B2-4C18-A6FC-E49B720656A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Raise concerns Early </a:t>
          </a:r>
          <a:endParaRPr lang="en-US"/>
        </a:p>
      </dgm:t>
    </dgm:pt>
    <dgm:pt modelId="{CA75ED91-A80F-45D9-9FA0-3A1DBC06D016}" type="parTrans" cxnId="{B083F0F1-86A4-42A5-97B4-54D384FB5EB5}">
      <dgm:prSet/>
      <dgm:spPr/>
      <dgm:t>
        <a:bodyPr/>
        <a:lstStyle/>
        <a:p>
          <a:endParaRPr lang="en-US"/>
        </a:p>
      </dgm:t>
    </dgm:pt>
    <dgm:pt modelId="{163AE0F6-BD42-4914-80AB-24A4829C3EB0}" type="sibTrans" cxnId="{B083F0F1-86A4-42A5-97B4-54D384FB5EB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585610A-01D0-4A2F-ABAC-4484279B086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Evidence-based practice</a:t>
          </a:r>
          <a:endParaRPr lang="en-US"/>
        </a:p>
      </dgm:t>
    </dgm:pt>
    <dgm:pt modelId="{4B0974D1-F50D-42AA-AA42-8DF73655E3C5}" type="parTrans" cxnId="{5395BCC2-AB07-478A-B66C-124F4B57218E}">
      <dgm:prSet/>
      <dgm:spPr/>
      <dgm:t>
        <a:bodyPr/>
        <a:lstStyle/>
        <a:p>
          <a:endParaRPr lang="en-US"/>
        </a:p>
      </dgm:t>
    </dgm:pt>
    <dgm:pt modelId="{C06DEA76-7833-4899-B549-7C29B4040C19}" type="sibTrans" cxnId="{5395BCC2-AB07-478A-B66C-124F4B57218E}">
      <dgm:prSet/>
      <dgm:spPr/>
      <dgm:t>
        <a:bodyPr/>
        <a:lstStyle/>
        <a:p>
          <a:endParaRPr lang="en-US"/>
        </a:p>
      </dgm:t>
    </dgm:pt>
    <dgm:pt modelId="{9C546814-21D0-4EBC-B1B0-43A7AAAB338D}" type="pres">
      <dgm:prSet presAssocID="{F6BB17DD-AB39-43BC-8252-769B83017924}" presName="root" presStyleCnt="0">
        <dgm:presLayoutVars>
          <dgm:dir/>
          <dgm:resizeHandles val="exact"/>
        </dgm:presLayoutVars>
      </dgm:prSet>
      <dgm:spPr/>
    </dgm:pt>
    <dgm:pt modelId="{24D11F7F-3556-40D1-890C-1121A229D291}" type="pres">
      <dgm:prSet presAssocID="{F6BB17DD-AB39-43BC-8252-769B83017924}" presName="container" presStyleCnt="0">
        <dgm:presLayoutVars>
          <dgm:dir/>
          <dgm:resizeHandles val="exact"/>
        </dgm:presLayoutVars>
      </dgm:prSet>
      <dgm:spPr/>
    </dgm:pt>
    <dgm:pt modelId="{B82A17E3-56AE-4233-BFBF-11C0803B8D22}" type="pres">
      <dgm:prSet presAssocID="{58DA4895-ED3F-4C92-8E5E-CD066DB19373}" presName="compNode" presStyleCnt="0"/>
      <dgm:spPr/>
    </dgm:pt>
    <dgm:pt modelId="{1D3ED78E-E4F2-4039-B8BC-6266A6779184}" type="pres">
      <dgm:prSet presAssocID="{58DA4895-ED3F-4C92-8E5E-CD066DB19373}" presName="iconBgRect" presStyleLbl="bgShp" presStyleIdx="0" presStyleCnt="4"/>
      <dgm:spPr/>
    </dgm:pt>
    <dgm:pt modelId="{7F48AAB1-FEBC-40C8-A221-392D0B45EAFB}" type="pres">
      <dgm:prSet presAssocID="{58DA4895-ED3F-4C92-8E5E-CD066DB1937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5668878E-6117-44CC-BD20-B6FFC52BB89F}" type="pres">
      <dgm:prSet presAssocID="{58DA4895-ED3F-4C92-8E5E-CD066DB19373}" presName="spaceRect" presStyleCnt="0"/>
      <dgm:spPr/>
    </dgm:pt>
    <dgm:pt modelId="{28488F71-328B-4597-A7DC-9A6D65F67A5E}" type="pres">
      <dgm:prSet presAssocID="{58DA4895-ED3F-4C92-8E5E-CD066DB19373}" presName="textRect" presStyleLbl="revTx" presStyleIdx="0" presStyleCnt="4">
        <dgm:presLayoutVars>
          <dgm:chMax val="1"/>
          <dgm:chPref val="1"/>
        </dgm:presLayoutVars>
      </dgm:prSet>
      <dgm:spPr/>
    </dgm:pt>
    <dgm:pt modelId="{C124BC43-F080-4FD7-AC1A-F2E66A07EE19}" type="pres">
      <dgm:prSet presAssocID="{FCD9A601-DF5B-4169-BF84-F7D954443407}" presName="sibTrans" presStyleLbl="sibTrans2D1" presStyleIdx="0" presStyleCnt="0"/>
      <dgm:spPr/>
    </dgm:pt>
    <dgm:pt modelId="{D9A4A474-C5F4-4322-9B4B-8A451E3CE05D}" type="pres">
      <dgm:prSet presAssocID="{57DEBF94-118B-4077-938D-9749E5DBB384}" presName="compNode" presStyleCnt="0"/>
      <dgm:spPr/>
    </dgm:pt>
    <dgm:pt modelId="{26A12DE7-8C00-47BD-807C-8FF18572B15C}" type="pres">
      <dgm:prSet presAssocID="{57DEBF94-118B-4077-938D-9749E5DBB384}" presName="iconBgRect" presStyleLbl="bgShp" presStyleIdx="1" presStyleCnt="4"/>
      <dgm:spPr/>
    </dgm:pt>
    <dgm:pt modelId="{5C4E9742-EE80-4BEA-AF59-C3B695AD5BE9}" type="pres">
      <dgm:prSet presAssocID="{57DEBF94-118B-4077-938D-9749E5DBB38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8F86AE9D-3F0E-4C2A-B114-0A239D78F276}" type="pres">
      <dgm:prSet presAssocID="{57DEBF94-118B-4077-938D-9749E5DBB384}" presName="spaceRect" presStyleCnt="0"/>
      <dgm:spPr/>
    </dgm:pt>
    <dgm:pt modelId="{1B494F5C-30E4-4497-BE48-FBF74181FCDA}" type="pres">
      <dgm:prSet presAssocID="{57DEBF94-118B-4077-938D-9749E5DBB384}" presName="textRect" presStyleLbl="revTx" presStyleIdx="1" presStyleCnt="4">
        <dgm:presLayoutVars>
          <dgm:chMax val="1"/>
          <dgm:chPref val="1"/>
        </dgm:presLayoutVars>
      </dgm:prSet>
      <dgm:spPr/>
    </dgm:pt>
    <dgm:pt modelId="{3E3E63D1-05FF-4DAC-AF8A-1653A7679979}" type="pres">
      <dgm:prSet presAssocID="{0662C1B0-6A65-4181-947C-D5824F89CB7E}" presName="sibTrans" presStyleLbl="sibTrans2D1" presStyleIdx="0" presStyleCnt="0"/>
      <dgm:spPr/>
    </dgm:pt>
    <dgm:pt modelId="{2D51550B-DA63-405E-B2EA-6E43D49FDD2B}" type="pres">
      <dgm:prSet presAssocID="{2BB7335A-82B2-4C18-A6FC-E49B720656A2}" presName="compNode" presStyleCnt="0"/>
      <dgm:spPr/>
    </dgm:pt>
    <dgm:pt modelId="{CCF338D0-8AA0-4FEE-85F7-AF519DE2A5F4}" type="pres">
      <dgm:prSet presAssocID="{2BB7335A-82B2-4C18-A6FC-E49B720656A2}" presName="iconBgRect" presStyleLbl="bgShp" presStyleIdx="2" presStyleCnt="4"/>
      <dgm:spPr/>
    </dgm:pt>
    <dgm:pt modelId="{DD64C8F3-0F0A-49FA-A738-4B329C3D6AB1}" type="pres">
      <dgm:prSet presAssocID="{2BB7335A-82B2-4C18-A6FC-E49B720656A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6DC80EF0-95D0-4E75-8407-E59B47CEC2C8}" type="pres">
      <dgm:prSet presAssocID="{2BB7335A-82B2-4C18-A6FC-E49B720656A2}" presName="spaceRect" presStyleCnt="0"/>
      <dgm:spPr/>
    </dgm:pt>
    <dgm:pt modelId="{476413AF-E164-4062-98D4-CEFDBC8E9160}" type="pres">
      <dgm:prSet presAssocID="{2BB7335A-82B2-4C18-A6FC-E49B720656A2}" presName="textRect" presStyleLbl="revTx" presStyleIdx="2" presStyleCnt="4">
        <dgm:presLayoutVars>
          <dgm:chMax val="1"/>
          <dgm:chPref val="1"/>
        </dgm:presLayoutVars>
      </dgm:prSet>
      <dgm:spPr/>
    </dgm:pt>
    <dgm:pt modelId="{51DC13C8-1659-40C2-AAF1-87681A9B2C90}" type="pres">
      <dgm:prSet presAssocID="{163AE0F6-BD42-4914-80AB-24A4829C3EB0}" presName="sibTrans" presStyleLbl="sibTrans2D1" presStyleIdx="0" presStyleCnt="0"/>
      <dgm:spPr/>
    </dgm:pt>
    <dgm:pt modelId="{18850E66-048D-495D-97E6-635F6DE6EAAD}" type="pres">
      <dgm:prSet presAssocID="{D585610A-01D0-4A2F-ABAC-4484279B0868}" presName="compNode" presStyleCnt="0"/>
      <dgm:spPr/>
    </dgm:pt>
    <dgm:pt modelId="{9ABBDD9F-9C9B-468A-A928-5F0648786F09}" type="pres">
      <dgm:prSet presAssocID="{D585610A-01D0-4A2F-ABAC-4484279B0868}" presName="iconBgRect" presStyleLbl="bgShp" presStyleIdx="3" presStyleCnt="4"/>
      <dgm:spPr/>
    </dgm:pt>
    <dgm:pt modelId="{7A7F6D4E-F67E-4450-8FE8-6C54E958445C}" type="pres">
      <dgm:prSet presAssocID="{D585610A-01D0-4A2F-ABAC-4484279B086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64E446C-62D0-4D73-A990-E6DE76D17A1E}" type="pres">
      <dgm:prSet presAssocID="{D585610A-01D0-4A2F-ABAC-4484279B0868}" presName="spaceRect" presStyleCnt="0"/>
      <dgm:spPr/>
    </dgm:pt>
    <dgm:pt modelId="{BE616CBF-43E0-4F95-920A-D33AFC583A28}" type="pres">
      <dgm:prSet presAssocID="{D585610A-01D0-4A2F-ABAC-4484279B086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EDD922E-9A03-4ABA-A5CB-6C73633128A7}" type="presOf" srcId="{FCD9A601-DF5B-4169-BF84-F7D954443407}" destId="{C124BC43-F080-4FD7-AC1A-F2E66A07EE19}" srcOrd="0" destOrd="0" presId="urn:microsoft.com/office/officeart/2018/2/layout/IconCircleList"/>
    <dgm:cxn modelId="{CD9F9834-7E6E-45BD-8BAC-FC1F91A29E4C}" type="presOf" srcId="{2BB7335A-82B2-4C18-A6FC-E49B720656A2}" destId="{476413AF-E164-4062-98D4-CEFDBC8E9160}" srcOrd="0" destOrd="0" presId="urn:microsoft.com/office/officeart/2018/2/layout/IconCircleList"/>
    <dgm:cxn modelId="{CBE7133E-DAD2-4D3C-A3CE-D4240473C9D1}" srcId="{F6BB17DD-AB39-43BC-8252-769B83017924}" destId="{58DA4895-ED3F-4C92-8E5E-CD066DB19373}" srcOrd="0" destOrd="0" parTransId="{1746742C-44AA-4668-8CD0-2C609D96B96A}" sibTransId="{FCD9A601-DF5B-4169-BF84-F7D954443407}"/>
    <dgm:cxn modelId="{8ED0E16A-EDEB-4DB7-972E-0801FA90508F}" type="presOf" srcId="{F6BB17DD-AB39-43BC-8252-769B83017924}" destId="{9C546814-21D0-4EBC-B1B0-43A7AAAB338D}" srcOrd="0" destOrd="0" presId="urn:microsoft.com/office/officeart/2018/2/layout/IconCircleList"/>
    <dgm:cxn modelId="{7247EA6A-157C-42E1-BEA8-AA490419D846}" type="presOf" srcId="{0662C1B0-6A65-4181-947C-D5824F89CB7E}" destId="{3E3E63D1-05FF-4DAC-AF8A-1653A7679979}" srcOrd="0" destOrd="0" presId="urn:microsoft.com/office/officeart/2018/2/layout/IconCircleList"/>
    <dgm:cxn modelId="{7D813D52-5FB6-46D0-8960-7D1483F85C66}" type="presOf" srcId="{D585610A-01D0-4A2F-ABAC-4484279B0868}" destId="{BE616CBF-43E0-4F95-920A-D33AFC583A28}" srcOrd="0" destOrd="0" presId="urn:microsoft.com/office/officeart/2018/2/layout/IconCircleList"/>
    <dgm:cxn modelId="{75C14FBE-7CC3-42FE-857D-359161CBB852}" type="presOf" srcId="{57DEBF94-118B-4077-938D-9749E5DBB384}" destId="{1B494F5C-30E4-4497-BE48-FBF74181FCDA}" srcOrd="0" destOrd="0" presId="urn:microsoft.com/office/officeart/2018/2/layout/IconCircleList"/>
    <dgm:cxn modelId="{6E5D58C2-B9C6-48D3-93F4-56ED49DF46CD}" srcId="{F6BB17DD-AB39-43BC-8252-769B83017924}" destId="{57DEBF94-118B-4077-938D-9749E5DBB384}" srcOrd="1" destOrd="0" parTransId="{BAD3C70C-C555-4FD4-8A63-397FEE8B52C6}" sibTransId="{0662C1B0-6A65-4181-947C-D5824F89CB7E}"/>
    <dgm:cxn modelId="{5395BCC2-AB07-478A-B66C-124F4B57218E}" srcId="{F6BB17DD-AB39-43BC-8252-769B83017924}" destId="{D585610A-01D0-4A2F-ABAC-4484279B0868}" srcOrd="3" destOrd="0" parTransId="{4B0974D1-F50D-42AA-AA42-8DF73655E3C5}" sibTransId="{C06DEA76-7833-4899-B549-7C29B4040C19}"/>
    <dgm:cxn modelId="{BC0029D7-3EBC-4426-B686-7617DFCD304E}" type="presOf" srcId="{58DA4895-ED3F-4C92-8E5E-CD066DB19373}" destId="{28488F71-328B-4597-A7DC-9A6D65F67A5E}" srcOrd="0" destOrd="0" presId="urn:microsoft.com/office/officeart/2018/2/layout/IconCircleList"/>
    <dgm:cxn modelId="{AE7FABF1-5C5F-4FDB-877F-BE94C75953D5}" type="presOf" srcId="{163AE0F6-BD42-4914-80AB-24A4829C3EB0}" destId="{51DC13C8-1659-40C2-AAF1-87681A9B2C90}" srcOrd="0" destOrd="0" presId="urn:microsoft.com/office/officeart/2018/2/layout/IconCircleList"/>
    <dgm:cxn modelId="{B083F0F1-86A4-42A5-97B4-54D384FB5EB5}" srcId="{F6BB17DD-AB39-43BC-8252-769B83017924}" destId="{2BB7335A-82B2-4C18-A6FC-E49B720656A2}" srcOrd="2" destOrd="0" parTransId="{CA75ED91-A80F-45D9-9FA0-3A1DBC06D016}" sibTransId="{163AE0F6-BD42-4914-80AB-24A4829C3EB0}"/>
    <dgm:cxn modelId="{0851DCA2-36C7-4CF6-AF84-7CE093ECF030}" type="presParOf" srcId="{9C546814-21D0-4EBC-B1B0-43A7AAAB338D}" destId="{24D11F7F-3556-40D1-890C-1121A229D291}" srcOrd="0" destOrd="0" presId="urn:microsoft.com/office/officeart/2018/2/layout/IconCircleList"/>
    <dgm:cxn modelId="{CB7FC3B3-85EA-41EF-893A-8C5799410E10}" type="presParOf" srcId="{24D11F7F-3556-40D1-890C-1121A229D291}" destId="{B82A17E3-56AE-4233-BFBF-11C0803B8D22}" srcOrd="0" destOrd="0" presId="urn:microsoft.com/office/officeart/2018/2/layout/IconCircleList"/>
    <dgm:cxn modelId="{51DB3A0A-F503-4984-9375-97BC339F4687}" type="presParOf" srcId="{B82A17E3-56AE-4233-BFBF-11C0803B8D22}" destId="{1D3ED78E-E4F2-4039-B8BC-6266A6779184}" srcOrd="0" destOrd="0" presId="urn:microsoft.com/office/officeart/2018/2/layout/IconCircleList"/>
    <dgm:cxn modelId="{74AE0279-4303-4EA3-B6B4-471E04CAC357}" type="presParOf" srcId="{B82A17E3-56AE-4233-BFBF-11C0803B8D22}" destId="{7F48AAB1-FEBC-40C8-A221-392D0B45EAFB}" srcOrd="1" destOrd="0" presId="urn:microsoft.com/office/officeart/2018/2/layout/IconCircleList"/>
    <dgm:cxn modelId="{C4EA3FA6-0B84-4893-8879-131F5C561A9C}" type="presParOf" srcId="{B82A17E3-56AE-4233-BFBF-11C0803B8D22}" destId="{5668878E-6117-44CC-BD20-B6FFC52BB89F}" srcOrd="2" destOrd="0" presId="urn:microsoft.com/office/officeart/2018/2/layout/IconCircleList"/>
    <dgm:cxn modelId="{52C3C52B-D54F-4196-9075-F37CDE50891A}" type="presParOf" srcId="{B82A17E3-56AE-4233-BFBF-11C0803B8D22}" destId="{28488F71-328B-4597-A7DC-9A6D65F67A5E}" srcOrd="3" destOrd="0" presId="urn:microsoft.com/office/officeart/2018/2/layout/IconCircleList"/>
    <dgm:cxn modelId="{0EA21B0C-98FC-4E38-B128-BD029EB350AB}" type="presParOf" srcId="{24D11F7F-3556-40D1-890C-1121A229D291}" destId="{C124BC43-F080-4FD7-AC1A-F2E66A07EE19}" srcOrd="1" destOrd="0" presId="urn:microsoft.com/office/officeart/2018/2/layout/IconCircleList"/>
    <dgm:cxn modelId="{634291D2-DFA7-480B-BD07-CBAA625853FA}" type="presParOf" srcId="{24D11F7F-3556-40D1-890C-1121A229D291}" destId="{D9A4A474-C5F4-4322-9B4B-8A451E3CE05D}" srcOrd="2" destOrd="0" presId="urn:microsoft.com/office/officeart/2018/2/layout/IconCircleList"/>
    <dgm:cxn modelId="{594DBFF2-73CE-4649-BC63-5A82E06D4489}" type="presParOf" srcId="{D9A4A474-C5F4-4322-9B4B-8A451E3CE05D}" destId="{26A12DE7-8C00-47BD-807C-8FF18572B15C}" srcOrd="0" destOrd="0" presId="urn:microsoft.com/office/officeart/2018/2/layout/IconCircleList"/>
    <dgm:cxn modelId="{1865B80B-97B7-48EF-8B8C-92F6380FD0D2}" type="presParOf" srcId="{D9A4A474-C5F4-4322-9B4B-8A451E3CE05D}" destId="{5C4E9742-EE80-4BEA-AF59-C3B695AD5BE9}" srcOrd="1" destOrd="0" presId="urn:microsoft.com/office/officeart/2018/2/layout/IconCircleList"/>
    <dgm:cxn modelId="{C27A6DAF-4651-4B80-A86E-D0A5DEC849F6}" type="presParOf" srcId="{D9A4A474-C5F4-4322-9B4B-8A451E3CE05D}" destId="{8F86AE9D-3F0E-4C2A-B114-0A239D78F276}" srcOrd="2" destOrd="0" presId="urn:microsoft.com/office/officeart/2018/2/layout/IconCircleList"/>
    <dgm:cxn modelId="{9717C9D0-E2EC-43AA-88FD-B3441940F6CB}" type="presParOf" srcId="{D9A4A474-C5F4-4322-9B4B-8A451E3CE05D}" destId="{1B494F5C-30E4-4497-BE48-FBF74181FCDA}" srcOrd="3" destOrd="0" presId="urn:microsoft.com/office/officeart/2018/2/layout/IconCircleList"/>
    <dgm:cxn modelId="{04AFCCF6-8F88-475E-8646-F73B9893DDEC}" type="presParOf" srcId="{24D11F7F-3556-40D1-890C-1121A229D291}" destId="{3E3E63D1-05FF-4DAC-AF8A-1653A7679979}" srcOrd="3" destOrd="0" presId="urn:microsoft.com/office/officeart/2018/2/layout/IconCircleList"/>
    <dgm:cxn modelId="{034500D2-73CD-4BA1-AE27-43E8972EA97B}" type="presParOf" srcId="{24D11F7F-3556-40D1-890C-1121A229D291}" destId="{2D51550B-DA63-405E-B2EA-6E43D49FDD2B}" srcOrd="4" destOrd="0" presId="urn:microsoft.com/office/officeart/2018/2/layout/IconCircleList"/>
    <dgm:cxn modelId="{16B3FD5E-7D6E-451C-A443-5064697D452E}" type="presParOf" srcId="{2D51550B-DA63-405E-B2EA-6E43D49FDD2B}" destId="{CCF338D0-8AA0-4FEE-85F7-AF519DE2A5F4}" srcOrd="0" destOrd="0" presId="urn:microsoft.com/office/officeart/2018/2/layout/IconCircleList"/>
    <dgm:cxn modelId="{85993E89-B7AA-4A4B-AF0F-692B95E1091C}" type="presParOf" srcId="{2D51550B-DA63-405E-B2EA-6E43D49FDD2B}" destId="{DD64C8F3-0F0A-49FA-A738-4B329C3D6AB1}" srcOrd="1" destOrd="0" presId="urn:microsoft.com/office/officeart/2018/2/layout/IconCircleList"/>
    <dgm:cxn modelId="{8E89491A-ACC7-4604-97A3-023A5DC7841A}" type="presParOf" srcId="{2D51550B-DA63-405E-B2EA-6E43D49FDD2B}" destId="{6DC80EF0-95D0-4E75-8407-E59B47CEC2C8}" srcOrd="2" destOrd="0" presId="urn:microsoft.com/office/officeart/2018/2/layout/IconCircleList"/>
    <dgm:cxn modelId="{44A8E7D0-138D-4E06-B543-0EC17DFE85CE}" type="presParOf" srcId="{2D51550B-DA63-405E-B2EA-6E43D49FDD2B}" destId="{476413AF-E164-4062-98D4-CEFDBC8E9160}" srcOrd="3" destOrd="0" presId="urn:microsoft.com/office/officeart/2018/2/layout/IconCircleList"/>
    <dgm:cxn modelId="{4B03BAF5-320B-4EBF-8964-65337ACF0F94}" type="presParOf" srcId="{24D11F7F-3556-40D1-890C-1121A229D291}" destId="{51DC13C8-1659-40C2-AAF1-87681A9B2C90}" srcOrd="5" destOrd="0" presId="urn:microsoft.com/office/officeart/2018/2/layout/IconCircleList"/>
    <dgm:cxn modelId="{36B3D6A0-AC12-4F83-8226-81CE59005CFA}" type="presParOf" srcId="{24D11F7F-3556-40D1-890C-1121A229D291}" destId="{18850E66-048D-495D-97E6-635F6DE6EAAD}" srcOrd="6" destOrd="0" presId="urn:microsoft.com/office/officeart/2018/2/layout/IconCircleList"/>
    <dgm:cxn modelId="{F664B1E0-2E61-47F0-9148-8B31ABF9FD53}" type="presParOf" srcId="{18850E66-048D-495D-97E6-635F6DE6EAAD}" destId="{9ABBDD9F-9C9B-468A-A928-5F0648786F09}" srcOrd="0" destOrd="0" presId="urn:microsoft.com/office/officeart/2018/2/layout/IconCircleList"/>
    <dgm:cxn modelId="{DB5216AA-0C27-41E8-9FE5-E20A53282F1F}" type="presParOf" srcId="{18850E66-048D-495D-97E6-635F6DE6EAAD}" destId="{7A7F6D4E-F67E-4450-8FE8-6C54E958445C}" srcOrd="1" destOrd="0" presId="urn:microsoft.com/office/officeart/2018/2/layout/IconCircleList"/>
    <dgm:cxn modelId="{A72F3D97-2D4B-4F84-BA62-CDD9BDBF8CBA}" type="presParOf" srcId="{18850E66-048D-495D-97E6-635F6DE6EAAD}" destId="{D64E446C-62D0-4D73-A990-E6DE76D17A1E}" srcOrd="2" destOrd="0" presId="urn:microsoft.com/office/officeart/2018/2/layout/IconCircleList"/>
    <dgm:cxn modelId="{C7CA66A9-7A1A-4DFC-B328-2F716C16744E}" type="presParOf" srcId="{18850E66-048D-495D-97E6-635F6DE6EAAD}" destId="{BE616CBF-43E0-4F95-920A-D33AFC583A2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5E50D3-9BE9-44B2-9192-78B03CE7BB3D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7E846141-60D3-438B-9496-97FC61B5B22D}">
      <dgm:prSet/>
      <dgm:spPr/>
      <dgm:t>
        <a:bodyPr/>
        <a:lstStyle/>
        <a:p>
          <a:r>
            <a:rPr lang="en-GB"/>
            <a:t>Working with new starters</a:t>
          </a:r>
          <a:endParaRPr lang="en-US"/>
        </a:p>
      </dgm:t>
    </dgm:pt>
    <dgm:pt modelId="{946F698A-6F07-4148-B702-B63FD08DEB6F}" type="parTrans" cxnId="{B556EA2A-2941-46DA-A51C-E8C2DC5233F2}">
      <dgm:prSet/>
      <dgm:spPr/>
      <dgm:t>
        <a:bodyPr/>
        <a:lstStyle/>
        <a:p>
          <a:endParaRPr lang="en-US"/>
        </a:p>
      </dgm:t>
    </dgm:pt>
    <dgm:pt modelId="{D111B20B-DDE8-4989-A0D6-33A1A143670F}" type="sibTrans" cxnId="{B556EA2A-2941-46DA-A51C-E8C2DC5233F2}">
      <dgm:prSet/>
      <dgm:spPr/>
      <dgm:t>
        <a:bodyPr/>
        <a:lstStyle/>
        <a:p>
          <a:endParaRPr lang="en-US"/>
        </a:p>
      </dgm:t>
    </dgm:pt>
    <dgm:pt modelId="{C7C01022-503D-46E5-AF5E-F4812567DEC3}">
      <dgm:prSet/>
      <dgm:spPr/>
      <dgm:t>
        <a:bodyPr/>
        <a:lstStyle/>
        <a:p>
          <a:r>
            <a:rPr lang="en-GB"/>
            <a:t>Supervising Clinical Practice</a:t>
          </a:r>
          <a:endParaRPr lang="en-US"/>
        </a:p>
      </dgm:t>
    </dgm:pt>
    <dgm:pt modelId="{B5BB15B3-4E90-4606-8075-D6541A0993AD}" type="parTrans" cxnId="{00A75C24-8EE0-452A-9A47-0FC7FF640B6F}">
      <dgm:prSet/>
      <dgm:spPr/>
      <dgm:t>
        <a:bodyPr/>
        <a:lstStyle/>
        <a:p>
          <a:endParaRPr lang="en-US"/>
        </a:p>
      </dgm:t>
    </dgm:pt>
    <dgm:pt modelId="{3166B778-FB8A-4BA0-BB16-FBB69D7E5627}" type="sibTrans" cxnId="{00A75C24-8EE0-452A-9A47-0FC7FF640B6F}">
      <dgm:prSet/>
      <dgm:spPr/>
      <dgm:t>
        <a:bodyPr/>
        <a:lstStyle/>
        <a:p>
          <a:endParaRPr lang="en-US"/>
        </a:p>
      </dgm:t>
    </dgm:pt>
    <dgm:pt modelId="{43AACB9C-B5A8-4B45-BFA3-E8DAB7671976}">
      <dgm:prSet/>
      <dgm:spPr/>
      <dgm:t>
        <a:bodyPr/>
        <a:lstStyle/>
        <a:p>
          <a:r>
            <a:rPr lang="en-GB"/>
            <a:t>Support with any complex issues</a:t>
          </a:r>
          <a:endParaRPr lang="en-US"/>
        </a:p>
      </dgm:t>
    </dgm:pt>
    <dgm:pt modelId="{C3CA7F9E-16FB-4F28-B8A2-372642BE4D2D}" type="parTrans" cxnId="{A885168F-71A9-4775-9108-D06F6490DB46}">
      <dgm:prSet/>
      <dgm:spPr/>
      <dgm:t>
        <a:bodyPr/>
        <a:lstStyle/>
        <a:p>
          <a:endParaRPr lang="en-US"/>
        </a:p>
      </dgm:t>
    </dgm:pt>
    <dgm:pt modelId="{D973889C-FF18-4262-9557-AC34DF45E099}" type="sibTrans" cxnId="{A885168F-71A9-4775-9108-D06F6490DB46}">
      <dgm:prSet/>
      <dgm:spPr/>
      <dgm:t>
        <a:bodyPr/>
        <a:lstStyle/>
        <a:p>
          <a:endParaRPr lang="en-US"/>
        </a:p>
      </dgm:t>
    </dgm:pt>
    <dgm:pt modelId="{94FD95D5-B705-42FF-95E8-A8C56C80F80C}">
      <dgm:prSet/>
      <dgm:spPr/>
      <dgm:t>
        <a:bodyPr/>
        <a:lstStyle/>
        <a:p>
          <a:r>
            <a:rPr lang="en-GB"/>
            <a:t>1:1</a:t>
          </a:r>
          <a:endParaRPr lang="en-US"/>
        </a:p>
      </dgm:t>
    </dgm:pt>
    <dgm:pt modelId="{F2445B44-4257-42D8-B76D-64F13CAF4246}" type="parTrans" cxnId="{07339D00-2B0E-4278-B870-9F7032B23CD6}">
      <dgm:prSet/>
      <dgm:spPr/>
      <dgm:t>
        <a:bodyPr/>
        <a:lstStyle/>
        <a:p>
          <a:endParaRPr lang="en-US"/>
        </a:p>
      </dgm:t>
    </dgm:pt>
    <dgm:pt modelId="{5060105C-02C3-4102-B41D-ABADEC4C0522}" type="sibTrans" cxnId="{07339D00-2B0E-4278-B870-9F7032B23CD6}">
      <dgm:prSet/>
      <dgm:spPr/>
      <dgm:t>
        <a:bodyPr/>
        <a:lstStyle/>
        <a:p>
          <a:endParaRPr lang="en-US"/>
        </a:p>
      </dgm:t>
    </dgm:pt>
    <dgm:pt modelId="{4E32BF95-862C-4E5F-A567-427BF60BA2AF}">
      <dgm:prSet/>
      <dgm:spPr/>
      <dgm:t>
        <a:bodyPr/>
        <a:lstStyle/>
        <a:p>
          <a:r>
            <a:rPr lang="en-GB"/>
            <a:t>Appraisal</a:t>
          </a:r>
          <a:endParaRPr lang="en-US"/>
        </a:p>
      </dgm:t>
    </dgm:pt>
    <dgm:pt modelId="{CEBE8B2C-AB72-4B16-95CE-CD4471729051}" type="parTrans" cxnId="{B638EA59-AC5C-4F0E-A651-43E092299E52}">
      <dgm:prSet/>
      <dgm:spPr/>
      <dgm:t>
        <a:bodyPr/>
        <a:lstStyle/>
        <a:p>
          <a:endParaRPr lang="en-US"/>
        </a:p>
      </dgm:t>
    </dgm:pt>
    <dgm:pt modelId="{1CF95900-F7F7-4C97-A2BD-9304D863B792}" type="sibTrans" cxnId="{B638EA59-AC5C-4F0E-A651-43E092299E52}">
      <dgm:prSet/>
      <dgm:spPr/>
      <dgm:t>
        <a:bodyPr/>
        <a:lstStyle/>
        <a:p>
          <a:endParaRPr lang="en-US"/>
        </a:p>
      </dgm:t>
    </dgm:pt>
    <dgm:pt modelId="{4C0D0A07-BF63-4F08-B2F5-A44E185A265C}">
      <dgm:prSet/>
      <dgm:spPr/>
      <dgm:t>
        <a:bodyPr/>
        <a:lstStyle/>
        <a:p>
          <a:r>
            <a:rPr lang="en-GB"/>
            <a:t>Clinical Supervision </a:t>
          </a:r>
          <a:endParaRPr lang="en-US"/>
        </a:p>
      </dgm:t>
    </dgm:pt>
    <dgm:pt modelId="{A1FC278E-9D31-4BA9-9FED-D0DA78E9EA3E}" type="parTrans" cxnId="{0D886DC1-AFF0-415C-82FE-903330789F4D}">
      <dgm:prSet/>
      <dgm:spPr/>
      <dgm:t>
        <a:bodyPr/>
        <a:lstStyle/>
        <a:p>
          <a:endParaRPr lang="en-US"/>
        </a:p>
      </dgm:t>
    </dgm:pt>
    <dgm:pt modelId="{5375E5BB-47A9-429B-846A-0A021F7DD3C0}" type="sibTrans" cxnId="{0D886DC1-AFF0-415C-82FE-903330789F4D}">
      <dgm:prSet/>
      <dgm:spPr/>
      <dgm:t>
        <a:bodyPr/>
        <a:lstStyle/>
        <a:p>
          <a:endParaRPr lang="en-US"/>
        </a:p>
      </dgm:t>
    </dgm:pt>
    <dgm:pt modelId="{379B6FD8-9D58-4E10-891B-73451BF81A75}">
      <dgm:prSet/>
      <dgm:spPr/>
      <dgm:t>
        <a:bodyPr/>
        <a:lstStyle/>
        <a:p>
          <a:r>
            <a:rPr lang="en-GB"/>
            <a:t>Coaching</a:t>
          </a:r>
          <a:endParaRPr lang="en-US"/>
        </a:p>
      </dgm:t>
    </dgm:pt>
    <dgm:pt modelId="{E5A009C8-E324-470B-BA9C-593F5DFF3D1B}" type="parTrans" cxnId="{81B84E12-76BB-4373-853D-2A9E06AD87EF}">
      <dgm:prSet/>
      <dgm:spPr/>
      <dgm:t>
        <a:bodyPr/>
        <a:lstStyle/>
        <a:p>
          <a:endParaRPr lang="en-US"/>
        </a:p>
      </dgm:t>
    </dgm:pt>
    <dgm:pt modelId="{45ED37EF-D33F-4A1F-A2EE-284ADE6066DA}" type="sibTrans" cxnId="{81B84E12-76BB-4373-853D-2A9E06AD87EF}">
      <dgm:prSet/>
      <dgm:spPr/>
      <dgm:t>
        <a:bodyPr/>
        <a:lstStyle/>
        <a:p>
          <a:endParaRPr lang="en-US"/>
        </a:p>
      </dgm:t>
    </dgm:pt>
    <dgm:pt modelId="{C53EF7CE-B5E5-45DF-8412-14A8BD89D1D6}">
      <dgm:prSet/>
      <dgm:spPr/>
      <dgm:t>
        <a:bodyPr/>
        <a:lstStyle/>
        <a:p>
          <a:r>
            <a:rPr lang="en-GB"/>
            <a:t>Listening Sessions</a:t>
          </a:r>
          <a:endParaRPr lang="en-US"/>
        </a:p>
      </dgm:t>
    </dgm:pt>
    <dgm:pt modelId="{F7B62000-C212-4B4B-9006-4725512A534F}" type="parTrans" cxnId="{38F74DBE-46CF-4E7D-84A6-57FBEBA16CD7}">
      <dgm:prSet/>
      <dgm:spPr/>
      <dgm:t>
        <a:bodyPr/>
        <a:lstStyle/>
        <a:p>
          <a:endParaRPr lang="en-US"/>
        </a:p>
      </dgm:t>
    </dgm:pt>
    <dgm:pt modelId="{378CE41A-032F-4905-8B81-D38511225BDA}" type="sibTrans" cxnId="{38F74DBE-46CF-4E7D-84A6-57FBEBA16CD7}">
      <dgm:prSet/>
      <dgm:spPr/>
      <dgm:t>
        <a:bodyPr/>
        <a:lstStyle/>
        <a:p>
          <a:endParaRPr lang="en-US"/>
        </a:p>
      </dgm:t>
    </dgm:pt>
    <dgm:pt modelId="{748DCB59-93D2-4623-A967-65926144A07F}">
      <dgm:prSet/>
      <dgm:spPr/>
      <dgm:t>
        <a:bodyPr/>
        <a:lstStyle/>
        <a:p>
          <a:r>
            <a:rPr lang="en-GB"/>
            <a:t>Teaching 		</a:t>
          </a:r>
          <a:endParaRPr lang="en-US"/>
        </a:p>
      </dgm:t>
    </dgm:pt>
    <dgm:pt modelId="{8FAD7148-400F-4A0A-9C54-BE0703313E7A}" type="parTrans" cxnId="{4367F875-0A78-4751-91D2-7E420B212006}">
      <dgm:prSet/>
      <dgm:spPr/>
      <dgm:t>
        <a:bodyPr/>
        <a:lstStyle/>
        <a:p>
          <a:endParaRPr lang="en-US"/>
        </a:p>
      </dgm:t>
    </dgm:pt>
    <dgm:pt modelId="{FB088591-3179-405C-8D95-2A993AFC8F31}" type="sibTrans" cxnId="{4367F875-0A78-4751-91D2-7E420B212006}">
      <dgm:prSet/>
      <dgm:spPr/>
      <dgm:t>
        <a:bodyPr/>
        <a:lstStyle/>
        <a:p>
          <a:endParaRPr lang="en-US"/>
        </a:p>
      </dgm:t>
    </dgm:pt>
    <dgm:pt modelId="{DBD1D8CA-ED55-43A9-94D5-604623C31B27}">
      <dgm:prSet/>
      <dgm:spPr/>
      <dgm:t>
        <a:bodyPr/>
        <a:lstStyle/>
        <a:p>
          <a:r>
            <a:rPr lang="en-GB"/>
            <a:t>Patient Experience </a:t>
          </a:r>
          <a:endParaRPr lang="en-US"/>
        </a:p>
      </dgm:t>
    </dgm:pt>
    <dgm:pt modelId="{A0E3A749-187E-4032-A4FB-646C14FD05CF}" type="parTrans" cxnId="{8642B251-19A2-4657-A572-8F64968CB98C}">
      <dgm:prSet/>
      <dgm:spPr/>
      <dgm:t>
        <a:bodyPr/>
        <a:lstStyle/>
        <a:p>
          <a:endParaRPr lang="en-US"/>
        </a:p>
      </dgm:t>
    </dgm:pt>
    <dgm:pt modelId="{BED9A8B9-398F-4EC7-8776-4FEE779C0E4D}" type="sibTrans" cxnId="{8642B251-19A2-4657-A572-8F64968CB98C}">
      <dgm:prSet/>
      <dgm:spPr/>
      <dgm:t>
        <a:bodyPr/>
        <a:lstStyle/>
        <a:p>
          <a:endParaRPr lang="en-US"/>
        </a:p>
      </dgm:t>
    </dgm:pt>
    <dgm:pt modelId="{1BCF0A90-9ED8-4369-B693-D5D06135E598}">
      <dgm:prSet/>
      <dgm:spPr/>
      <dgm:t>
        <a:bodyPr/>
        <a:lstStyle/>
        <a:p>
          <a:r>
            <a:rPr lang="en-GB"/>
            <a:t>WM walk rounds </a:t>
          </a:r>
          <a:endParaRPr lang="en-US"/>
        </a:p>
      </dgm:t>
    </dgm:pt>
    <dgm:pt modelId="{3618C754-0058-4E9E-AA99-0240C4FEEA46}" type="parTrans" cxnId="{BF6F251F-BAAC-4634-8523-72461721DAD6}">
      <dgm:prSet/>
      <dgm:spPr/>
      <dgm:t>
        <a:bodyPr/>
        <a:lstStyle/>
        <a:p>
          <a:endParaRPr lang="en-US"/>
        </a:p>
      </dgm:t>
    </dgm:pt>
    <dgm:pt modelId="{9F0CECE4-46D6-44C1-80DD-45D202E5C4C9}" type="sibTrans" cxnId="{BF6F251F-BAAC-4634-8523-72461721DAD6}">
      <dgm:prSet/>
      <dgm:spPr/>
      <dgm:t>
        <a:bodyPr/>
        <a:lstStyle/>
        <a:p>
          <a:endParaRPr lang="en-US"/>
        </a:p>
      </dgm:t>
    </dgm:pt>
    <dgm:pt modelId="{4A8870BE-D417-4144-BD3A-383A4437D001}">
      <dgm:prSet/>
      <dgm:spPr/>
      <dgm:t>
        <a:bodyPr/>
        <a:lstStyle/>
        <a:p>
          <a:r>
            <a:rPr lang="en-GB"/>
            <a:t>Audits	</a:t>
          </a:r>
          <a:endParaRPr lang="en-US"/>
        </a:p>
      </dgm:t>
    </dgm:pt>
    <dgm:pt modelId="{3309D00A-E7D4-4DD0-9410-6E3BBE3890D1}" type="parTrans" cxnId="{5E117138-9647-4D9F-9443-0045E012B2A6}">
      <dgm:prSet/>
      <dgm:spPr/>
      <dgm:t>
        <a:bodyPr/>
        <a:lstStyle/>
        <a:p>
          <a:endParaRPr lang="en-US"/>
        </a:p>
      </dgm:t>
    </dgm:pt>
    <dgm:pt modelId="{79D5C78B-F869-4F27-9FBE-3F5CB71E20BA}" type="sibTrans" cxnId="{5E117138-9647-4D9F-9443-0045E012B2A6}">
      <dgm:prSet/>
      <dgm:spPr/>
      <dgm:t>
        <a:bodyPr/>
        <a:lstStyle/>
        <a:p>
          <a:endParaRPr lang="en-US"/>
        </a:p>
      </dgm:t>
    </dgm:pt>
    <dgm:pt modelId="{305D413A-E0FB-403A-ADDE-A2220591BD94}">
      <dgm:prSet/>
      <dgm:spPr/>
      <dgm:t>
        <a:bodyPr/>
        <a:lstStyle/>
        <a:p>
          <a:r>
            <a:rPr lang="en-GB"/>
            <a:t>Complaints	</a:t>
          </a:r>
          <a:endParaRPr lang="en-US"/>
        </a:p>
      </dgm:t>
    </dgm:pt>
    <dgm:pt modelId="{C3748535-B507-4A5A-AD95-52815E1C033B}" type="parTrans" cxnId="{388CFB1A-402D-4141-AF83-E8233B716F16}">
      <dgm:prSet/>
      <dgm:spPr/>
      <dgm:t>
        <a:bodyPr/>
        <a:lstStyle/>
        <a:p>
          <a:endParaRPr lang="en-US"/>
        </a:p>
      </dgm:t>
    </dgm:pt>
    <dgm:pt modelId="{55DDA3B1-D7A6-4293-8355-DC8D688B31AB}" type="sibTrans" cxnId="{388CFB1A-402D-4141-AF83-E8233B716F16}">
      <dgm:prSet/>
      <dgm:spPr/>
      <dgm:t>
        <a:bodyPr/>
        <a:lstStyle/>
        <a:p>
          <a:endParaRPr lang="en-US"/>
        </a:p>
      </dgm:t>
    </dgm:pt>
    <dgm:pt modelId="{9E85C2B0-09C2-45CD-BCE6-1F3E552FDFCE}">
      <dgm:prSet/>
      <dgm:spPr/>
      <dgm:t>
        <a:bodyPr/>
        <a:lstStyle/>
        <a:p>
          <a:r>
            <a:rPr lang="en-GB" dirty="0"/>
            <a:t>RCA &amp; SI 	</a:t>
          </a:r>
          <a:endParaRPr lang="en-US" dirty="0"/>
        </a:p>
      </dgm:t>
    </dgm:pt>
    <dgm:pt modelId="{FEF1F2BA-15A8-4A43-9140-777E17ED8EFB}" type="parTrans" cxnId="{1563A526-E7EE-4B76-A72C-B87950AF9876}">
      <dgm:prSet/>
      <dgm:spPr/>
      <dgm:t>
        <a:bodyPr/>
        <a:lstStyle/>
        <a:p>
          <a:endParaRPr lang="en-US"/>
        </a:p>
      </dgm:t>
    </dgm:pt>
    <dgm:pt modelId="{90DC5F6B-A138-4A78-921E-184D6AE308C4}" type="sibTrans" cxnId="{1563A526-E7EE-4B76-A72C-B87950AF9876}">
      <dgm:prSet/>
      <dgm:spPr/>
      <dgm:t>
        <a:bodyPr/>
        <a:lstStyle/>
        <a:p>
          <a:endParaRPr lang="en-US"/>
        </a:p>
      </dgm:t>
    </dgm:pt>
    <dgm:pt modelId="{A9E6D1F3-18F0-4F08-92E3-04D093E5C26D}">
      <dgm:prSet/>
      <dgm:spPr/>
      <dgm:t>
        <a:bodyPr/>
        <a:lstStyle/>
        <a:p>
          <a:r>
            <a:rPr lang="en-GB"/>
            <a:t>Datix Management</a:t>
          </a:r>
          <a:endParaRPr lang="en-US"/>
        </a:p>
      </dgm:t>
    </dgm:pt>
    <dgm:pt modelId="{BED461E5-D050-4083-AF8E-B566B015BB8B}" type="parTrans" cxnId="{5373EB70-6EC0-426F-91D4-0BB855EAC57E}">
      <dgm:prSet/>
      <dgm:spPr/>
      <dgm:t>
        <a:bodyPr/>
        <a:lstStyle/>
        <a:p>
          <a:endParaRPr lang="en-US"/>
        </a:p>
      </dgm:t>
    </dgm:pt>
    <dgm:pt modelId="{ACA3580D-6AA5-453D-AC27-363439B5BF0D}" type="sibTrans" cxnId="{5373EB70-6EC0-426F-91D4-0BB855EAC57E}">
      <dgm:prSet/>
      <dgm:spPr/>
      <dgm:t>
        <a:bodyPr/>
        <a:lstStyle/>
        <a:p>
          <a:endParaRPr lang="en-US"/>
        </a:p>
      </dgm:t>
    </dgm:pt>
    <dgm:pt modelId="{591BB78D-098B-4C79-AD6F-3E7E13AC00C8}">
      <dgm:prSet/>
      <dgm:spPr/>
      <dgm:t>
        <a:bodyPr/>
        <a:lstStyle/>
        <a:p>
          <a:r>
            <a:rPr lang="en-GB"/>
            <a:t>Roster</a:t>
          </a:r>
          <a:endParaRPr lang="en-US"/>
        </a:p>
      </dgm:t>
    </dgm:pt>
    <dgm:pt modelId="{BE2B8C94-F0D6-4CD9-9DFB-BA4EE3A7FA85}" type="parTrans" cxnId="{E82BCD93-085F-4AF3-8CA4-1C0A22B6967C}">
      <dgm:prSet/>
      <dgm:spPr/>
      <dgm:t>
        <a:bodyPr/>
        <a:lstStyle/>
        <a:p>
          <a:endParaRPr lang="en-US"/>
        </a:p>
      </dgm:t>
    </dgm:pt>
    <dgm:pt modelId="{11E3F578-A010-4367-AC27-8165CB91C2E9}" type="sibTrans" cxnId="{E82BCD93-085F-4AF3-8CA4-1C0A22B6967C}">
      <dgm:prSet/>
      <dgm:spPr/>
      <dgm:t>
        <a:bodyPr/>
        <a:lstStyle/>
        <a:p>
          <a:endParaRPr lang="en-US"/>
        </a:p>
      </dgm:t>
    </dgm:pt>
    <dgm:pt modelId="{4E5CBAEA-00DB-44E1-9248-FB7B282D8741}">
      <dgm:prSet/>
      <dgm:spPr/>
      <dgm:t>
        <a:bodyPr/>
        <a:lstStyle/>
        <a:p>
          <a:r>
            <a:rPr lang="en-GB"/>
            <a:t>Sickness Management</a:t>
          </a:r>
          <a:endParaRPr lang="en-US"/>
        </a:p>
      </dgm:t>
    </dgm:pt>
    <dgm:pt modelId="{0819FA32-A056-4185-9EF9-31DC1D9975B9}" type="parTrans" cxnId="{3FC7F218-8E4A-41ED-B85C-2D42E53B8D07}">
      <dgm:prSet/>
      <dgm:spPr/>
      <dgm:t>
        <a:bodyPr/>
        <a:lstStyle/>
        <a:p>
          <a:endParaRPr lang="en-US"/>
        </a:p>
      </dgm:t>
    </dgm:pt>
    <dgm:pt modelId="{8A9DA1C1-7C92-4834-A6E2-E6074D70DBAB}" type="sibTrans" cxnId="{3FC7F218-8E4A-41ED-B85C-2D42E53B8D07}">
      <dgm:prSet/>
      <dgm:spPr/>
      <dgm:t>
        <a:bodyPr/>
        <a:lstStyle/>
        <a:p>
          <a:endParaRPr lang="en-US"/>
        </a:p>
      </dgm:t>
    </dgm:pt>
    <dgm:pt modelId="{B81F4448-67EF-4BE1-980E-FB81B194FBFD}">
      <dgm:prSet/>
      <dgm:spPr/>
      <dgm:t>
        <a:bodyPr/>
        <a:lstStyle/>
        <a:p>
          <a:r>
            <a:rPr lang="en-GB"/>
            <a:t>Referrals </a:t>
          </a:r>
          <a:endParaRPr lang="en-US"/>
        </a:p>
      </dgm:t>
    </dgm:pt>
    <dgm:pt modelId="{2532B50B-1894-4C06-A394-691E2AB31192}" type="parTrans" cxnId="{C235992B-050A-438C-8F13-63E44D99233B}">
      <dgm:prSet/>
      <dgm:spPr/>
      <dgm:t>
        <a:bodyPr/>
        <a:lstStyle/>
        <a:p>
          <a:endParaRPr lang="en-US"/>
        </a:p>
      </dgm:t>
    </dgm:pt>
    <dgm:pt modelId="{2A169395-8BC5-462C-93FD-C731FA8F351F}" type="sibTrans" cxnId="{C235992B-050A-438C-8F13-63E44D99233B}">
      <dgm:prSet/>
      <dgm:spPr/>
      <dgm:t>
        <a:bodyPr/>
        <a:lstStyle/>
        <a:p>
          <a:endParaRPr lang="en-US"/>
        </a:p>
      </dgm:t>
    </dgm:pt>
    <dgm:pt modelId="{78BC784D-8FD7-4A90-B3A5-58169BD2395B}">
      <dgm:prSet/>
      <dgm:spPr/>
      <dgm:t>
        <a:bodyPr/>
        <a:lstStyle/>
        <a:p>
          <a:r>
            <a:rPr lang="en-GB"/>
            <a:t>Organising Study Days </a:t>
          </a:r>
          <a:endParaRPr lang="en-US"/>
        </a:p>
      </dgm:t>
    </dgm:pt>
    <dgm:pt modelId="{A0945239-A7B2-486C-9F15-1E4CBC6CE97E}" type="parTrans" cxnId="{3CD89EEB-20E9-4320-8BA5-166D63AFA7E6}">
      <dgm:prSet/>
      <dgm:spPr/>
      <dgm:t>
        <a:bodyPr/>
        <a:lstStyle/>
        <a:p>
          <a:endParaRPr lang="en-US"/>
        </a:p>
      </dgm:t>
    </dgm:pt>
    <dgm:pt modelId="{47F91C22-93CE-4B84-80F8-BD79DB6331FC}" type="sibTrans" cxnId="{3CD89EEB-20E9-4320-8BA5-166D63AFA7E6}">
      <dgm:prSet/>
      <dgm:spPr/>
      <dgm:t>
        <a:bodyPr/>
        <a:lstStyle/>
        <a:p>
          <a:endParaRPr lang="en-US"/>
        </a:p>
      </dgm:t>
    </dgm:pt>
    <dgm:pt modelId="{05A3701F-2486-4C05-B769-1F606CA54042}">
      <dgm:prSet/>
      <dgm:spPr/>
      <dgm:t>
        <a:bodyPr/>
        <a:lstStyle/>
        <a:p>
          <a:r>
            <a:rPr lang="en-GB" dirty="0"/>
            <a:t>Planning </a:t>
          </a:r>
          <a:endParaRPr lang="en-US" dirty="0"/>
        </a:p>
      </dgm:t>
    </dgm:pt>
    <dgm:pt modelId="{A2F58AE7-31F1-4C89-82EA-F9104A5292D2}" type="parTrans" cxnId="{EFB886D3-203E-40FE-81B6-430C0D31035C}">
      <dgm:prSet/>
      <dgm:spPr/>
      <dgm:t>
        <a:bodyPr/>
        <a:lstStyle/>
        <a:p>
          <a:endParaRPr lang="en-US"/>
        </a:p>
      </dgm:t>
    </dgm:pt>
    <dgm:pt modelId="{9264C8E7-A0B2-4061-9D42-0EFDE0C32C75}" type="sibTrans" cxnId="{EFB886D3-203E-40FE-81B6-430C0D31035C}">
      <dgm:prSet/>
      <dgm:spPr/>
      <dgm:t>
        <a:bodyPr/>
        <a:lstStyle/>
        <a:p>
          <a:endParaRPr lang="en-US"/>
        </a:p>
      </dgm:t>
    </dgm:pt>
    <dgm:pt modelId="{E9152629-867F-43D3-BE96-B0C2B233B55E}">
      <dgm:prSet/>
      <dgm:spPr/>
      <dgm:t>
        <a:bodyPr/>
        <a:lstStyle/>
        <a:p>
          <a:r>
            <a:rPr lang="en-GB"/>
            <a:t>MDT </a:t>
          </a:r>
          <a:endParaRPr lang="en-US"/>
        </a:p>
      </dgm:t>
    </dgm:pt>
    <dgm:pt modelId="{B5BA514A-549F-46F0-9D1D-0F526ADF46FF}" type="parTrans" cxnId="{5AAD6647-1ACA-4A50-AB13-C6835B42C42A}">
      <dgm:prSet/>
      <dgm:spPr/>
      <dgm:t>
        <a:bodyPr/>
        <a:lstStyle/>
        <a:p>
          <a:endParaRPr lang="en-US"/>
        </a:p>
      </dgm:t>
    </dgm:pt>
    <dgm:pt modelId="{BFD929D5-FE4C-451F-8460-21C742E1F4DC}" type="sibTrans" cxnId="{5AAD6647-1ACA-4A50-AB13-C6835B42C42A}">
      <dgm:prSet/>
      <dgm:spPr/>
      <dgm:t>
        <a:bodyPr/>
        <a:lstStyle/>
        <a:p>
          <a:endParaRPr lang="en-US"/>
        </a:p>
      </dgm:t>
    </dgm:pt>
    <dgm:pt modelId="{AB2D69E9-EB95-4D25-9B73-129E0D1370DE}">
      <dgm:prSet/>
      <dgm:spPr/>
      <dgm:t>
        <a:bodyPr/>
        <a:lstStyle/>
        <a:p>
          <a:r>
            <a:rPr lang="en-GB"/>
            <a:t>Service Line Meetings	</a:t>
          </a:r>
          <a:endParaRPr lang="en-US"/>
        </a:p>
      </dgm:t>
    </dgm:pt>
    <dgm:pt modelId="{43CBB0C1-BD1B-4EEF-994C-74B468C066AB}" type="parTrans" cxnId="{CA129298-C784-4508-BE2D-0D2A9D4E2FC0}">
      <dgm:prSet/>
      <dgm:spPr/>
      <dgm:t>
        <a:bodyPr/>
        <a:lstStyle/>
        <a:p>
          <a:endParaRPr lang="en-US"/>
        </a:p>
      </dgm:t>
    </dgm:pt>
    <dgm:pt modelId="{820E8CAD-0F7D-441E-84C4-11A027B5317C}" type="sibTrans" cxnId="{CA129298-C784-4508-BE2D-0D2A9D4E2FC0}">
      <dgm:prSet/>
      <dgm:spPr/>
      <dgm:t>
        <a:bodyPr/>
        <a:lstStyle/>
        <a:p>
          <a:endParaRPr lang="en-US"/>
        </a:p>
      </dgm:t>
    </dgm:pt>
    <dgm:pt modelId="{98891A33-8263-4D47-BE20-2B7C712E285D}">
      <dgm:prSet/>
      <dgm:spPr/>
      <dgm:t>
        <a:bodyPr/>
        <a:lstStyle/>
        <a:p>
          <a:r>
            <a:rPr lang="en-GB"/>
            <a:t>Networking</a:t>
          </a:r>
          <a:endParaRPr lang="en-US"/>
        </a:p>
      </dgm:t>
    </dgm:pt>
    <dgm:pt modelId="{3148E71D-E148-46EF-92AA-FD5BB6B59132}" type="parTrans" cxnId="{157DDD38-78CE-48EF-A5B9-DE7339F773C9}">
      <dgm:prSet/>
      <dgm:spPr/>
      <dgm:t>
        <a:bodyPr/>
        <a:lstStyle/>
        <a:p>
          <a:endParaRPr lang="en-US"/>
        </a:p>
      </dgm:t>
    </dgm:pt>
    <dgm:pt modelId="{7A7D0756-AF1D-41FD-B2CD-60CC6834DF1D}" type="sibTrans" cxnId="{157DDD38-78CE-48EF-A5B9-DE7339F773C9}">
      <dgm:prSet/>
      <dgm:spPr/>
      <dgm:t>
        <a:bodyPr/>
        <a:lstStyle/>
        <a:p>
          <a:endParaRPr lang="en-US"/>
        </a:p>
      </dgm:t>
    </dgm:pt>
    <dgm:pt modelId="{5639047D-F292-49AD-B1FD-2235ADE172CD}">
      <dgm:prSet/>
      <dgm:spPr/>
      <dgm:t>
        <a:bodyPr/>
        <a:lstStyle/>
        <a:p>
          <a:r>
            <a:rPr lang="en-GB"/>
            <a:t>Newsletters </a:t>
          </a:r>
          <a:endParaRPr lang="en-US"/>
        </a:p>
      </dgm:t>
    </dgm:pt>
    <dgm:pt modelId="{5D249DAA-CABD-4F66-9723-CD729CD325C3}" type="parTrans" cxnId="{02A70C99-D4AD-46E5-AE9B-EB8DF897AB49}">
      <dgm:prSet/>
      <dgm:spPr/>
      <dgm:t>
        <a:bodyPr/>
        <a:lstStyle/>
        <a:p>
          <a:endParaRPr lang="en-US"/>
        </a:p>
      </dgm:t>
    </dgm:pt>
    <dgm:pt modelId="{B01DA50A-228C-478C-A08E-794ACC242B9C}" type="sibTrans" cxnId="{02A70C99-D4AD-46E5-AE9B-EB8DF897AB49}">
      <dgm:prSet/>
      <dgm:spPr/>
      <dgm:t>
        <a:bodyPr/>
        <a:lstStyle/>
        <a:p>
          <a:endParaRPr lang="en-US"/>
        </a:p>
      </dgm:t>
    </dgm:pt>
    <dgm:pt modelId="{BEDEC638-A7F8-45CB-9B37-0AFADA6CD790}" type="pres">
      <dgm:prSet presAssocID="{485E50D3-9BE9-44B2-9192-78B03CE7BB3D}" presName="diagram" presStyleCnt="0">
        <dgm:presLayoutVars>
          <dgm:dir/>
          <dgm:resizeHandles val="exact"/>
        </dgm:presLayoutVars>
      </dgm:prSet>
      <dgm:spPr/>
    </dgm:pt>
    <dgm:pt modelId="{5C1A9932-DF62-4EB7-A089-3077CCD76195}" type="pres">
      <dgm:prSet presAssocID="{7E846141-60D3-438B-9496-97FC61B5B22D}" presName="node" presStyleLbl="node1" presStyleIdx="0" presStyleCnt="24">
        <dgm:presLayoutVars>
          <dgm:bulletEnabled val="1"/>
        </dgm:presLayoutVars>
      </dgm:prSet>
      <dgm:spPr/>
    </dgm:pt>
    <dgm:pt modelId="{0A56534B-90B9-4E21-AE95-4A3C917636EA}" type="pres">
      <dgm:prSet presAssocID="{D111B20B-DDE8-4989-A0D6-33A1A143670F}" presName="sibTrans" presStyleCnt="0"/>
      <dgm:spPr/>
    </dgm:pt>
    <dgm:pt modelId="{8949A456-FCA3-41E7-AC4F-A036FD932B84}" type="pres">
      <dgm:prSet presAssocID="{C7C01022-503D-46E5-AF5E-F4812567DEC3}" presName="node" presStyleLbl="node1" presStyleIdx="1" presStyleCnt="24">
        <dgm:presLayoutVars>
          <dgm:bulletEnabled val="1"/>
        </dgm:presLayoutVars>
      </dgm:prSet>
      <dgm:spPr/>
    </dgm:pt>
    <dgm:pt modelId="{24D31066-47E7-42F1-A229-4C42E9D7DB58}" type="pres">
      <dgm:prSet presAssocID="{3166B778-FB8A-4BA0-BB16-FBB69D7E5627}" presName="sibTrans" presStyleCnt="0"/>
      <dgm:spPr/>
    </dgm:pt>
    <dgm:pt modelId="{FBA99CBD-60F0-4701-8B19-F829C50314F0}" type="pres">
      <dgm:prSet presAssocID="{43AACB9C-B5A8-4B45-BFA3-E8DAB7671976}" presName="node" presStyleLbl="node1" presStyleIdx="2" presStyleCnt="24">
        <dgm:presLayoutVars>
          <dgm:bulletEnabled val="1"/>
        </dgm:presLayoutVars>
      </dgm:prSet>
      <dgm:spPr/>
    </dgm:pt>
    <dgm:pt modelId="{375841A0-DD94-4CFD-8BB6-2E79503D7B84}" type="pres">
      <dgm:prSet presAssocID="{D973889C-FF18-4262-9557-AC34DF45E099}" presName="sibTrans" presStyleCnt="0"/>
      <dgm:spPr/>
    </dgm:pt>
    <dgm:pt modelId="{5BC5200B-1576-4568-ABE0-A3C1E7E798C0}" type="pres">
      <dgm:prSet presAssocID="{94FD95D5-B705-42FF-95E8-A8C56C80F80C}" presName="node" presStyleLbl="node1" presStyleIdx="3" presStyleCnt="24">
        <dgm:presLayoutVars>
          <dgm:bulletEnabled val="1"/>
        </dgm:presLayoutVars>
      </dgm:prSet>
      <dgm:spPr/>
    </dgm:pt>
    <dgm:pt modelId="{4BBE1DEC-3F5C-417C-A52B-21F5B9E6FC00}" type="pres">
      <dgm:prSet presAssocID="{5060105C-02C3-4102-B41D-ABADEC4C0522}" presName="sibTrans" presStyleCnt="0"/>
      <dgm:spPr/>
    </dgm:pt>
    <dgm:pt modelId="{4AFF123E-1DD7-46C8-96B3-0985CEC4F265}" type="pres">
      <dgm:prSet presAssocID="{4E32BF95-862C-4E5F-A567-427BF60BA2AF}" presName="node" presStyleLbl="node1" presStyleIdx="4" presStyleCnt="24">
        <dgm:presLayoutVars>
          <dgm:bulletEnabled val="1"/>
        </dgm:presLayoutVars>
      </dgm:prSet>
      <dgm:spPr/>
    </dgm:pt>
    <dgm:pt modelId="{29123DDA-7827-48F7-B350-694739A677F3}" type="pres">
      <dgm:prSet presAssocID="{1CF95900-F7F7-4C97-A2BD-9304D863B792}" presName="sibTrans" presStyleCnt="0"/>
      <dgm:spPr/>
    </dgm:pt>
    <dgm:pt modelId="{A0953E73-E74F-488A-AD20-CAE4AAE6A060}" type="pres">
      <dgm:prSet presAssocID="{4C0D0A07-BF63-4F08-B2F5-A44E185A265C}" presName="node" presStyleLbl="node1" presStyleIdx="5" presStyleCnt="24">
        <dgm:presLayoutVars>
          <dgm:bulletEnabled val="1"/>
        </dgm:presLayoutVars>
      </dgm:prSet>
      <dgm:spPr/>
    </dgm:pt>
    <dgm:pt modelId="{F74BB3C5-7465-444A-9449-35887E3A99E7}" type="pres">
      <dgm:prSet presAssocID="{5375E5BB-47A9-429B-846A-0A021F7DD3C0}" presName="sibTrans" presStyleCnt="0"/>
      <dgm:spPr/>
    </dgm:pt>
    <dgm:pt modelId="{AB22649B-BB8F-4DF9-9739-A4B7D75BF134}" type="pres">
      <dgm:prSet presAssocID="{379B6FD8-9D58-4E10-891B-73451BF81A75}" presName="node" presStyleLbl="node1" presStyleIdx="6" presStyleCnt="24">
        <dgm:presLayoutVars>
          <dgm:bulletEnabled val="1"/>
        </dgm:presLayoutVars>
      </dgm:prSet>
      <dgm:spPr/>
    </dgm:pt>
    <dgm:pt modelId="{1FB44A5A-6B62-4A21-9512-EA0420D8AD0C}" type="pres">
      <dgm:prSet presAssocID="{45ED37EF-D33F-4A1F-A2EE-284ADE6066DA}" presName="sibTrans" presStyleCnt="0"/>
      <dgm:spPr/>
    </dgm:pt>
    <dgm:pt modelId="{52703884-84C3-45A5-9089-91B7E1142C3E}" type="pres">
      <dgm:prSet presAssocID="{C53EF7CE-B5E5-45DF-8412-14A8BD89D1D6}" presName="node" presStyleLbl="node1" presStyleIdx="7" presStyleCnt="24">
        <dgm:presLayoutVars>
          <dgm:bulletEnabled val="1"/>
        </dgm:presLayoutVars>
      </dgm:prSet>
      <dgm:spPr/>
    </dgm:pt>
    <dgm:pt modelId="{C718F572-E45B-4784-8B52-37E771911B2E}" type="pres">
      <dgm:prSet presAssocID="{378CE41A-032F-4905-8B81-D38511225BDA}" presName="sibTrans" presStyleCnt="0"/>
      <dgm:spPr/>
    </dgm:pt>
    <dgm:pt modelId="{0FA3859C-CF02-4B07-B64A-1F452CF47F08}" type="pres">
      <dgm:prSet presAssocID="{748DCB59-93D2-4623-A967-65926144A07F}" presName="node" presStyleLbl="node1" presStyleIdx="8" presStyleCnt="24">
        <dgm:presLayoutVars>
          <dgm:bulletEnabled val="1"/>
        </dgm:presLayoutVars>
      </dgm:prSet>
      <dgm:spPr/>
    </dgm:pt>
    <dgm:pt modelId="{CAD3B3E4-0CEE-46D3-AC9D-4DA74861891C}" type="pres">
      <dgm:prSet presAssocID="{FB088591-3179-405C-8D95-2A993AFC8F31}" presName="sibTrans" presStyleCnt="0"/>
      <dgm:spPr/>
    </dgm:pt>
    <dgm:pt modelId="{876DA7A5-945C-40A3-9C84-79F6FC6DC6CA}" type="pres">
      <dgm:prSet presAssocID="{DBD1D8CA-ED55-43A9-94D5-604623C31B27}" presName="node" presStyleLbl="node1" presStyleIdx="9" presStyleCnt="24">
        <dgm:presLayoutVars>
          <dgm:bulletEnabled val="1"/>
        </dgm:presLayoutVars>
      </dgm:prSet>
      <dgm:spPr/>
    </dgm:pt>
    <dgm:pt modelId="{7F3B9C56-2B6F-47C4-A725-65A1AB4A5464}" type="pres">
      <dgm:prSet presAssocID="{BED9A8B9-398F-4EC7-8776-4FEE779C0E4D}" presName="sibTrans" presStyleCnt="0"/>
      <dgm:spPr/>
    </dgm:pt>
    <dgm:pt modelId="{5D8F79D4-8BF4-4B28-B12A-63F89867D747}" type="pres">
      <dgm:prSet presAssocID="{1BCF0A90-9ED8-4369-B693-D5D06135E598}" presName="node" presStyleLbl="node1" presStyleIdx="10" presStyleCnt="24">
        <dgm:presLayoutVars>
          <dgm:bulletEnabled val="1"/>
        </dgm:presLayoutVars>
      </dgm:prSet>
      <dgm:spPr/>
    </dgm:pt>
    <dgm:pt modelId="{C8814607-300D-40B1-8F47-5C3B8BC2EF96}" type="pres">
      <dgm:prSet presAssocID="{9F0CECE4-46D6-44C1-80DD-45D202E5C4C9}" presName="sibTrans" presStyleCnt="0"/>
      <dgm:spPr/>
    </dgm:pt>
    <dgm:pt modelId="{DE1960B8-BDAF-4F2D-9A0C-B3BDE0680FB4}" type="pres">
      <dgm:prSet presAssocID="{4A8870BE-D417-4144-BD3A-383A4437D001}" presName="node" presStyleLbl="node1" presStyleIdx="11" presStyleCnt="24">
        <dgm:presLayoutVars>
          <dgm:bulletEnabled val="1"/>
        </dgm:presLayoutVars>
      </dgm:prSet>
      <dgm:spPr/>
    </dgm:pt>
    <dgm:pt modelId="{32FBFD54-8402-4EE5-8D12-2AA2BE56FE8F}" type="pres">
      <dgm:prSet presAssocID="{79D5C78B-F869-4F27-9FBE-3F5CB71E20BA}" presName="sibTrans" presStyleCnt="0"/>
      <dgm:spPr/>
    </dgm:pt>
    <dgm:pt modelId="{8ACF27BE-9F85-4829-AAA4-74FCF7781D85}" type="pres">
      <dgm:prSet presAssocID="{305D413A-E0FB-403A-ADDE-A2220591BD94}" presName="node" presStyleLbl="node1" presStyleIdx="12" presStyleCnt="24">
        <dgm:presLayoutVars>
          <dgm:bulletEnabled val="1"/>
        </dgm:presLayoutVars>
      </dgm:prSet>
      <dgm:spPr/>
    </dgm:pt>
    <dgm:pt modelId="{EFC2AB3A-1CA8-4D0C-A0A5-56BC7BDD918A}" type="pres">
      <dgm:prSet presAssocID="{55DDA3B1-D7A6-4293-8355-DC8D688B31AB}" presName="sibTrans" presStyleCnt="0"/>
      <dgm:spPr/>
    </dgm:pt>
    <dgm:pt modelId="{4F378E8E-F811-4F15-B120-B0C746FF8CCE}" type="pres">
      <dgm:prSet presAssocID="{9E85C2B0-09C2-45CD-BCE6-1F3E552FDFCE}" presName="node" presStyleLbl="node1" presStyleIdx="13" presStyleCnt="24">
        <dgm:presLayoutVars>
          <dgm:bulletEnabled val="1"/>
        </dgm:presLayoutVars>
      </dgm:prSet>
      <dgm:spPr/>
    </dgm:pt>
    <dgm:pt modelId="{FD3964C0-FA2F-4A99-B4F6-48D31BBB29AE}" type="pres">
      <dgm:prSet presAssocID="{90DC5F6B-A138-4A78-921E-184D6AE308C4}" presName="sibTrans" presStyleCnt="0"/>
      <dgm:spPr/>
    </dgm:pt>
    <dgm:pt modelId="{BE98F6DD-DBD8-43EB-9329-60ACB190905C}" type="pres">
      <dgm:prSet presAssocID="{A9E6D1F3-18F0-4F08-92E3-04D093E5C26D}" presName="node" presStyleLbl="node1" presStyleIdx="14" presStyleCnt="24">
        <dgm:presLayoutVars>
          <dgm:bulletEnabled val="1"/>
        </dgm:presLayoutVars>
      </dgm:prSet>
      <dgm:spPr/>
    </dgm:pt>
    <dgm:pt modelId="{5E897B33-42D4-4B62-99F7-DDEE3B2F115B}" type="pres">
      <dgm:prSet presAssocID="{ACA3580D-6AA5-453D-AC27-363439B5BF0D}" presName="sibTrans" presStyleCnt="0"/>
      <dgm:spPr/>
    </dgm:pt>
    <dgm:pt modelId="{F517F9DC-B0B5-44A0-9695-D1A14988C4F8}" type="pres">
      <dgm:prSet presAssocID="{591BB78D-098B-4C79-AD6F-3E7E13AC00C8}" presName="node" presStyleLbl="node1" presStyleIdx="15" presStyleCnt="24">
        <dgm:presLayoutVars>
          <dgm:bulletEnabled val="1"/>
        </dgm:presLayoutVars>
      </dgm:prSet>
      <dgm:spPr/>
    </dgm:pt>
    <dgm:pt modelId="{4D5B014C-CDC8-434A-9958-67BFFED9029D}" type="pres">
      <dgm:prSet presAssocID="{11E3F578-A010-4367-AC27-8165CB91C2E9}" presName="sibTrans" presStyleCnt="0"/>
      <dgm:spPr/>
    </dgm:pt>
    <dgm:pt modelId="{68F1332A-ACE6-4E1B-AF4A-81EE00A2FC18}" type="pres">
      <dgm:prSet presAssocID="{4E5CBAEA-00DB-44E1-9248-FB7B282D8741}" presName="node" presStyleLbl="node1" presStyleIdx="16" presStyleCnt="24">
        <dgm:presLayoutVars>
          <dgm:bulletEnabled val="1"/>
        </dgm:presLayoutVars>
      </dgm:prSet>
      <dgm:spPr/>
    </dgm:pt>
    <dgm:pt modelId="{D62395BB-2459-40C7-BA8F-DEF2E4510C1D}" type="pres">
      <dgm:prSet presAssocID="{8A9DA1C1-7C92-4834-A6E2-E6074D70DBAB}" presName="sibTrans" presStyleCnt="0"/>
      <dgm:spPr/>
    </dgm:pt>
    <dgm:pt modelId="{A50CAC6F-9A71-4010-BB4E-473D9C90C942}" type="pres">
      <dgm:prSet presAssocID="{B81F4448-67EF-4BE1-980E-FB81B194FBFD}" presName="node" presStyleLbl="node1" presStyleIdx="17" presStyleCnt="24">
        <dgm:presLayoutVars>
          <dgm:bulletEnabled val="1"/>
        </dgm:presLayoutVars>
      </dgm:prSet>
      <dgm:spPr/>
    </dgm:pt>
    <dgm:pt modelId="{A6F38A7E-8FB7-4167-8477-EBC16F58F86A}" type="pres">
      <dgm:prSet presAssocID="{2A169395-8BC5-462C-93FD-C731FA8F351F}" presName="sibTrans" presStyleCnt="0"/>
      <dgm:spPr/>
    </dgm:pt>
    <dgm:pt modelId="{B74C4F43-C54E-4F84-904A-542299657526}" type="pres">
      <dgm:prSet presAssocID="{78BC784D-8FD7-4A90-B3A5-58169BD2395B}" presName="node" presStyleLbl="node1" presStyleIdx="18" presStyleCnt="24">
        <dgm:presLayoutVars>
          <dgm:bulletEnabled val="1"/>
        </dgm:presLayoutVars>
      </dgm:prSet>
      <dgm:spPr/>
    </dgm:pt>
    <dgm:pt modelId="{125B6598-741A-4810-9554-C78F10FEAF2F}" type="pres">
      <dgm:prSet presAssocID="{47F91C22-93CE-4B84-80F8-BD79DB6331FC}" presName="sibTrans" presStyleCnt="0"/>
      <dgm:spPr/>
    </dgm:pt>
    <dgm:pt modelId="{278BFBB1-F5CB-4E63-AC3B-53C0C62A9CFB}" type="pres">
      <dgm:prSet presAssocID="{05A3701F-2486-4C05-B769-1F606CA54042}" presName="node" presStyleLbl="node1" presStyleIdx="19" presStyleCnt="24">
        <dgm:presLayoutVars>
          <dgm:bulletEnabled val="1"/>
        </dgm:presLayoutVars>
      </dgm:prSet>
      <dgm:spPr/>
    </dgm:pt>
    <dgm:pt modelId="{5E3DDC14-8575-4EA3-8791-176F7CFE94C2}" type="pres">
      <dgm:prSet presAssocID="{9264C8E7-A0B2-4061-9D42-0EFDE0C32C75}" presName="sibTrans" presStyleCnt="0"/>
      <dgm:spPr/>
    </dgm:pt>
    <dgm:pt modelId="{B1B5A90E-5160-4F65-8BB2-0036C6A99E79}" type="pres">
      <dgm:prSet presAssocID="{E9152629-867F-43D3-BE96-B0C2B233B55E}" presName="node" presStyleLbl="node1" presStyleIdx="20" presStyleCnt="24">
        <dgm:presLayoutVars>
          <dgm:bulletEnabled val="1"/>
        </dgm:presLayoutVars>
      </dgm:prSet>
      <dgm:spPr/>
    </dgm:pt>
    <dgm:pt modelId="{1DC62A14-CD42-4E0A-8E88-3E128DDA54B1}" type="pres">
      <dgm:prSet presAssocID="{BFD929D5-FE4C-451F-8460-21C742E1F4DC}" presName="sibTrans" presStyleCnt="0"/>
      <dgm:spPr/>
    </dgm:pt>
    <dgm:pt modelId="{77A0CC04-E7D1-4A38-8F7A-35543848DA15}" type="pres">
      <dgm:prSet presAssocID="{AB2D69E9-EB95-4D25-9B73-129E0D1370DE}" presName="node" presStyleLbl="node1" presStyleIdx="21" presStyleCnt="24">
        <dgm:presLayoutVars>
          <dgm:bulletEnabled val="1"/>
        </dgm:presLayoutVars>
      </dgm:prSet>
      <dgm:spPr/>
    </dgm:pt>
    <dgm:pt modelId="{F917A983-A8CC-4333-A8D2-D499CB41CA51}" type="pres">
      <dgm:prSet presAssocID="{820E8CAD-0F7D-441E-84C4-11A027B5317C}" presName="sibTrans" presStyleCnt="0"/>
      <dgm:spPr/>
    </dgm:pt>
    <dgm:pt modelId="{F2582FDC-8ACF-40D9-85BB-2EDB428C2F4C}" type="pres">
      <dgm:prSet presAssocID="{98891A33-8263-4D47-BE20-2B7C712E285D}" presName="node" presStyleLbl="node1" presStyleIdx="22" presStyleCnt="24">
        <dgm:presLayoutVars>
          <dgm:bulletEnabled val="1"/>
        </dgm:presLayoutVars>
      </dgm:prSet>
      <dgm:spPr/>
    </dgm:pt>
    <dgm:pt modelId="{DB57B243-571C-4F94-859B-43C7D06ADEE5}" type="pres">
      <dgm:prSet presAssocID="{7A7D0756-AF1D-41FD-B2CD-60CC6834DF1D}" presName="sibTrans" presStyleCnt="0"/>
      <dgm:spPr/>
    </dgm:pt>
    <dgm:pt modelId="{2B193977-2BB0-4EF2-AD3F-7A157D334B57}" type="pres">
      <dgm:prSet presAssocID="{5639047D-F292-49AD-B1FD-2235ADE172CD}" presName="node" presStyleLbl="node1" presStyleIdx="23" presStyleCnt="24">
        <dgm:presLayoutVars>
          <dgm:bulletEnabled val="1"/>
        </dgm:presLayoutVars>
      </dgm:prSet>
      <dgm:spPr/>
    </dgm:pt>
  </dgm:ptLst>
  <dgm:cxnLst>
    <dgm:cxn modelId="{07339D00-2B0E-4278-B870-9F7032B23CD6}" srcId="{485E50D3-9BE9-44B2-9192-78B03CE7BB3D}" destId="{94FD95D5-B705-42FF-95E8-A8C56C80F80C}" srcOrd="3" destOrd="0" parTransId="{F2445B44-4257-42D8-B76D-64F13CAF4246}" sibTransId="{5060105C-02C3-4102-B41D-ABADEC4C0522}"/>
    <dgm:cxn modelId="{498D3905-43C6-4A92-ACE5-ACEAF8F1E7D0}" type="presOf" srcId="{4C0D0A07-BF63-4F08-B2F5-A44E185A265C}" destId="{A0953E73-E74F-488A-AD20-CAE4AAE6A060}" srcOrd="0" destOrd="0" presId="urn:microsoft.com/office/officeart/2005/8/layout/default"/>
    <dgm:cxn modelId="{81B84E12-76BB-4373-853D-2A9E06AD87EF}" srcId="{485E50D3-9BE9-44B2-9192-78B03CE7BB3D}" destId="{379B6FD8-9D58-4E10-891B-73451BF81A75}" srcOrd="6" destOrd="0" parTransId="{E5A009C8-E324-470B-BA9C-593F5DFF3D1B}" sibTransId="{45ED37EF-D33F-4A1F-A2EE-284ADE6066DA}"/>
    <dgm:cxn modelId="{FE155718-026C-4621-AFC4-21C310F8084E}" type="presOf" srcId="{E9152629-867F-43D3-BE96-B0C2B233B55E}" destId="{B1B5A90E-5160-4F65-8BB2-0036C6A99E79}" srcOrd="0" destOrd="0" presId="urn:microsoft.com/office/officeart/2005/8/layout/default"/>
    <dgm:cxn modelId="{3FC7F218-8E4A-41ED-B85C-2D42E53B8D07}" srcId="{485E50D3-9BE9-44B2-9192-78B03CE7BB3D}" destId="{4E5CBAEA-00DB-44E1-9248-FB7B282D8741}" srcOrd="16" destOrd="0" parTransId="{0819FA32-A056-4185-9EF9-31DC1D9975B9}" sibTransId="{8A9DA1C1-7C92-4834-A6E2-E6074D70DBAB}"/>
    <dgm:cxn modelId="{388CFB1A-402D-4141-AF83-E8233B716F16}" srcId="{485E50D3-9BE9-44B2-9192-78B03CE7BB3D}" destId="{305D413A-E0FB-403A-ADDE-A2220591BD94}" srcOrd="12" destOrd="0" parTransId="{C3748535-B507-4A5A-AD95-52815E1C033B}" sibTransId="{55DDA3B1-D7A6-4293-8355-DC8D688B31AB}"/>
    <dgm:cxn modelId="{BF6F251F-BAAC-4634-8523-72461721DAD6}" srcId="{485E50D3-9BE9-44B2-9192-78B03CE7BB3D}" destId="{1BCF0A90-9ED8-4369-B693-D5D06135E598}" srcOrd="10" destOrd="0" parTransId="{3618C754-0058-4E9E-AA99-0240C4FEEA46}" sibTransId="{9F0CECE4-46D6-44C1-80DD-45D202E5C4C9}"/>
    <dgm:cxn modelId="{00A75C24-8EE0-452A-9A47-0FC7FF640B6F}" srcId="{485E50D3-9BE9-44B2-9192-78B03CE7BB3D}" destId="{C7C01022-503D-46E5-AF5E-F4812567DEC3}" srcOrd="1" destOrd="0" parTransId="{B5BB15B3-4E90-4606-8075-D6541A0993AD}" sibTransId="{3166B778-FB8A-4BA0-BB16-FBB69D7E5627}"/>
    <dgm:cxn modelId="{E3714824-32E7-4841-8645-CFB09A449A09}" type="presOf" srcId="{98891A33-8263-4D47-BE20-2B7C712E285D}" destId="{F2582FDC-8ACF-40D9-85BB-2EDB428C2F4C}" srcOrd="0" destOrd="0" presId="urn:microsoft.com/office/officeart/2005/8/layout/default"/>
    <dgm:cxn modelId="{1563A526-E7EE-4B76-A72C-B87950AF9876}" srcId="{485E50D3-9BE9-44B2-9192-78B03CE7BB3D}" destId="{9E85C2B0-09C2-45CD-BCE6-1F3E552FDFCE}" srcOrd="13" destOrd="0" parTransId="{FEF1F2BA-15A8-4A43-9140-777E17ED8EFB}" sibTransId="{90DC5F6B-A138-4A78-921E-184D6AE308C4}"/>
    <dgm:cxn modelId="{C764D92A-CBCC-410C-8D4F-154448F42AE1}" type="presOf" srcId="{7E846141-60D3-438B-9496-97FC61B5B22D}" destId="{5C1A9932-DF62-4EB7-A089-3077CCD76195}" srcOrd="0" destOrd="0" presId="urn:microsoft.com/office/officeart/2005/8/layout/default"/>
    <dgm:cxn modelId="{B556EA2A-2941-46DA-A51C-E8C2DC5233F2}" srcId="{485E50D3-9BE9-44B2-9192-78B03CE7BB3D}" destId="{7E846141-60D3-438B-9496-97FC61B5B22D}" srcOrd="0" destOrd="0" parTransId="{946F698A-6F07-4148-B702-B63FD08DEB6F}" sibTransId="{D111B20B-DDE8-4989-A0D6-33A1A143670F}"/>
    <dgm:cxn modelId="{12DCED2A-2F61-430C-A238-5D232EE73BA7}" type="presOf" srcId="{5639047D-F292-49AD-B1FD-2235ADE172CD}" destId="{2B193977-2BB0-4EF2-AD3F-7A157D334B57}" srcOrd="0" destOrd="0" presId="urn:microsoft.com/office/officeart/2005/8/layout/default"/>
    <dgm:cxn modelId="{C235992B-050A-438C-8F13-63E44D99233B}" srcId="{485E50D3-9BE9-44B2-9192-78B03CE7BB3D}" destId="{B81F4448-67EF-4BE1-980E-FB81B194FBFD}" srcOrd="17" destOrd="0" parTransId="{2532B50B-1894-4C06-A394-691E2AB31192}" sibTransId="{2A169395-8BC5-462C-93FD-C731FA8F351F}"/>
    <dgm:cxn modelId="{C41B8330-5C86-4DA7-9A9A-F4310B9488D7}" type="presOf" srcId="{C7C01022-503D-46E5-AF5E-F4812567DEC3}" destId="{8949A456-FCA3-41E7-AC4F-A036FD932B84}" srcOrd="0" destOrd="0" presId="urn:microsoft.com/office/officeart/2005/8/layout/default"/>
    <dgm:cxn modelId="{5E117138-9647-4D9F-9443-0045E012B2A6}" srcId="{485E50D3-9BE9-44B2-9192-78B03CE7BB3D}" destId="{4A8870BE-D417-4144-BD3A-383A4437D001}" srcOrd="11" destOrd="0" parTransId="{3309D00A-E7D4-4DD0-9410-6E3BBE3890D1}" sibTransId="{79D5C78B-F869-4F27-9FBE-3F5CB71E20BA}"/>
    <dgm:cxn modelId="{157DDD38-78CE-48EF-A5B9-DE7339F773C9}" srcId="{485E50D3-9BE9-44B2-9192-78B03CE7BB3D}" destId="{98891A33-8263-4D47-BE20-2B7C712E285D}" srcOrd="22" destOrd="0" parTransId="{3148E71D-E148-46EF-92AA-FD5BB6B59132}" sibTransId="{7A7D0756-AF1D-41FD-B2CD-60CC6834DF1D}"/>
    <dgm:cxn modelId="{C912045E-D1B0-4D5F-9A08-90165E3DC6D6}" type="presOf" srcId="{43AACB9C-B5A8-4B45-BFA3-E8DAB7671976}" destId="{FBA99CBD-60F0-4701-8B19-F829C50314F0}" srcOrd="0" destOrd="0" presId="urn:microsoft.com/office/officeart/2005/8/layout/default"/>
    <dgm:cxn modelId="{007D895E-8C29-45EB-9A91-17672249B400}" type="presOf" srcId="{379B6FD8-9D58-4E10-891B-73451BF81A75}" destId="{AB22649B-BB8F-4DF9-9739-A4B7D75BF134}" srcOrd="0" destOrd="0" presId="urn:microsoft.com/office/officeart/2005/8/layout/default"/>
    <dgm:cxn modelId="{DC667961-98D8-4B54-9B49-5979A67D357E}" type="presOf" srcId="{485E50D3-9BE9-44B2-9192-78B03CE7BB3D}" destId="{BEDEC638-A7F8-45CB-9B37-0AFADA6CD790}" srcOrd="0" destOrd="0" presId="urn:microsoft.com/office/officeart/2005/8/layout/default"/>
    <dgm:cxn modelId="{5AAD6647-1ACA-4A50-AB13-C6835B42C42A}" srcId="{485E50D3-9BE9-44B2-9192-78B03CE7BB3D}" destId="{E9152629-867F-43D3-BE96-B0C2B233B55E}" srcOrd="20" destOrd="0" parTransId="{B5BA514A-549F-46F0-9D1D-0F526ADF46FF}" sibTransId="{BFD929D5-FE4C-451F-8460-21C742E1F4DC}"/>
    <dgm:cxn modelId="{B6CF9549-8B57-422A-A6C3-4C3BE011B7E6}" type="presOf" srcId="{78BC784D-8FD7-4A90-B3A5-58169BD2395B}" destId="{B74C4F43-C54E-4F84-904A-542299657526}" srcOrd="0" destOrd="0" presId="urn:microsoft.com/office/officeart/2005/8/layout/default"/>
    <dgm:cxn modelId="{5373EB70-6EC0-426F-91D4-0BB855EAC57E}" srcId="{485E50D3-9BE9-44B2-9192-78B03CE7BB3D}" destId="{A9E6D1F3-18F0-4F08-92E3-04D093E5C26D}" srcOrd="14" destOrd="0" parTransId="{BED461E5-D050-4083-AF8E-B566B015BB8B}" sibTransId="{ACA3580D-6AA5-453D-AC27-363439B5BF0D}"/>
    <dgm:cxn modelId="{8642B251-19A2-4657-A572-8F64968CB98C}" srcId="{485E50D3-9BE9-44B2-9192-78B03CE7BB3D}" destId="{DBD1D8CA-ED55-43A9-94D5-604623C31B27}" srcOrd="9" destOrd="0" parTransId="{A0E3A749-187E-4032-A4FB-646C14FD05CF}" sibTransId="{BED9A8B9-398F-4EC7-8776-4FEE779C0E4D}"/>
    <dgm:cxn modelId="{7FFDFD51-0C73-47A0-A597-D554EC8B3747}" type="presOf" srcId="{B81F4448-67EF-4BE1-980E-FB81B194FBFD}" destId="{A50CAC6F-9A71-4010-BB4E-473D9C90C942}" srcOrd="0" destOrd="0" presId="urn:microsoft.com/office/officeart/2005/8/layout/default"/>
    <dgm:cxn modelId="{4367F875-0A78-4751-91D2-7E420B212006}" srcId="{485E50D3-9BE9-44B2-9192-78B03CE7BB3D}" destId="{748DCB59-93D2-4623-A967-65926144A07F}" srcOrd="8" destOrd="0" parTransId="{8FAD7148-400F-4A0A-9C54-BE0703313E7A}" sibTransId="{FB088591-3179-405C-8D95-2A993AFC8F31}"/>
    <dgm:cxn modelId="{B638EA59-AC5C-4F0E-A651-43E092299E52}" srcId="{485E50D3-9BE9-44B2-9192-78B03CE7BB3D}" destId="{4E32BF95-862C-4E5F-A567-427BF60BA2AF}" srcOrd="4" destOrd="0" parTransId="{CEBE8B2C-AB72-4B16-95CE-CD4471729051}" sibTransId="{1CF95900-F7F7-4C97-A2BD-9304D863B792}"/>
    <dgm:cxn modelId="{9DA78885-DEE4-437D-898E-BE669DF413FC}" type="presOf" srcId="{4A8870BE-D417-4144-BD3A-383A4437D001}" destId="{DE1960B8-BDAF-4F2D-9A0C-B3BDE0680FB4}" srcOrd="0" destOrd="0" presId="urn:microsoft.com/office/officeart/2005/8/layout/default"/>
    <dgm:cxn modelId="{D6351D86-2C5F-48E3-9C57-2A86C0FD5A44}" type="presOf" srcId="{4E5CBAEA-00DB-44E1-9248-FB7B282D8741}" destId="{68F1332A-ACE6-4E1B-AF4A-81EE00A2FC18}" srcOrd="0" destOrd="0" presId="urn:microsoft.com/office/officeart/2005/8/layout/default"/>
    <dgm:cxn modelId="{5C53E388-6870-4C92-9F87-A84785562E82}" type="presOf" srcId="{A9E6D1F3-18F0-4F08-92E3-04D093E5C26D}" destId="{BE98F6DD-DBD8-43EB-9329-60ACB190905C}" srcOrd="0" destOrd="0" presId="urn:microsoft.com/office/officeart/2005/8/layout/default"/>
    <dgm:cxn modelId="{97D05C8D-5138-4EB5-A353-33C3FC661ACE}" type="presOf" srcId="{9E85C2B0-09C2-45CD-BCE6-1F3E552FDFCE}" destId="{4F378E8E-F811-4F15-B120-B0C746FF8CCE}" srcOrd="0" destOrd="0" presId="urn:microsoft.com/office/officeart/2005/8/layout/default"/>
    <dgm:cxn modelId="{A885168F-71A9-4775-9108-D06F6490DB46}" srcId="{485E50D3-9BE9-44B2-9192-78B03CE7BB3D}" destId="{43AACB9C-B5A8-4B45-BFA3-E8DAB7671976}" srcOrd="2" destOrd="0" parTransId="{C3CA7F9E-16FB-4F28-B8A2-372642BE4D2D}" sibTransId="{D973889C-FF18-4262-9557-AC34DF45E099}"/>
    <dgm:cxn modelId="{E82BCD93-085F-4AF3-8CA4-1C0A22B6967C}" srcId="{485E50D3-9BE9-44B2-9192-78B03CE7BB3D}" destId="{591BB78D-098B-4C79-AD6F-3E7E13AC00C8}" srcOrd="15" destOrd="0" parTransId="{BE2B8C94-F0D6-4CD9-9DFB-BA4EE3A7FA85}" sibTransId="{11E3F578-A010-4367-AC27-8165CB91C2E9}"/>
    <dgm:cxn modelId="{56ABAE95-7ACE-4737-92DA-43B5D85BB506}" type="presOf" srcId="{305D413A-E0FB-403A-ADDE-A2220591BD94}" destId="{8ACF27BE-9F85-4829-AAA4-74FCF7781D85}" srcOrd="0" destOrd="0" presId="urn:microsoft.com/office/officeart/2005/8/layout/default"/>
    <dgm:cxn modelId="{CA129298-C784-4508-BE2D-0D2A9D4E2FC0}" srcId="{485E50D3-9BE9-44B2-9192-78B03CE7BB3D}" destId="{AB2D69E9-EB95-4D25-9B73-129E0D1370DE}" srcOrd="21" destOrd="0" parTransId="{43CBB0C1-BD1B-4EEF-994C-74B468C066AB}" sibTransId="{820E8CAD-0F7D-441E-84C4-11A027B5317C}"/>
    <dgm:cxn modelId="{02A70C99-D4AD-46E5-AE9B-EB8DF897AB49}" srcId="{485E50D3-9BE9-44B2-9192-78B03CE7BB3D}" destId="{5639047D-F292-49AD-B1FD-2235ADE172CD}" srcOrd="23" destOrd="0" parTransId="{5D249DAA-CABD-4F66-9723-CD729CD325C3}" sibTransId="{B01DA50A-228C-478C-A08E-794ACC242B9C}"/>
    <dgm:cxn modelId="{9D6169B8-3DA7-42B9-B670-9197FE09B2AA}" type="presOf" srcId="{1BCF0A90-9ED8-4369-B693-D5D06135E598}" destId="{5D8F79D4-8BF4-4B28-B12A-63F89867D747}" srcOrd="0" destOrd="0" presId="urn:microsoft.com/office/officeart/2005/8/layout/default"/>
    <dgm:cxn modelId="{38F74DBE-46CF-4E7D-84A6-57FBEBA16CD7}" srcId="{485E50D3-9BE9-44B2-9192-78B03CE7BB3D}" destId="{C53EF7CE-B5E5-45DF-8412-14A8BD89D1D6}" srcOrd="7" destOrd="0" parTransId="{F7B62000-C212-4B4B-9006-4725512A534F}" sibTransId="{378CE41A-032F-4905-8B81-D38511225BDA}"/>
    <dgm:cxn modelId="{0D886DC1-AFF0-415C-82FE-903330789F4D}" srcId="{485E50D3-9BE9-44B2-9192-78B03CE7BB3D}" destId="{4C0D0A07-BF63-4F08-B2F5-A44E185A265C}" srcOrd="5" destOrd="0" parTransId="{A1FC278E-9D31-4BA9-9FED-D0DA78E9EA3E}" sibTransId="{5375E5BB-47A9-429B-846A-0A021F7DD3C0}"/>
    <dgm:cxn modelId="{79DF9BC1-DA64-4552-A3DD-75374438D55B}" type="presOf" srcId="{DBD1D8CA-ED55-43A9-94D5-604623C31B27}" destId="{876DA7A5-945C-40A3-9C84-79F6FC6DC6CA}" srcOrd="0" destOrd="0" presId="urn:microsoft.com/office/officeart/2005/8/layout/default"/>
    <dgm:cxn modelId="{2BFA54C2-9167-4DED-BB0B-74C0DC68DCDF}" type="presOf" srcId="{748DCB59-93D2-4623-A967-65926144A07F}" destId="{0FA3859C-CF02-4B07-B64A-1F452CF47F08}" srcOrd="0" destOrd="0" presId="urn:microsoft.com/office/officeart/2005/8/layout/default"/>
    <dgm:cxn modelId="{322D9FCC-A45D-4840-A099-CA52DA61C132}" type="presOf" srcId="{4E32BF95-862C-4E5F-A567-427BF60BA2AF}" destId="{4AFF123E-1DD7-46C8-96B3-0985CEC4F265}" srcOrd="0" destOrd="0" presId="urn:microsoft.com/office/officeart/2005/8/layout/default"/>
    <dgm:cxn modelId="{EFB886D3-203E-40FE-81B6-430C0D31035C}" srcId="{485E50D3-9BE9-44B2-9192-78B03CE7BB3D}" destId="{05A3701F-2486-4C05-B769-1F606CA54042}" srcOrd="19" destOrd="0" parTransId="{A2F58AE7-31F1-4C89-82EA-F9104A5292D2}" sibTransId="{9264C8E7-A0B2-4061-9D42-0EFDE0C32C75}"/>
    <dgm:cxn modelId="{067152D5-83AC-492A-AF9E-79D3465B0A64}" type="presOf" srcId="{C53EF7CE-B5E5-45DF-8412-14A8BD89D1D6}" destId="{52703884-84C3-45A5-9089-91B7E1142C3E}" srcOrd="0" destOrd="0" presId="urn:microsoft.com/office/officeart/2005/8/layout/default"/>
    <dgm:cxn modelId="{345CD1DF-BE83-4586-97D6-06DE4F6C370B}" type="presOf" srcId="{05A3701F-2486-4C05-B769-1F606CA54042}" destId="{278BFBB1-F5CB-4E63-AC3B-53C0C62A9CFB}" srcOrd="0" destOrd="0" presId="urn:microsoft.com/office/officeart/2005/8/layout/default"/>
    <dgm:cxn modelId="{3CD89EEB-20E9-4320-8BA5-166D63AFA7E6}" srcId="{485E50D3-9BE9-44B2-9192-78B03CE7BB3D}" destId="{78BC784D-8FD7-4A90-B3A5-58169BD2395B}" srcOrd="18" destOrd="0" parTransId="{A0945239-A7B2-486C-9F15-1E4CBC6CE97E}" sibTransId="{47F91C22-93CE-4B84-80F8-BD79DB6331FC}"/>
    <dgm:cxn modelId="{BEDACDEB-9915-404B-87E0-C10B1DB6845A}" type="presOf" srcId="{94FD95D5-B705-42FF-95E8-A8C56C80F80C}" destId="{5BC5200B-1576-4568-ABE0-A3C1E7E798C0}" srcOrd="0" destOrd="0" presId="urn:microsoft.com/office/officeart/2005/8/layout/default"/>
    <dgm:cxn modelId="{E43F96EC-F8BA-4E22-843F-6C685B0CEE7A}" type="presOf" srcId="{591BB78D-098B-4C79-AD6F-3E7E13AC00C8}" destId="{F517F9DC-B0B5-44A0-9695-D1A14988C4F8}" srcOrd="0" destOrd="0" presId="urn:microsoft.com/office/officeart/2005/8/layout/default"/>
    <dgm:cxn modelId="{16ED7CF3-2D8A-43DE-87BE-9CE723E02AB7}" type="presOf" srcId="{AB2D69E9-EB95-4D25-9B73-129E0D1370DE}" destId="{77A0CC04-E7D1-4A38-8F7A-35543848DA15}" srcOrd="0" destOrd="0" presId="urn:microsoft.com/office/officeart/2005/8/layout/default"/>
    <dgm:cxn modelId="{1378707D-5342-4784-980B-8025401FD595}" type="presParOf" srcId="{BEDEC638-A7F8-45CB-9B37-0AFADA6CD790}" destId="{5C1A9932-DF62-4EB7-A089-3077CCD76195}" srcOrd="0" destOrd="0" presId="urn:microsoft.com/office/officeart/2005/8/layout/default"/>
    <dgm:cxn modelId="{444E8064-6E6D-43B2-AA6F-A7C53DC7BB29}" type="presParOf" srcId="{BEDEC638-A7F8-45CB-9B37-0AFADA6CD790}" destId="{0A56534B-90B9-4E21-AE95-4A3C917636EA}" srcOrd="1" destOrd="0" presId="urn:microsoft.com/office/officeart/2005/8/layout/default"/>
    <dgm:cxn modelId="{59BB2C3C-DA9D-4A2E-A28E-8ED846F0240F}" type="presParOf" srcId="{BEDEC638-A7F8-45CB-9B37-0AFADA6CD790}" destId="{8949A456-FCA3-41E7-AC4F-A036FD932B84}" srcOrd="2" destOrd="0" presId="urn:microsoft.com/office/officeart/2005/8/layout/default"/>
    <dgm:cxn modelId="{88D1BA10-69FA-4EC3-BFD7-7927AA375532}" type="presParOf" srcId="{BEDEC638-A7F8-45CB-9B37-0AFADA6CD790}" destId="{24D31066-47E7-42F1-A229-4C42E9D7DB58}" srcOrd="3" destOrd="0" presId="urn:microsoft.com/office/officeart/2005/8/layout/default"/>
    <dgm:cxn modelId="{2D7DAB46-C60D-430D-A3AB-6CBF5AF9885A}" type="presParOf" srcId="{BEDEC638-A7F8-45CB-9B37-0AFADA6CD790}" destId="{FBA99CBD-60F0-4701-8B19-F829C50314F0}" srcOrd="4" destOrd="0" presId="urn:microsoft.com/office/officeart/2005/8/layout/default"/>
    <dgm:cxn modelId="{6E0C01B7-8F3D-445B-96F2-58CFDB1FD533}" type="presParOf" srcId="{BEDEC638-A7F8-45CB-9B37-0AFADA6CD790}" destId="{375841A0-DD94-4CFD-8BB6-2E79503D7B84}" srcOrd="5" destOrd="0" presId="urn:microsoft.com/office/officeart/2005/8/layout/default"/>
    <dgm:cxn modelId="{30BC0EFB-DDA0-453F-87BE-385D7809F422}" type="presParOf" srcId="{BEDEC638-A7F8-45CB-9B37-0AFADA6CD790}" destId="{5BC5200B-1576-4568-ABE0-A3C1E7E798C0}" srcOrd="6" destOrd="0" presId="urn:microsoft.com/office/officeart/2005/8/layout/default"/>
    <dgm:cxn modelId="{6304599C-B812-4F45-9F47-213316232C0B}" type="presParOf" srcId="{BEDEC638-A7F8-45CB-9B37-0AFADA6CD790}" destId="{4BBE1DEC-3F5C-417C-A52B-21F5B9E6FC00}" srcOrd="7" destOrd="0" presId="urn:microsoft.com/office/officeart/2005/8/layout/default"/>
    <dgm:cxn modelId="{9E962C7E-B477-456F-BBA1-75C051DCCB24}" type="presParOf" srcId="{BEDEC638-A7F8-45CB-9B37-0AFADA6CD790}" destId="{4AFF123E-1DD7-46C8-96B3-0985CEC4F265}" srcOrd="8" destOrd="0" presId="urn:microsoft.com/office/officeart/2005/8/layout/default"/>
    <dgm:cxn modelId="{8877BB88-04EC-490A-B5BD-7542DE1EEAF5}" type="presParOf" srcId="{BEDEC638-A7F8-45CB-9B37-0AFADA6CD790}" destId="{29123DDA-7827-48F7-B350-694739A677F3}" srcOrd="9" destOrd="0" presId="urn:microsoft.com/office/officeart/2005/8/layout/default"/>
    <dgm:cxn modelId="{FC7D1928-13EB-441C-888C-712BC18DD43D}" type="presParOf" srcId="{BEDEC638-A7F8-45CB-9B37-0AFADA6CD790}" destId="{A0953E73-E74F-488A-AD20-CAE4AAE6A060}" srcOrd="10" destOrd="0" presId="urn:microsoft.com/office/officeart/2005/8/layout/default"/>
    <dgm:cxn modelId="{DC5FC831-657F-43B8-9975-C7CB5C3DF3C1}" type="presParOf" srcId="{BEDEC638-A7F8-45CB-9B37-0AFADA6CD790}" destId="{F74BB3C5-7465-444A-9449-35887E3A99E7}" srcOrd="11" destOrd="0" presId="urn:microsoft.com/office/officeart/2005/8/layout/default"/>
    <dgm:cxn modelId="{11D74172-8927-4AE4-8D95-3BA453EAD8C8}" type="presParOf" srcId="{BEDEC638-A7F8-45CB-9B37-0AFADA6CD790}" destId="{AB22649B-BB8F-4DF9-9739-A4B7D75BF134}" srcOrd="12" destOrd="0" presId="urn:microsoft.com/office/officeart/2005/8/layout/default"/>
    <dgm:cxn modelId="{E3D12622-BC56-40CD-8072-AE088D9B592C}" type="presParOf" srcId="{BEDEC638-A7F8-45CB-9B37-0AFADA6CD790}" destId="{1FB44A5A-6B62-4A21-9512-EA0420D8AD0C}" srcOrd="13" destOrd="0" presId="urn:microsoft.com/office/officeart/2005/8/layout/default"/>
    <dgm:cxn modelId="{E3AF469A-F32E-4889-86B8-95AE64651433}" type="presParOf" srcId="{BEDEC638-A7F8-45CB-9B37-0AFADA6CD790}" destId="{52703884-84C3-45A5-9089-91B7E1142C3E}" srcOrd="14" destOrd="0" presId="urn:microsoft.com/office/officeart/2005/8/layout/default"/>
    <dgm:cxn modelId="{548D2654-22F1-4418-AF8D-49A4FE036A12}" type="presParOf" srcId="{BEDEC638-A7F8-45CB-9B37-0AFADA6CD790}" destId="{C718F572-E45B-4784-8B52-37E771911B2E}" srcOrd="15" destOrd="0" presId="urn:microsoft.com/office/officeart/2005/8/layout/default"/>
    <dgm:cxn modelId="{C2073F94-45D1-4A80-BB08-A8B6758ECE49}" type="presParOf" srcId="{BEDEC638-A7F8-45CB-9B37-0AFADA6CD790}" destId="{0FA3859C-CF02-4B07-B64A-1F452CF47F08}" srcOrd="16" destOrd="0" presId="urn:microsoft.com/office/officeart/2005/8/layout/default"/>
    <dgm:cxn modelId="{DB1C93A9-F143-4D9B-8273-EAD793E3F046}" type="presParOf" srcId="{BEDEC638-A7F8-45CB-9B37-0AFADA6CD790}" destId="{CAD3B3E4-0CEE-46D3-AC9D-4DA74861891C}" srcOrd="17" destOrd="0" presId="urn:microsoft.com/office/officeart/2005/8/layout/default"/>
    <dgm:cxn modelId="{8A0EB6CA-FE9F-41C3-9A93-956EC2942008}" type="presParOf" srcId="{BEDEC638-A7F8-45CB-9B37-0AFADA6CD790}" destId="{876DA7A5-945C-40A3-9C84-79F6FC6DC6CA}" srcOrd="18" destOrd="0" presId="urn:microsoft.com/office/officeart/2005/8/layout/default"/>
    <dgm:cxn modelId="{A33C9033-019F-4993-ABDD-2C11CF9978EA}" type="presParOf" srcId="{BEDEC638-A7F8-45CB-9B37-0AFADA6CD790}" destId="{7F3B9C56-2B6F-47C4-A725-65A1AB4A5464}" srcOrd="19" destOrd="0" presId="urn:microsoft.com/office/officeart/2005/8/layout/default"/>
    <dgm:cxn modelId="{858646FA-993B-4DCC-B9B0-6B3E8EBFADC6}" type="presParOf" srcId="{BEDEC638-A7F8-45CB-9B37-0AFADA6CD790}" destId="{5D8F79D4-8BF4-4B28-B12A-63F89867D747}" srcOrd="20" destOrd="0" presId="urn:microsoft.com/office/officeart/2005/8/layout/default"/>
    <dgm:cxn modelId="{36F3F41B-E3A4-4FC5-9C06-B6CF70AEFF54}" type="presParOf" srcId="{BEDEC638-A7F8-45CB-9B37-0AFADA6CD790}" destId="{C8814607-300D-40B1-8F47-5C3B8BC2EF96}" srcOrd="21" destOrd="0" presId="urn:microsoft.com/office/officeart/2005/8/layout/default"/>
    <dgm:cxn modelId="{EEFC4F76-CBCF-4A9D-9C72-CD3FC15B84CD}" type="presParOf" srcId="{BEDEC638-A7F8-45CB-9B37-0AFADA6CD790}" destId="{DE1960B8-BDAF-4F2D-9A0C-B3BDE0680FB4}" srcOrd="22" destOrd="0" presId="urn:microsoft.com/office/officeart/2005/8/layout/default"/>
    <dgm:cxn modelId="{7D665425-6359-4DED-825B-DCE51FB26838}" type="presParOf" srcId="{BEDEC638-A7F8-45CB-9B37-0AFADA6CD790}" destId="{32FBFD54-8402-4EE5-8D12-2AA2BE56FE8F}" srcOrd="23" destOrd="0" presId="urn:microsoft.com/office/officeart/2005/8/layout/default"/>
    <dgm:cxn modelId="{E80F5C5F-824A-4DA3-A027-20F1EC10FB9E}" type="presParOf" srcId="{BEDEC638-A7F8-45CB-9B37-0AFADA6CD790}" destId="{8ACF27BE-9F85-4829-AAA4-74FCF7781D85}" srcOrd="24" destOrd="0" presId="urn:microsoft.com/office/officeart/2005/8/layout/default"/>
    <dgm:cxn modelId="{F07A9D2C-7433-44B6-A613-465EBF677255}" type="presParOf" srcId="{BEDEC638-A7F8-45CB-9B37-0AFADA6CD790}" destId="{EFC2AB3A-1CA8-4D0C-A0A5-56BC7BDD918A}" srcOrd="25" destOrd="0" presId="urn:microsoft.com/office/officeart/2005/8/layout/default"/>
    <dgm:cxn modelId="{C10C5789-9184-46C2-805B-A59C6EAEE370}" type="presParOf" srcId="{BEDEC638-A7F8-45CB-9B37-0AFADA6CD790}" destId="{4F378E8E-F811-4F15-B120-B0C746FF8CCE}" srcOrd="26" destOrd="0" presId="urn:microsoft.com/office/officeart/2005/8/layout/default"/>
    <dgm:cxn modelId="{A5DE5ABB-591F-43D6-B53A-AB227E735E57}" type="presParOf" srcId="{BEDEC638-A7F8-45CB-9B37-0AFADA6CD790}" destId="{FD3964C0-FA2F-4A99-B4F6-48D31BBB29AE}" srcOrd="27" destOrd="0" presId="urn:microsoft.com/office/officeart/2005/8/layout/default"/>
    <dgm:cxn modelId="{B4495FE7-F16E-4E88-AC8E-88CABE6C4DF1}" type="presParOf" srcId="{BEDEC638-A7F8-45CB-9B37-0AFADA6CD790}" destId="{BE98F6DD-DBD8-43EB-9329-60ACB190905C}" srcOrd="28" destOrd="0" presId="urn:microsoft.com/office/officeart/2005/8/layout/default"/>
    <dgm:cxn modelId="{B391F505-D67A-4361-B2F3-A58698BE254E}" type="presParOf" srcId="{BEDEC638-A7F8-45CB-9B37-0AFADA6CD790}" destId="{5E897B33-42D4-4B62-99F7-DDEE3B2F115B}" srcOrd="29" destOrd="0" presId="urn:microsoft.com/office/officeart/2005/8/layout/default"/>
    <dgm:cxn modelId="{17057E30-D7DC-4A95-ACD0-3901D2B50918}" type="presParOf" srcId="{BEDEC638-A7F8-45CB-9B37-0AFADA6CD790}" destId="{F517F9DC-B0B5-44A0-9695-D1A14988C4F8}" srcOrd="30" destOrd="0" presId="urn:microsoft.com/office/officeart/2005/8/layout/default"/>
    <dgm:cxn modelId="{9D57296A-AF9C-4A61-A26C-80C600CA7354}" type="presParOf" srcId="{BEDEC638-A7F8-45CB-9B37-0AFADA6CD790}" destId="{4D5B014C-CDC8-434A-9958-67BFFED9029D}" srcOrd="31" destOrd="0" presId="urn:microsoft.com/office/officeart/2005/8/layout/default"/>
    <dgm:cxn modelId="{A77655BD-6E07-4790-99A7-781983AFB3EA}" type="presParOf" srcId="{BEDEC638-A7F8-45CB-9B37-0AFADA6CD790}" destId="{68F1332A-ACE6-4E1B-AF4A-81EE00A2FC18}" srcOrd="32" destOrd="0" presId="urn:microsoft.com/office/officeart/2005/8/layout/default"/>
    <dgm:cxn modelId="{74FD3EDE-41A4-4AE9-BD01-4D4AAF037AD9}" type="presParOf" srcId="{BEDEC638-A7F8-45CB-9B37-0AFADA6CD790}" destId="{D62395BB-2459-40C7-BA8F-DEF2E4510C1D}" srcOrd="33" destOrd="0" presId="urn:microsoft.com/office/officeart/2005/8/layout/default"/>
    <dgm:cxn modelId="{18FF2373-5139-4362-A508-5A7640692E28}" type="presParOf" srcId="{BEDEC638-A7F8-45CB-9B37-0AFADA6CD790}" destId="{A50CAC6F-9A71-4010-BB4E-473D9C90C942}" srcOrd="34" destOrd="0" presId="urn:microsoft.com/office/officeart/2005/8/layout/default"/>
    <dgm:cxn modelId="{9CE5FF2B-96E5-45C2-9832-BAAFC5064EB4}" type="presParOf" srcId="{BEDEC638-A7F8-45CB-9B37-0AFADA6CD790}" destId="{A6F38A7E-8FB7-4167-8477-EBC16F58F86A}" srcOrd="35" destOrd="0" presId="urn:microsoft.com/office/officeart/2005/8/layout/default"/>
    <dgm:cxn modelId="{5DDC1233-16DD-4E56-9F0B-2735E757570A}" type="presParOf" srcId="{BEDEC638-A7F8-45CB-9B37-0AFADA6CD790}" destId="{B74C4F43-C54E-4F84-904A-542299657526}" srcOrd="36" destOrd="0" presId="urn:microsoft.com/office/officeart/2005/8/layout/default"/>
    <dgm:cxn modelId="{6D092FEE-EA7E-4446-AC51-66CC0B7600DE}" type="presParOf" srcId="{BEDEC638-A7F8-45CB-9B37-0AFADA6CD790}" destId="{125B6598-741A-4810-9554-C78F10FEAF2F}" srcOrd="37" destOrd="0" presId="urn:microsoft.com/office/officeart/2005/8/layout/default"/>
    <dgm:cxn modelId="{FC3F0069-E668-4F64-8D20-CB35519B8ADF}" type="presParOf" srcId="{BEDEC638-A7F8-45CB-9B37-0AFADA6CD790}" destId="{278BFBB1-F5CB-4E63-AC3B-53C0C62A9CFB}" srcOrd="38" destOrd="0" presId="urn:microsoft.com/office/officeart/2005/8/layout/default"/>
    <dgm:cxn modelId="{516D3D78-0579-4052-96C5-F8C0DD27BF73}" type="presParOf" srcId="{BEDEC638-A7F8-45CB-9B37-0AFADA6CD790}" destId="{5E3DDC14-8575-4EA3-8791-176F7CFE94C2}" srcOrd="39" destOrd="0" presId="urn:microsoft.com/office/officeart/2005/8/layout/default"/>
    <dgm:cxn modelId="{2DD5E44D-82F2-4FB2-AA3E-061190CCC5AF}" type="presParOf" srcId="{BEDEC638-A7F8-45CB-9B37-0AFADA6CD790}" destId="{B1B5A90E-5160-4F65-8BB2-0036C6A99E79}" srcOrd="40" destOrd="0" presId="urn:microsoft.com/office/officeart/2005/8/layout/default"/>
    <dgm:cxn modelId="{5D2B8F5C-6A62-4768-9E2C-CB1078D87436}" type="presParOf" srcId="{BEDEC638-A7F8-45CB-9B37-0AFADA6CD790}" destId="{1DC62A14-CD42-4E0A-8E88-3E128DDA54B1}" srcOrd="41" destOrd="0" presId="urn:microsoft.com/office/officeart/2005/8/layout/default"/>
    <dgm:cxn modelId="{58190A5C-3A32-4537-8C5C-37248FB7BC12}" type="presParOf" srcId="{BEDEC638-A7F8-45CB-9B37-0AFADA6CD790}" destId="{77A0CC04-E7D1-4A38-8F7A-35543848DA15}" srcOrd="42" destOrd="0" presId="urn:microsoft.com/office/officeart/2005/8/layout/default"/>
    <dgm:cxn modelId="{90F1250B-544E-4450-8EC7-1D0CE38F45F7}" type="presParOf" srcId="{BEDEC638-A7F8-45CB-9B37-0AFADA6CD790}" destId="{F917A983-A8CC-4333-A8D2-D499CB41CA51}" srcOrd="43" destOrd="0" presId="urn:microsoft.com/office/officeart/2005/8/layout/default"/>
    <dgm:cxn modelId="{5F14CB9D-6CC1-4BA0-B518-A17722A285A7}" type="presParOf" srcId="{BEDEC638-A7F8-45CB-9B37-0AFADA6CD790}" destId="{F2582FDC-8ACF-40D9-85BB-2EDB428C2F4C}" srcOrd="44" destOrd="0" presId="urn:microsoft.com/office/officeart/2005/8/layout/default"/>
    <dgm:cxn modelId="{A2CFF3AD-FE42-4EDA-89EF-827C16520E7C}" type="presParOf" srcId="{BEDEC638-A7F8-45CB-9B37-0AFADA6CD790}" destId="{DB57B243-571C-4F94-859B-43C7D06ADEE5}" srcOrd="45" destOrd="0" presId="urn:microsoft.com/office/officeart/2005/8/layout/default"/>
    <dgm:cxn modelId="{1EFBB33E-51C7-49EB-AFCF-C1004B0C4BC2}" type="presParOf" srcId="{BEDEC638-A7F8-45CB-9B37-0AFADA6CD790}" destId="{2B193977-2BB0-4EF2-AD3F-7A157D334B57}" srcOrd="4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7D63DD-A05D-44F8-B632-E61ADC5B8223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55F7125-0C82-4026-B5D5-BAE719BE9718}">
      <dgm:prSet/>
      <dgm:spPr/>
      <dgm:t>
        <a:bodyPr/>
        <a:lstStyle/>
        <a:p>
          <a:r>
            <a:rPr lang="en-US" dirty="0"/>
            <a:t>Professional Judgement</a:t>
          </a:r>
        </a:p>
      </dgm:t>
    </dgm:pt>
    <dgm:pt modelId="{3354CCF2-FF92-4E3E-B7A4-AA1C1F516584}" type="parTrans" cxnId="{6A21C9AA-2C99-4677-9BA1-C81CD1C5D7B8}">
      <dgm:prSet/>
      <dgm:spPr/>
      <dgm:t>
        <a:bodyPr/>
        <a:lstStyle/>
        <a:p>
          <a:endParaRPr lang="en-US"/>
        </a:p>
      </dgm:t>
    </dgm:pt>
    <dgm:pt modelId="{41486C75-16F6-454C-B797-07E4AE416313}" type="sibTrans" cxnId="{6A21C9AA-2C99-4677-9BA1-C81CD1C5D7B8}">
      <dgm:prSet/>
      <dgm:spPr/>
      <dgm:t>
        <a:bodyPr/>
        <a:lstStyle/>
        <a:p>
          <a:endParaRPr lang="en-US"/>
        </a:p>
      </dgm:t>
    </dgm:pt>
    <dgm:pt modelId="{27047DB7-861D-4A4F-A552-DC02DE2CC9D4}">
      <dgm:prSet/>
      <dgm:spPr/>
      <dgm:t>
        <a:bodyPr/>
        <a:lstStyle/>
        <a:p>
          <a:r>
            <a:rPr lang="en-GB" baseline="0" dirty="0"/>
            <a:t>Establishment Tools </a:t>
          </a:r>
          <a:endParaRPr lang="en-US" dirty="0"/>
        </a:p>
      </dgm:t>
    </dgm:pt>
    <dgm:pt modelId="{FFF297E3-0F18-43D5-A317-CB66C95FDE8A}" type="parTrans" cxnId="{138BD55C-9C08-42D5-B577-AEABEDDB34F1}">
      <dgm:prSet/>
      <dgm:spPr/>
    </dgm:pt>
    <dgm:pt modelId="{C8C7E746-AF9B-4506-A8B4-2982A0D232FB}" type="sibTrans" cxnId="{138BD55C-9C08-42D5-B577-AEABEDDB34F1}">
      <dgm:prSet/>
      <dgm:spPr/>
      <dgm:t>
        <a:bodyPr/>
        <a:lstStyle/>
        <a:p>
          <a:endParaRPr lang="en-GB"/>
        </a:p>
      </dgm:t>
    </dgm:pt>
    <dgm:pt modelId="{87C33B9D-7F9E-410A-8CC0-8A182C370A59}">
      <dgm:prSet/>
      <dgm:spPr/>
      <dgm:t>
        <a:bodyPr/>
        <a:lstStyle/>
        <a:p>
          <a:r>
            <a:rPr lang="en-US" dirty="0"/>
            <a:t>Whole-Time Equivalent (WTE)</a:t>
          </a:r>
        </a:p>
      </dgm:t>
    </dgm:pt>
    <dgm:pt modelId="{B3BDFCFE-1A5E-4BB8-B1A2-2A54B9FF9347}" type="parTrans" cxnId="{1E2CB34D-3FBC-483F-9AF0-474152877EF5}">
      <dgm:prSet/>
      <dgm:spPr/>
    </dgm:pt>
    <dgm:pt modelId="{8750EF15-5527-4BE7-B563-0C0B0C884856}" type="sibTrans" cxnId="{1E2CB34D-3FBC-483F-9AF0-474152877EF5}">
      <dgm:prSet/>
      <dgm:spPr/>
      <dgm:t>
        <a:bodyPr/>
        <a:lstStyle/>
        <a:p>
          <a:endParaRPr lang="en-GB"/>
        </a:p>
      </dgm:t>
    </dgm:pt>
    <dgm:pt modelId="{7474DFCA-A058-4F2A-9E44-3106D75F9AC9}">
      <dgm:prSet/>
      <dgm:spPr/>
      <dgm:t>
        <a:bodyPr/>
        <a:lstStyle/>
        <a:p>
          <a:r>
            <a:rPr lang="en-US" dirty="0"/>
            <a:t>Uplifts </a:t>
          </a:r>
        </a:p>
      </dgm:t>
    </dgm:pt>
    <dgm:pt modelId="{A67600EE-D4E2-4244-A1E9-946F41E47D43}" type="parTrans" cxnId="{ABF16E93-3CA9-44A6-982C-E986E0596B0B}">
      <dgm:prSet/>
      <dgm:spPr/>
    </dgm:pt>
    <dgm:pt modelId="{E6596260-3EE9-442D-8E4A-9017E7A59255}" type="sibTrans" cxnId="{ABF16E93-3CA9-44A6-982C-E986E0596B0B}">
      <dgm:prSet/>
      <dgm:spPr/>
      <dgm:t>
        <a:bodyPr/>
        <a:lstStyle/>
        <a:p>
          <a:endParaRPr lang="en-GB"/>
        </a:p>
      </dgm:t>
    </dgm:pt>
    <dgm:pt modelId="{8504A25D-029A-4C38-A724-B1298543EBCF}" type="pres">
      <dgm:prSet presAssocID="{397D63DD-A05D-44F8-B632-E61ADC5B8223}" presName="outerComposite" presStyleCnt="0">
        <dgm:presLayoutVars>
          <dgm:chMax val="5"/>
          <dgm:dir/>
          <dgm:resizeHandles val="exact"/>
        </dgm:presLayoutVars>
      </dgm:prSet>
      <dgm:spPr/>
    </dgm:pt>
    <dgm:pt modelId="{F8F6D8CF-8A84-4978-A869-026D78F3EACA}" type="pres">
      <dgm:prSet presAssocID="{397D63DD-A05D-44F8-B632-E61ADC5B8223}" presName="dummyMaxCanvas" presStyleCnt="0">
        <dgm:presLayoutVars/>
      </dgm:prSet>
      <dgm:spPr/>
    </dgm:pt>
    <dgm:pt modelId="{77CFEA36-2C34-4094-B2AF-8D17AA63FDFB}" type="pres">
      <dgm:prSet presAssocID="{397D63DD-A05D-44F8-B632-E61ADC5B8223}" presName="FourNodes_1" presStyleLbl="node1" presStyleIdx="0" presStyleCnt="4">
        <dgm:presLayoutVars>
          <dgm:bulletEnabled val="1"/>
        </dgm:presLayoutVars>
      </dgm:prSet>
      <dgm:spPr/>
    </dgm:pt>
    <dgm:pt modelId="{4109E4AF-9574-46B3-AA97-87C44DF18224}" type="pres">
      <dgm:prSet presAssocID="{397D63DD-A05D-44F8-B632-E61ADC5B8223}" presName="FourNodes_2" presStyleLbl="node1" presStyleIdx="1" presStyleCnt="4">
        <dgm:presLayoutVars>
          <dgm:bulletEnabled val="1"/>
        </dgm:presLayoutVars>
      </dgm:prSet>
      <dgm:spPr/>
    </dgm:pt>
    <dgm:pt modelId="{84A0D3F2-F793-4663-A7C6-49A0162318DC}" type="pres">
      <dgm:prSet presAssocID="{397D63DD-A05D-44F8-B632-E61ADC5B8223}" presName="FourNodes_3" presStyleLbl="node1" presStyleIdx="2" presStyleCnt="4">
        <dgm:presLayoutVars>
          <dgm:bulletEnabled val="1"/>
        </dgm:presLayoutVars>
      </dgm:prSet>
      <dgm:spPr/>
    </dgm:pt>
    <dgm:pt modelId="{D1E23B08-F623-4470-8A93-EB942EFAB806}" type="pres">
      <dgm:prSet presAssocID="{397D63DD-A05D-44F8-B632-E61ADC5B8223}" presName="FourNodes_4" presStyleLbl="node1" presStyleIdx="3" presStyleCnt="4">
        <dgm:presLayoutVars>
          <dgm:bulletEnabled val="1"/>
        </dgm:presLayoutVars>
      </dgm:prSet>
      <dgm:spPr/>
    </dgm:pt>
    <dgm:pt modelId="{FDD0897C-EF7E-40F6-989A-2A72A94D5A62}" type="pres">
      <dgm:prSet presAssocID="{397D63DD-A05D-44F8-B632-E61ADC5B8223}" presName="FourConn_1-2" presStyleLbl="fgAccFollowNode1" presStyleIdx="0" presStyleCnt="3">
        <dgm:presLayoutVars>
          <dgm:bulletEnabled val="1"/>
        </dgm:presLayoutVars>
      </dgm:prSet>
      <dgm:spPr/>
    </dgm:pt>
    <dgm:pt modelId="{1D15A86A-88E0-4F95-92C6-CDE0AE8E726C}" type="pres">
      <dgm:prSet presAssocID="{397D63DD-A05D-44F8-B632-E61ADC5B8223}" presName="FourConn_2-3" presStyleLbl="fgAccFollowNode1" presStyleIdx="1" presStyleCnt="3">
        <dgm:presLayoutVars>
          <dgm:bulletEnabled val="1"/>
        </dgm:presLayoutVars>
      </dgm:prSet>
      <dgm:spPr/>
    </dgm:pt>
    <dgm:pt modelId="{BCDDCD42-B9BB-41CB-AF2C-847017E05E50}" type="pres">
      <dgm:prSet presAssocID="{397D63DD-A05D-44F8-B632-E61ADC5B8223}" presName="FourConn_3-4" presStyleLbl="fgAccFollowNode1" presStyleIdx="2" presStyleCnt="3">
        <dgm:presLayoutVars>
          <dgm:bulletEnabled val="1"/>
        </dgm:presLayoutVars>
      </dgm:prSet>
      <dgm:spPr/>
    </dgm:pt>
    <dgm:pt modelId="{55D8F8AC-5EB6-4A8D-82D3-207988CDCE9C}" type="pres">
      <dgm:prSet presAssocID="{397D63DD-A05D-44F8-B632-E61ADC5B8223}" presName="FourNodes_1_text" presStyleLbl="node1" presStyleIdx="3" presStyleCnt="4">
        <dgm:presLayoutVars>
          <dgm:bulletEnabled val="1"/>
        </dgm:presLayoutVars>
      </dgm:prSet>
      <dgm:spPr/>
    </dgm:pt>
    <dgm:pt modelId="{C627B356-1D99-4EB6-B0E8-09CA9054B14B}" type="pres">
      <dgm:prSet presAssocID="{397D63DD-A05D-44F8-B632-E61ADC5B8223}" presName="FourNodes_2_text" presStyleLbl="node1" presStyleIdx="3" presStyleCnt="4">
        <dgm:presLayoutVars>
          <dgm:bulletEnabled val="1"/>
        </dgm:presLayoutVars>
      </dgm:prSet>
      <dgm:spPr/>
    </dgm:pt>
    <dgm:pt modelId="{9E70BE61-A59C-4034-A207-F50576793815}" type="pres">
      <dgm:prSet presAssocID="{397D63DD-A05D-44F8-B632-E61ADC5B8223}" presName="FourNodes_3_text" presStyleLbl="node1" presStyleIdx="3" presStyleCnt="4">
        <dgm:presLayoutVars>
          <dgm:bulletEnabled val="1"/>
        </dgm:presLayoutVars>
      </dgm:prSet>
      <dgm:spPr/>
    </dgm:pt>
    <dgm:pt modelId="{617EAD10-32E5-4250-B0AB-86708B410041}" type="pres">
      <dgm:prSet presAssocID="{397D63DD-A05D-44F8-B632-E61ADC5B82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F32990D-FE77-4905-9D3C-7F7B25871C5E}" type="presOf" srcId="{87C33B9D-7F9E-410A-8CC0-8A182C370A59}" destId="{77CFEA36-2C34-4094-B2AF-8D17AA63FDFB}" srcOrd="0" destOrd="0" presId="urn:microsoft.com/office/officeart/2005/8/layout/vProcess5"/>
    <dgm:cxn modelId="{7FCD9E10-6EA5-402D-96E4-269E77840A88}" type="presOf" srcId="{27047DB7-861D-4A4F-A552-DC02DE2CC9D4}" destId="{9E70BE61-A59C-4034-A207-F50576793815}" srcOrd="1" destOrd="0" presId="urn:microsoft.com/office/officeart/2005/8/layout/vProcess5"/>
    <dgm:cxn modelId="{56F0E920-DFC6-4141-980C-D3FDA1A34052}" type="presOf" srcId="{87C33B9D-7F9E-410A-8CC0-8A182C370A59}" destId="{55D8F8AC-5EB6-4A8D-82D3-207988CDCE9C}" srcOrd="1" destOrd="0" presId="urn:microsoft.com/office/officeart/2005/8/layout/vProcess5"/>
    <dgm:cxn modelId="{0D163927-0EA9-4727-8F55-8D083F14259C}" type="presOf" srcId="{27047DB7-861D-4A4F-A552-DC02DE2CC9D4}" destId="{84A0D3F2-F793-4663-A7C6-49A0162318DC}" srcOrd="0" destOrd="0" presId="urn:microsoft.com/office/officeart/2005/8/layout/vProcess5"/>
    <dgm:cxn modelId="{37571C2E-B479-4C00-8DB7-C2650F574692}" type="presOf" srcId="{E6596260-3EE9-442D-8E4A-9017E7A59255}" destId="{1D15A86A-88E0-4F95-92C6-CDE0AE8E726C}" srcOrd="0" destOrd="0" presId="urn:microsoft.com/office/officeart/2005/8/layout/vProcess5"/>
    <dgm:cxn modelId="{9331913D-A866-45C7-8151-616B36667D92}" type="presOf" srcId="{7474DFCA-A058-4F2A-9E44-3106D75F9AC9}" destId="{C627B356-1D99-4EB6-B0E8-09CA9054B14B}" srcOrd="1" destOrd="0" presId="urn:microsoft.com/office/officeart/2005/8/layout/vProcess5"/>
    <dgm:cxn modelId="{362B525B-26F3-4A30-A316-180EABD7BA8F}" type="presOf" srcId="{C8C7E746-AF9B-4506-A8B4-2982A0D232FB}" destId="{BCDDCD42-B9BB-41CB-AF2C-847017E05E50}" srcOrd="0" destOrd="0" presId="urn:microsoft.com/office/officeart/2005/8/layout/vProcess5"/>
    <dgm:cxn modelId="{138BD55C-9C08-42D5-B577-AEABEDDB34F1}" srcId="{397D63DD-A05D-44F8-B632-E61ADC5B8223}" destId="{27047DB7-861D-4A4F-A552-DC02DE2CC9D4}" srcOrd="2" destOrd="0" parTransId="{FFF297E3-0F18-43D5-A317-CB66C95FDE8A}" sibTransId="{C8C7E746-AF9B-4506-A8B4-2982A0D232FB}"/>
    <dgm:cxn modelId="{020EB644-9976-48D0-B5C4-AC6890ED1F5E}" type="presOf" srcId="{F55F7125-0C82-4026-B5D5-BAE719BE9718}" destId="{D1E23B08-F623-4470-8A93-EB942EFAB806}" srcOrd="0" destOrd="0" presId="urn:microsoft.com/office/officeart/2005/8/layout/vProcess5"/>
    <dgm:cxn modelId="{1E2CB34D-3FBC-483F-9AF0-474152877EF5}" srcId="{397D63DD-A05D-44F8-B632-E61ADC5B8223}" destId="{87C33B9D-7F9E-410A-8CC0-8A182C370A59}" srcOrd="0" destOrd="0" parTransId="{B3BDFCFE-1A5E-4BB8-B1A2-2A54B9FF9347}" sibTransId="{8750EF15-5527-4BE7-B563-0C0B0C884856}"/>
    <dgm:cxn modelId="{ABF16E93-3CA9-44A6-982C-E986E0596B0B}" srcId="{397D63DD-A05D-44F8-B632-E61ADC5B8223}" destId="{7474DFCA-A058-4F2A-9E44-3106D75F9AC9}" srcOrd="1" destOrd="0" parTransId="{A67600EE-D4E2-4244-A1E9-946F41E47D43}" sibTransId="{E6596260-3EE9-442D-8E4A-9017E7A59255}"/>
    <dgm:cxn modelId="{4185FB99-9037-44A2-BFC0-BEFDF433A339}" type="presOf" srcId="{397D63DD-A05D-44F8-B632-E61ADC5B8223}" destId="{8504A25D-029A-4C38-A724-B1298543EBCF}" srcOrd="0" destOrd="0" presId="urn:microsoft.com/office/officeart/2005/8/layout/vProcess5"/>
    <dgm:cxn modelId="{6A21C9AA-2C99-4677-9BA1-C81CD1C5D7B8}" srcId="{397D63DD-A05D-44F8-B632-E61ADC5B8223}" destId="{F55F7125-0C82-4026-B5D5-BAE719BE9718}" srcOrd="3" destOrd="0" parTransId="{3354CCF2-FF92-4E3E-B7A4-AA1C1F516584}" sibTransId="{41486C75-16F6-454C-B797-07E4AE416313}"/>
    <dgm:cxn modelId="{C25249B9-1DB1-42C7-9965-B3CDE46B5ACD}" type="presOf" srcId="{7474DFCA-A058-4F2A-9E44-3106D75F9AC9}" destId="{4109E4AF-9574-46B3-AA97-87C44DF18224}" srcOrd="0" destOrd="0" presId="urn:microsoft.com/office/officeart/2005/8/layout/vProcess5"/>
    <dgm:cxn modelId="{9660B0F6-C3FC-4128-8CF2-DEBE1BE925B5}" type="presOf" srcId="{8750EF15-5527-4BE7-B563-0C0B0C884856}" destId="{FDD0897C-EF7E-40F6-989A-2A72A94D5A62}" srcOrd="0" destOrd="0" presId="urn:microsoft.com/office/officeart/2005/8/layout/vProcess5"/>
    <dgm:cxn modelId="{00F50EFA-12C9-4258-B5E0-4CA4DC09E3B1}" type="presOf" srcId="{F55F7125-0C82-4026-B5D5-BAE719BE9718}" destId="{617EAD10-32E5-4250-B0AB-86708B410041}" srcOrd="1" destOrd="0" presId="urn:microsoft.com/office/officeart/2005/8/layout/vProcess5"/>
    <dgm:cxn modelId="{FEBA9466-5069-4859-A7F5-8155FC0CF6CB}" type="presParOf" srcId="{8504A25D-029A-4C38-A724-B1298543EBCF}" destId="{F8F6D8CF-8A84-4978-A869-026D78F3EACA}" srcOrd="0" destOrd="0" presId="urn:microsoft.com/office/officeart/2005/8/layout/vProcess5"/>
    <dgm:cxn modelId="{62A060A3-2944-456E-9597-DE9E5EE88016}" type="presParOf" srcId="{8504A25D-029A-4C38-A724-B1298543EBCF}" destId="{77CFEA36-2C34-4094-B2AF-8D17AA63FDFB}" srcOrd="1" destOrd="0" presId="urn:microsoft.com/office/officeart/2005/8/layout/vProcess5"/>
    <dgm:cxn modelId="{15317709-CD87-4BF7-9FF1-2AEDEFEAE305}" type="presParOf" srcId="{8504A25D-029A-4C38-A724-B1298543EBCF}" destId="{4109E4AF-9574-46B3-AA97-87C44DF18224}" srcOrd="2" destOrd="0" presId="urn:microsoft.com/office/officeart/2005/8/layout/vProcess5"/>
    <dgm:cxn modelId="{BB552395-4A76-48F4-ABD8-2B9A7E343963}" type="presParOf" srcId="{8504A25D-029A-4C38-A724-B1298543EBCF}" destId="{84A0D3F2-F793-4663-A7C6-49A0162318DC}" srcOrd="3" destOrd="0" presId="urn:microsoft.com/office/officeart/2005/8/layout/vProcess5"/>
    <dgm:cxn modelId="{8E251429-BF54-4ED2-86CF-278AAD2F0B76}" type="presParOf" srcId="{8504A25D-029A-4C38-A724-B1298543EBCF}" destId="{D1E23B08-F623-4470-8A93-EB942EFAB806}" srcOrd="4" destOrd="0" presId="urn:microsoft.com/office/officeart/2005/8/layout/vProcess5"/>
    <dgm:cxn modelId="{4E785399-5CB5-4388-8DF3-00B0AFE8ACC5}" type="presParOf" srcId="{8504A25D-029A-4C38-A724-B1298543EBCF}" destId="{FDD0897C-EF7E-40F6-989A-2A72A94D5A62}" srcOrd="5" destOrd="0" presId="urn:microsoft.com/office/officeart/2005/8/layout/vProcess5"/>
    <dgm:cxn modelId="{1AFED5BF-CE60-4B91-A9F0-9351483FD737}" type="presParOf" srcId="{8504A25D-029A-4C38-A724-B1298543EBCF}" destId="{1D15A86A-88E0-4F95-92C6-CDE0AE8E726C}" srcOrd="6" destOrd="0" presId="urn:microsoft.com/office/officeart/2005/8/layout/vProcess5"/>
    <dgm:cxn modelId="{DFE8E937-DC20-4450-BF64-AD9453F5ACD8}" type="presParOf" srcId="{8504A25D-029A-4C38-A724-B1298543EBCF}" destId="{BCDDCD42-B9BB-41CB-AF2C-847017E05E50}" srcOrd="7" destOrd="0" presId="urn:microsoft.com/office/officeart/2005/8/layout/vProcess5"/>
    <dgm:cxn modelId="{6B4BBE7E-F5A7-4225-8258-7AB2C68AACEA}" type="presParOf" srcId="{8504A25D-029A-4C38-A724-B1298543EBCF}" destId="{55D8F8AC-5EB6-4A8D-82D3-207988CDCE9C}" srcOrd="8" destOrd="0" presId="urn:microsoft.com/office/officeart/2005/8/layout/vProcess5"/>
    <dgm:cxn modelId="{766A1C40-2754-4421-9118-145B47CA2FB7}" type="presParOf" srcId="{8504A25D-029A-4C38-A724-B1298543EBCF}" destId="{C627B356-1D99-4EB6-B0E8-09CA9054B14B}" srcOrd="9" destOrd="0" presId="urn:microsoft.com/office/officeart/2005/8/layout/vProcess5"/>
    <dgm:cxn modelId="{12CF85CC-2869-4892-95BC-18199F070913}" type="presParOf" srcId="{8504A25D-029A-4C38-A724-B1298543EBCF}" destId="{9E70BE61-A59C-4034-A207-F50576793815}" srcOrd="10" destOrd="0" presId="urn:microsoft.com/office/officeart/2005/8/layout/vProcess5"/>
    <dgm:cxn modelId="{6A6BBBF4-7FA0-4B61-9DCC-7A78D553AAA3}" type="presParOf" srcId="{8504A25D-029A-4C38-A724-B1298543EBCF}" destId="{617EAD10-32E5-4250-B0AB-86708B41004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17EF94-A26C-4DC2-B866-C7EBEF1CDE1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5A2E8B85-6E28-4B8C-95C8-93E060ED6B11}">
      <dgm:prSet/>
      <dgm:spPr/>
      <dgm:t>
        <a:bodyPr/>
        <a:lstStyle/>
        <a:p>
          <a:r>
            <a:rPr lang="en-GB" baseline="0"/>
            <a:t>Flexible working</a:t>
          </a:r>
          <a:endParaRPr lang="en-US"/>
        </a:p>
      </dgm:t>
    </dgm:pt>
    <dgm:pt modelId="{413EA132-3D65-4384-9CF2-75ABB9F661BA}" type="parTrans" cxnId="{8317FB49-5BB3-443A-A120-4E1180C67CA2}">
      <dgm:prSet/>
      <dgm:spPr/>
      <dgm:t>
        <a:bodyPr/>
        <a:lstStyle/>
        <a:p>
          <a:endParaRPr lang="en-US"/>
        </a:p>
      </dgm:t>
    </dgm:pt>
    <dgm:pt modelId="{2EA9C892-9240-4BE7-8B5D-BCFC47257177}" type="sibTrans" cxnId="{8317FB49-5BB3-443A-A120-4E1180C67CA2}">
      <dgm:prSet/>
      <dgm:spPr/>
      <dgm:t>
        <a:bodyPr/>
        <a:lstStyle/>
        <a:p>
          <a:endParaRPr lang="en-US"/>
        </a:p>
      </dgm:t>
    </dgm:pt>
    <dgm:pt modelId="{C227040E-374B-4297-8AE3-7856F6DEBB35}">
      <dgm:prSet/>
      <dgm:spPr/>
      <dgm:t>
        <a:bodyPr/>
        <a:lstStyle/>
        <a:p>
          <a:r>
            <a:rPr lang="en-GB" baseline="0"/>
            <a:t>6 Days Off </a:t>
          </a:r>
          <a:endParaRPr lang="en-US"/>
        </a:p>
      </dgm:t>
    </dgm:pt>
    <dgm:pt modelId="{437EDB95-E6D8-4073-AEFB-A1DD6B47668E}" type="parTrans" cxnId="{E2D56F14-44DB-4D83-9EA7-1244EC4E8BDA}">
      <dgm:prSet/>
      <dgm:spPr/>
      <dgm:t>
        <a:bodyPr/>
        <a:lstStyle/>
        <a:p>
          <a:endParaRPr lang="en-US"/>
        </a:p>
      </dgm:t>
    </dgm:pt>
    <dgm:pt modelId="{A7F5F1D4-9037-457D-B0C5-0CE7870544D2}" type="sibTrans" cxnId="{E2D56F14-44DB-4D83-9EA7-1244EC4E8BDA}">
      <dgm:prSet/>
      <dgm:spPr/>
      <dgm:t>
        <a:bodyPr/>
        <a:lstStyle/>
        <a:p>
          <a:endParaRPr lang="en-US"/>
        </a:p>
      </dgm:t>
    </dgm:pt>
    <dgm:pt modelId="{A2AF437A-B988-4128-A6C6-FF7AE154F858}">
      <dgm:prSet/>
      <dgm:spPr/>
      <dgm:t>
        <a:bodyPr/>
        <a:lstStyle/>
        <a:p>
          <a:r>
            <a:rPr lang="en-GB" baseline="0"/>
            <a:t>Senior Visibility</a:t>
          </a:r>
          <a:endParaRPr lang="en-US"/>
        </a:p>
      </dgm:t>
    </dgm:pt>
    <dgm:pt modelId="{A6DC8E4E-DE93-4AB4-86E8-1CE14818382E}" type="parTrans" cxnId="{ED1E5320-0A4D-404E-BD41-9ADCCD9B93D9}">
      <dgm:prSet/>
      <dgm:spPr/>
      <dgm:t>
        <a:bodyPr/>
        <a:lstStyle/>
        <a:p>
          <a:endParaRPr lang="en-US"/>
        </a:p>
      </dgm:t>
    </dgm:pt>
    <dgm:pt modelId="{A4BE8F0E-6582-4A4B-B9C8-07B18F39255A}" type="sibTrans" cxnId="{ED1E5320-0A4D-404E-BD41-9ADCCD9B93D9}">
      <dgm:prSet/>
      <dgm:spPr/>
      <dgm:t>
        <a:bodyPr/>
        <a:lstStyle/>
        <a:p>
          <a:endParaRPr lang="en-US"/>
        </a:p>
      </dgm:t>
    </dgm:pt>
    <dgm:pt modelId="{9F37CE4A-DC3B-457E-9FAA-0537E5BC0E9F}">
      <dgm:prSet/>
      <dgm:spPr/>
      <dgm:t>
        <a:bodyPr/>
        <a:lstStyle/>
        <a:p>
          <a:r>
            <a:rPr lang="en-GB" baseline="0"/>
            <a:t>Annual Leave  </a:t>
          </a:r>
          <a:endParaRPr lang="en-US"/>
        </a:p>
      </dgm:t>
    </dgm:pt>
    <dgm:pt modelId="{4B3DCD36-43AE-46DF-A2FC-25C29F400058}" type="parTrans" cxnId="{F5FDD3FD-D4EB-4B6B-99A3-BF562ED68DBC}">
      <dgm:prSet/>
      <dgm:spPr/>
      <dgm:t>
        <a:bodyPr/>
        <a:lstStyle/>
        <a:p>
          <a:endParaRPr lang="en-US"/>
        </a:p>
      </dgm:t>
    </dgm:pt>
    <dgm:pt modelId="{0C9E8B3F-5ABA-4E90-9A6F-AA8230916816}" type="sibTrans" cxnId="{F5FDD3FD-D4EB-4B6B-99A3-BF562ED68DBC}">
      <dgm:prSet/>
      <dgm:spPr/>
      <dgm:t>
        <a:bodyPr/>
        <a:lstStyle/>
        <a:p>
          <a:endParaRPr lang="en-US"/>
        </a:p>
      </dgm:t>
    </dgm:pt>
    <dgm:pt modelId="{4BEA2057-2CFA-4497-9426-3BD5311EEECB}" type="pres">
      <dgm:prSet presAssocID="{4C17EF94-A26C-4DC2-B866-C7EBEF1CDE13}" presName="root" presStyleCnt="0">
        <dgm:presLayoutVars>
          <dgm:dir/>
          <dgm:resizeHandles val="exact"/>
        </dgm:presLayoutVars>
      </dgm:prSet>
      <dgm:spPr/>
    </dgm:pt>
    <dgm:pt modelId="{854B3451-4F28-4754-B7AC-A39185ADC7BF}" type="pres">
      <dgm:prSet presAssocID="{5A2E8B85-6E28-4B8C-95C8-93E060ED6B11}" presName="compNode" presStyleCnt="0"/>
      <dgm:spPr/>
    </dgm:pt>
    <dgm:pt modelId="{97E213A9-43E3-40B9-A8C5-C497F2CC1969}" type="pres">
      <dgm:prSet presAssocID="{5A2E8B85-6E28-4B8C-95C8-93E060ED6B1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A25168A5-7F15-4574-9CF8-1AE434B26051}" type="pres">
      <dgm:prSet presAssocID="{5A2E8B85-6E28-4B8C-95C8-93E060ED6B11}" presName="spaceRect" presStyleCnt="0"/>
      <dgm:spPr/>
    </dgm:pt>
    <dgm:pt modelId="{73E88043-5AAB-4823-B000-77DAB7323FD7}" type="pres">
      <dgm:prSet presAssocID="{5A2E8B85-6E28-4B8C-95C8-93E060ED6B11}" presName="textRect" presStyleLbl="revTx" presStyleIdx="0" presStyleCnt="4">
        <dgm:presLayoutVars>
          <dgm:chMax val="1"/>
          <dgm:chPref val="1"/>
        </dgm:presLayoutVars>
      </dgm:prSet>
      <dgm:spPr/>
    </dgm:pt>
    <dgm:pt modelId="{8E8D6A38-1364-4AC3-ABF2-6A5790A75395}" type="pres">
      <dgm:prSet presAssocID="{2EA9C892-9240-4BE7-8B5D-BCFC47257177}" presName="sibTrans" presStyleCnt="0"/>
      <dgm:spPr/>
    </dgm:pt>
    <dgm:pt modelId="{84F3CFAC-4B6E-472D-A9A5-34CC6CD65B24}" type="pres">
      <dgm:prSet presAssocID="{C227040E-374B-4297-8AE3-7856F6DEBB35}" presName="compNode" presStyleCnt="0"/>
      <dgm:spPr/>
    </dgm:pt>
    <dgm:pt modelId="{1AFF22C9-3397-47D2-B5CD-CF011E064A77}" type="pres">
      <dgm:prSet presAssocID="{C227040E-374B-4297-8AE3-7856F6DEBB3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200B23A5-C5BF-4A65-B1AD-EAE9D7EA8032}" type="pres">
      <dgm:prSet presAssocID="{C227040E-374B-4297-8AE3-7856F6DEBB35}" presName="spaceRect" presStyleCnt="0"/>
      <dgm:spPr/>
    </dgm:pt>
    <dgm:pt modelId="{CF2A2363-9CAC-49E2-8C29-397B4A843B31}" type="pres">
      <dgm:prSet presAssocID="{C227040E-374B-4297-8AE3-7856F6DEBB35}" presName="textRect" presStyleLbl="revTx" presStyleIdx="1" presStyleCnt="4">
        <dgm:presLayoutVars>
          <dgm:chMax val="1"/>
          <dgm:chPref val="1"/>
        </dgm:presLayoutVars>
      </dgm:prSet>
      <dgm:spPr/>
    </dgm:pt>
    <dgm:pt modelId="{2F10B371-9AB9-4BE1-8B21-1D97B1E25C4B}" type="pres">
      <dgm:prSet presAssocID="{A7F5F1D4-9037-457D-B0C5-0CE7870544D2}" presName="sibTrans" presStyleCnt="0"/>
      <dgm:spPr/>
    </dgm:pt>
    <dgm:pt modelId="{C7AD3400-7D7F-4497-961E-900DC59BAAB2}" type="pres">
      <dgm:prSet presAssocID="{A2AF437A-B988-4128-A6C6-FF7AE154F858}" presName="compNode" presStyleCnt="0"/>
      <dgm:spPr/>
    </dgm:pt>
    <dgm:pt modelId="{845B30E0-161A-499A-8950-6D0A848CBB45}" type="pres">
      <dgm:prSet presAssocID="{A2AF437A-B988-4128-A6C6-FF7AE154F85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89D410F2-09A7-4B6C-B9D1-92164AC459FB}" type="pres">
      <dgm:prSet presAssocID="{A2AF437A-B988-4128-A6C6-FF7AE154F858}" presName="spaceRect" presStyleCnt="0"/>
      <dgm:spPr/>
    </dgm:pt>
    <dgm:pt modelId="{5301F699-27A6-4FA6-A8C2-82B2ABC222B5}" type="pres">
      <dgm:prSet presAssocID="{A2AF437A-B988-4128-A6C6-FF7AE154F858}" presName="textRect" presStyleLbl="revTx" presStyleIdx="2" presStyleCnt="4">
        <dgm:presLayoutVars>
          <dgm:chMax val="1"/>
          <dgm:chPref val="1"/>
        </dgm:presLayoutVars>
      </dgm:prSet>
      <dgm:spPr/>
    </dgm:pt>
    <dgm:pt modelId="{0C666522-7FBD-4B0E-9DEE-AC541FCDB807}" type="pres">
      <dgm:prSet presAssocID="{A4BE8F0E-6582-4A4B-B9C8-07B18F39255A}" presName="sibTrans" presStyleCnt="0"/>
      <dgm:spPr/>
    </dgm:pt>
    <dgm:pt modelId="{49942D5A-6990-4FD8-878E-E2152AB49FB7}" type="pres">
      <dgm:prSet presAssocID="{9F37CE4A-DC3B-457E-9FAA-0537E5BC0E9F}" presName="compNode" presStyleCnt="0"/>
      <dgm:spPr/>
    </dgm:pt>
    <dgm:pt modelId="{14B81359-091B-4ECC-8BD4-869A519B1BD8}" type="pres">
      <dgm:prSet presAssocID="{9F37CE4A-DC3B-457E-9FAA-0537E5BC0E9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eroplane"/>
        </a:ext>
      </dgm:extLst>
    </dgm:pt>
    <dgm:pt modelId="{89E84D15-0062-41B6-BF90-56032336CBD5}" type="pres">
      <dgm:prSet presAssocID="{9F37CE4A-DC3B-457E-9FAA-0537E5BC0E9F}" presName="spaceRect" presStyleCnt="0"/>
      <dgm:spPr/>
    </dgm:pt>
    <dgm:pt modelId="{FC044DFF-77BD-4DCA-B9DE-05F0ECCD6C31}" type="pres">
      <dgm:prSet presAssocID="{9F37CE4A-DC3B-457E-9FAA-0537E5BC0E9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D1A4713-3D96-45A0-AA2C-EE0B9705CE09}" type="presOf" srcId="{4C17EF94-A26C-4DC2-B866-C7EBEF1CDE13}" destId="{4BEA2057-2CFA-4497-9426-3BD5311EEECB}" srcOrd="0" destOrd="0" presId="urn:microsoft.com/office/officeart/2018/2/layout/IconLabelList"/>
    <dgm:cxn modelId="{E2D56F14-44DB-4D83-9EA7-1244EC4E8BDA}" srcId="{4C17EF94-A26C-4DC2-B866-C7EBEF1CDE13}" destId="{C227040E-374B-4297-8AE3-7856F6DEBB35}" srcOrd="1" destOrd="0" parTransId="{437EDB95-E6D8-4073-AEFB-A1DD6B47668E}" sibTransId="{A7F5F1D4-9037-457D-B0C5-0CE7870544D2}"/>
    <dgm:cxn modelId="{ED1E5320-0A4D-404E-BD41-9ADCCD9B93D9}" srcId="{4C17EF94-A26C-4DC2-B866-C7EBEF1CDE13}" destId="{A2AF437A-B988-4128-A6C6-FF7AE154F858}" srcOrd="2" destOrd="0" parTransId="{A6DC8E4E-DE93-4AB4-86E8-1CE14818382E}" sibTransId="{A4BE8F0E-6582-4A4B-B9C8-07B18F39255A}"/>
    <dgm:cxn modelId="{8317FB49-5BB3-443A-A120-4E1180C67CA2}" srcId="{4C17EF94-A26C-4DC2-B866-C7EBEF1CDE13}" destId="{5A2E8B85-6E28-4B8C-95C8-93E060ED6B11}" srcOrd="0" destOrd="0" parTransId="{413EA132-3D65-4384-9CF2-75ABB9F661BA}" sibTransId="{2EA9C892-9240-4BE7-8B5D-BCFC47257177}"/>
    <dgm:cxn modelId="{E37E4752-2A58-4CED-A07F-CCD3759C711C}" type="presOf" srcId="{A2AF437A-B988-4128-A6C6-FF7AE154F858}" destId="{5301F699-27A6-4FA6-A8C2-82B2ABC222B5}" srcOrd="0" destOrd="0" presId="urn:microsoft.com/office/officeart/2018/2/layout/IconLabelList"/>
    <dgm:cxn modelId="{96FC7756-3879-4BDA-866B-47E3B039F0C5}" type="presOf" srcId="{C227040E-374B-4297-8AE3-7856F6DEBB35}" destId="{CF2A2363-9CAC-49E2-8C29-397B4A843B31}" srcOrd="0" destOrd="0" presId="urn:microsoft.com/office/officeart/2018/2/layout/IconLabelList"/>
    <dgm:cxn modelId="{75766C81-D611-4FC6-A3F2-512E8F114A0C}" type="presOf" srcId="{5A2E8B85-6E28-4B8C-95C8-93E060ED6B11}" destId="{73E88043-5AAB-4823-B000-77DAB7323FD7}" srcOrd="0" destOrd="0" presId="urn:microsoft.com/office/officeart/2018/2/layout/IconLabelList"/>
    <dgm:cxn modelId="{DA56CCA6-DAB1-47BC-9C93-4766D9D05F15}" type="presOf" srcId="{9F37CE4A-DC3B-457E-9FAA-0537E5BC0E9F}" destId="{FC044DFF-77BD-4DCA-B9DE-05F0ECCD6C31}" srcOrd="0" destOrd="0" presId="urn:microsoft.com/office/officeart/2018/2/layout/IconLabelList"/>
    <dgm:cxn modelId="{F5FDD3FD-D4EB-4B6B-99A3-BF562ED68DBC}" srcId="{4C17EF94-A26C-4DC2-B866-C7EBEF1CDE13}" destId="{9F37CE4A-DC3B-457E-9FAA-0537E5BC0E9F}" srcOrd="3" destOrd="0" parTransId="{4B3DCD36-43AE-46DF-A2FC-25C29F400058}" sibTransId="{0C9E8B3F-5ABA-4E90-9A6F-AA8230916816}"/>
    <dgm:cxn modelId="{EC21DA75-FBDF-4AEC-B05B-880925226AA3}" type="presParOf" srcId="{4BEA2057-2CFA-4497-9426-3BD5311EEECB}" destId="{854B3451-4F28-4754-B7AC-A39185ADC7BF}" srcOrd="0" destOrd="0" presId="urn:microsoft.com/office/officeart/2018/2/layout/IconLabelList"/>
    <dgm:cxn modelId="{449E49D0-9F28-4518-9AFF-A510BFD23846}" type="presParOf" srcId="{854B3451-4F28-4754-B7AC-A39185ADC7BF}" destId="{97E213A9-43E3-40B9-A8C5-C497F2CC1969}" srcOrd="0" destOrd="0" presId="urn:microsoft.com/office/officeart/2018/2/layout/IconLabelList"/>
    <dgm:cxn modelId="{5EC27132-987C-4FF4-B373-EAC3A8993226}" type="presParOf" srcId="{854B3451-4F28-4754-B7AC-A39185ADC7BF}" destId="{A25168A5-7F15-4574-9CF8-1AE434B26051}" srcOrd="1" destOrd="0" presId="urn:microsoft.com/office/officeart/2018/2/layout/IconLabelList"/>
    <dgm:cxn modelId="{4E6E5B04-3038-4041-8E28-293CD7593719}" type="presParOf" srcId="{854B3451-4F28-4754-B7AC-A39185ADC7BF}" destId="{73E88043-5AAB-4823-B000-77DAB7323FD7}" srcOrd="2" destOrd="0" presId="urn:microsoft.com/office/officeart/2018/2/layout/IconLabelList"/>
    <dgm:cxn modelId="{C244B312-9033-4292-904B-F56CB93577F4}" type="presParOf" srcId="{4BEA2057-2CFA-4497-9426-3BD5311EEECB}" destId="{8E8D6A38-1364-4AC3-ABF2-6A5790A75395}" srcOrd="1" destOrd="0" presId="urn:microsoft.com/office/officeart/2018/2/layout/IconLabelList"/>
    <dgm:cxn modelId="{CFE48468-B044-4C87-BC6B-0B9BDF58A871}" type="presParOf" srcId="{4BEA2057-2CFA-4497-9426-3BD5311EEECB}" destId="{84F3CFAC-4B6E-472D-A9A5-34CC6CD65B24}" srcOrd="2" destOrd="0" presId="urn:microsoft.com/office/officeart/2018/2/layout/IconLabelList"/>
    <dgm:cxn modelId="{A7F19A29-598D-4C81-A84F-B48F96687713}" type="presParOf" srcId="{84F3CFAC-4B6E-472D-A9A5-34CC6CD65B24}" destId="{1AFF22C9-3397-47D2-B5CD-CF011E064A77}" srcOrd="0" destOrd="0" presId="urn:microsoft.com/office/officeart/2018/2/layout/IconLabelList"/>
    <dgm:cxn modelId="{EE589FC8-3134-4711-B41B-E9EE864133D2}" type="presParOf" srcId="{84F3CFAC-4B6E-472D-A9A5-34CC6CD65B24}" destId="{200B23A5-C5BF-4A65-B1AD-EAE9D7EA8032}" srcOrd="1" destOrd="0" presId="urn:microsoft.com/office/officeart/2018/2/layout/IconLabelList"/>
    <dgm:cxn modelId="{BF8F2F77-8592-4933-B28A-9A0051CF3807}" type="presParOf" srcId="{84F3CFAC-4B6E-472D-A9A5-34CC6CD65B24}" destId="{CF2A2363-9CAC-49E2-8C29-397B4A843B31}" srcOrd="2" destOrd="0" presId="urn:microsoft.com/office/officeart/2018/2/layout/IconLabelList"/>
    <dgm:cxn modelId="{7E723B97-ADE0-49A7-8242-FB5FC93E1AC2}" type="presParOf" srcId="{4BEA2057-2CFA-4497-9426-3BD5311EEECB}" destId="{2F10B371-9AB9-4BE1-8B21-1D97B1E25C4B}" srcOrd="3" destOrd="0" presId="urn:microsoft.com/office/officeart/2018/2/layout/IconLabelList"/>
    <dgm:cxn modelId="{09205233-B78E-4626-ABEA-B41E8586715B}" type="presParOf" srcId="{4BEA2057-2CFA-4497-9426-3BD5311EEECB}" destId="{C7AD3400-7D7F-4497-961E-900DC59BAAB2}" srcOrd="4" destOrd="0" presId="urn:microsoft.com/office/officeart/2018/2/layout/IconLabelList"/>
    <dgm:cxn modelId="{1A541493-76EA-4734-B5B4-A0CC8B993A06}" type="presParOf" srcId="{C7AD3400-7D7F-4497-961E-900DC59BAAB2}" destId="{845B30E0-161A-499A-8950-6D0A848CBB45}" srcOrd="0" destOrd="0" presId="urn:microsoft.com/office/officeart/2018/2/layout/IconLabelList"/>
    <dgm:cxn modelId="{61EE9B60-9E8B-4D06-94F2-1285219585B7}" type="presParOf" srcId="{C7AD3400-7D7F-4497-961E-900DC59BAAB2}" destId="{89D410F2-09A7-4B6C-B9D1-92164AC459FB}" srcOrd="1" destOrd="0" presId="urn:microsoft.com/office/officeart/2018/2/layout/IconLabelList"/>
    <dgm:cxn modelId="{12E451E8-11F8-4B22-9F7F-96C4C7F5770B}" type="presParOf" srcId="{C7AD3400-7D7F-4497-961E-900DC59BAAB2}" destId="{5301F699-27A6-4FA6-A8C2-82B2ABC222B5}" srcOrd="2" destOrd="0" presId="urn:microsoft.com/office/officeart/2018/2/layout/IconLabelList"/>
    <dgm:cxn modelId="{AD505045-B42E-4639-959D-0734490665BB}" type="presParOf" srcId="{4BEA2057-2CFA-4497-9426-3BD5311EEECB}" destId="{0C666522-7FBD-4B0E-9DEE-AC541FCDB807}" srcOrd="5" destOrd="0" presId="urn:microsoft.com/office/officeart/2018/2/layout/IconLabelList"/>
    <dgm:cxn modelId="{3DA1353F-8017-48AF-B612-520A170BEE43}" type="presParOf" srcId="{4BEA2057-2CFA-4497-9426-3BD5311EEECB}" destId="{49942D5A-6990-4FD8-878E-E2152AB49FB7}" srcOrd="6" destOrd="0" presId="urn:microsoft.com/office/officeart/2018/2/layout/IconLabelList"/>
    <dgm:cxn modelId="{46C6E7E2-EE72-4D4C-850F-15DAD4C471FE}" type="presParOf" srcId="{49942D5A-6990-4FD8-878E-E2152AB49FB7}" destId="{14B81359-091B-4ECC-8BD4-869A519B1BD8}" srcOrd="0" destOrd="0" presId="urn:microsoft.com/office/officeart/2018/2/layout/IconLabelList"/>
    <dgm:cxn modelId="{86A05C5D-DDB9-40D6-AE90-5687D38DC0DB}" type="presParOf" srcId="{49942D5A-6990-4FD8-878E-E2152AB49FB7}" destId="{89E84D15-0062-41B6-BF90-56032336CBD5}" srcOrd="1" destOrd="0" presId="urn:microsoft.com/office/officeart/2018/2/layout/IconLabelList"/>
    <dgm:cxn modelId="{AC2CAA07-8DF0-4815-AEB0-75310A02FAB0}" type="presParOf" srcId="{49942D5A-6990-4FD8-878E-E2152AB49FB7}" destId="{FC044DFF-77BD-4DCA-B9DE-05F0ECCD6C3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F996635-FA3E-46D7-A381-BD476EF22ED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D6C139-ECE9-4171-A590-22D9A591D95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baseline="0"/>
            <a:t>Compassionate Leadership </a:t>
          </a:r>
          <a:endParaRPr lang="en-US"/>
        </a:p>
      </dgm:t>
    </dgm:pt>
    <dgm:pt modelId="{AA185704-9B53-427B-BA1F-F0235FDAEEF6}" type="parTrans" cxnId="{6F361C86-8DA6-42F6-8AF8-CE722DF7F11E}">
      <dgm:prSet/>
      <dgm:spPr/>
      <dgm:t>
        <a:bodyPr/>
        <a:lstStyle/>
        <a:p>
          <a:endParaRPr lang="en-US"/>
        </a:p>
      </dgm:t>
    </dgm:pt>
    <dgm:pt modelId="{A78C3167-44DC-4C72-B19A-4C00D97F6CF5}" type="sibTrans" cxnId="{6F361C86-8DA6-42F6-8AF8-CE722DF7F11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EF3D543-4CD2-4D44-85F3-11116B8CC02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aseline="0" dirty="0"/>
            <a:t>Raising concerns</a:t>
          </a:r>
          <a:endParaRPr lang="en-US" dirty="0"/>
        </a:p>
      </dgm:t>
    </dgm:pt>
    <dgm:pt modelId="{06395E3A-DE4E-4567-B1BC-A06DD1C0DCEE}" type="parTrans" cxnId="{438B0B59-422C-45E5-B84C-271C71306717}">
      <dgm:prSet/>
      <dgm:spPr/>
      <dgm:t>
        <a:bodyPr/>
        <a:lstStyle/>
        <a:p>
          <a:endParaRPr lang="en-US"/>
        </a:p>
      </dgm:t>
    </dgm:pt>
    <dgm:pt modelId="{2CB09ADC-F000-4218-B7A4-16B3E3DC44B5}" type="sibTrans" cxnId="{438B0B59-422C-45E5-B84C-271C7130671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D25836D-8BBA-469F-8112-5795A5B4DA7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aseline="0"/>
            <a:t>Career Opportunities </a:t>
          </a:r>
          <a:endParaRPr lang="en-US"/>
        </a:p>
      </dgm:t>
    </dgm:pt>
    <dgm:pt modelId="{3AD59CA3-6AD8-41E8-96BA-54E6FA863B46}" type="parTrans" cxnId="{34387B6E-92AD-476A-B0DC-74CE020E144E}">
      <dgm:prSet/>
      <dgm:spPr/>
      <dgm:t>
        <a:bodyPr/>
        <a:lstStyle/>
        <a:p>
          <a:endParaRPr lang="en-US"/>
        </a:p>
      </dgm:t>
    </dgm:pt>
    <dgm:pt modelId="{CF506791-DF8B-4E3A-AA25-F8A04340E4F6}" type="sibTrans" cxnId="{34387B6E-92AD-476A-B0DC-74CE020E144E}">
      <dgm:prSet/>
      <dgm:spPr/>
      <dgm:t>
        <a:bodyPr/>
        <a:lstStyle/>
        <a:p>
          <a:endParaRPr lang="en-US"/>
        </a:p>
      </dgm:t>
    </dgm:pt>
    <dgm:pt modelId="{C36D69C9-6060-442D-BA16-3845C09BB5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Diversity</a:t>
          </a:r>
        </a:p>
      </dgm:t>
    </dgm:pt>
    <dgm:pt modelId="{49BF7D80-515A-4039-99E3-37DB56653637}" type="parTrans" cxnId="{6CE3A7C2-0802-4AD0-AB5F-030FB9ED84E7}">
      <dgm:prSet/>
      <dgm:spPr/>
      <dgm:t>
        <a:bodyPr/>
        <a:lstStyle/>
        <a:p>
          <a:endParaRPr lang="en-GB"/>
        </a:p>
      </dgm:t>
    </dgm:pt>
    <dgm:pt modelId="{897B8DFC-987B-42A0-8AB1-42E0A96DEC39}" type="sibTrans" cxnId="{6CE3A7C2-0802-4AD0-AB5F-030FB9ED84E7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DF5FDCFD-4B83-4689-888E-8957C9E79BDF}" type="pres">
      <dgm:prSet presAssocID="{0F996635-FA3E-46D7-A381-BD476EF22EDA}" presName="root" presStyleCnt="0">
        <dgm:presLayoutVars>
          <dgm:dir/>
          <dgm:resizeHandles val="exact"/>
        </dgm:presLayoutVars>
      </dgm:prSet>
      <dgm:spPr/>
    </dgm:pt>
    <dgm:pt modelId="{6F71082A-BB7E-40DC-ACA8-E3E0CA384A2E}" type="pres">
      <dgm:prSet presAssocID="{0F996635-FA3E-46D7-A381-BD476EF22EDA}" presName="container" presStyleCnt="0">
        <dgm:presLayoutVars>
          <dgm:dir/>
          <dgm:resizeHandles val="exact"/>
        </dgm:presLayoutVars>
      </dgm:prSet>
      <dgm:spPr/>
    </dgm:pt>
    <dgm:pt modelId="{A7191AE3-514D-4671-8C15-8D2C39B859B7}" type="pres">
      <dgm:prSet presAssocID="{ABD6C139-ECE9-4171-A590-22D9A591D95A}" presName="compNode" presStyleCnt="0"/>
      <dgm:spPr/>
    </dgm:pt>
    <dgm:pt modelId="{AD8F7A72-DD40-4F4E-85F8-3B8ED3B7AB49}" type="pres">
      <dgm:prSet presAssocID="{ABD6C139-ECE9-4171-A590-22D9A591D95A}" presName="iconBgRect" presStyleLbl="bgShp" presStyleIdx="0" presStyleCnt="4"/>
      <dgm:spPr/>
    </dgm:pt>
    <dgm:pt modelId="{907FFBF4-F5F3-48EE-AD30-FD27A4891702}" type="pres">
      <dgm:prSet presAssocID="{ABD6C139-ECE9-4171-A590-22D9A591D95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649422D1-6330-427A-AA99-608C2173FE2F}" type="pres">
      <dgm:prSet presAssocID="{ABD6C139-ECE9-4171-A590-22D9A591D95A}" presName="spaceRect" presStyleCnt="0"/>
      <dgm:spPr/>
    </dgm:pt>
    <dgm:pt modelId="{1FC04360-3BC3-4D51-BF32-E660DA022870}" type="pres">
      <dgm:prSet presAssocID="{ABD6C139-ECE9-4171-A590-22D9A591D95A}" presName="textRect" presStyleLbl="revTx" presStyleIdx="0" presStyleCnt="4">
        <dgm:presLayoutVars>
          <dgm:chMax val="1"/>
          <dgm:chPref val="1"/>
        </dgm:presLayoutVars>
      </dgm:prSet>
      <dgm:spPr/>
    </dgm:pt>
    <dgm:pt modelId="{84CF4E73-84FE-47E1-B9DD-DFF4878DF318}" type="pres">
      <dgm:prSet presAssocID="{A78C3167-44DC-4C72-B19A-4C00D97F6CF5}" presName="sibTrans" presStyleLbl="sibTrans2D1" presStyleIdx="0" presStyleCnt="0"/>
      <dgm:spPr/>
    </dgm:pt>
    <dgm:pt modelId="{7184654C-A0B2-4B71-A812-AA7E94B185A1}" type="pres">
      <dgm:prSet presAssocID="{CEF3D543-4CD2-4D44-85F3-11116B8CC027}" presName="compNode" presStyleCnt="0"/>
      <dgm:spPr/>
    </dgm:pt>
    <dgm:pt modelId="{6B53B637-2502-43AA-B348-5E75332E4BD9}" type="pres">
      <dgm:prSet presAssocID="{CEF3D543-4CD2-4D44-85F3-11116B8CC027}" presName="iconBgRect" presStyleLbl="bgShp" presStyleIdx="1" presStyleCnt="4"/>
      <dgm:spPr/>
    </dgm:pt>
    <dgm:pt modelId="{E663B335-7CAD-4D7B-827F-5E6F2B6E8123}" type="pres">
      <dgm:prSet presAssocID="{CEF3D543-4CD2-4D44-85F3-11116B8CC02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33D3B41F-864F-48B8-A463-0D6D0393370E}" type="pres">
      <dgm:prSet presAssocID="{CEF3D543-4CD2-4D44-85F3-11116B8CC027}" presName="spaceRect" presStyleCnt="0"/>
      <dgm:spPr/>
    </dgm:pt>
    <dgm:pt modelId="{57738684-F89C-46C5-9938-C1FFE718FA87}" type="pres">
      <dgm:prSet presAssocID="{CEF3D543-4CD2-4D44-85F3-11116B8CC027}" presName="textRect" presStyleLbl="revTx" presStyleIdx="1" presStyleCnt="4">
        <dgm:presLayoutVars>
          <dgm:chMax val="1"/>
          <dgm:chPref val="1"/>
        </dgm:presLayoutVars>
      </dgm:prSet>
      <dgm:spPr/>
    </dgm:pt>
    <dgm:pt modelId="{738FB5C9-8B77-4C74-9D71-F53013AF53C1}" type="pres">
      <dgm:prSet presAssocID="{2CB09ADC-F000-4218-B7A4-16B3E3DC44B5}" presName="sibTrans" presStyleLbl="sibTrans2D1" presStyleIdx="0" presStyleCnt="0"/>
      <dgm:spPr/>
    </dgm:pt>
    <dgm:pt modelId="{7CA6865D-B690-47FD-B4BE-2EEB44AC2164}" type="pres">
      <dgm:prSet presAssocID="{C36D69C9-6060-442D-BA16-3845C09BB574}" presName="compNode" presStyleCnt="0"/>
      <dgm:spPr/>
    </dgm:pt>
    <dgm:pt modelId="{A41CAEB9-4F55-434B-979D-7D0CCA60237B}" type="pres">
      <dgm:prSet presAssocID="{C36D69C9-6060-442D-BA16-3845C09BB574}" presName="iconBgRect" presStyleLbl="bgShp" presStyleIdx="2" presStyleCnt="4"/>
      <dgm:spPr/>
    </dgm:pt>
    <dgm:pt modelId="{F2F0D636-3051-4464-BF78-86919F6100AB}" type="pres">
      <dgm:prSet presAssocID="{C36D69C9-6060-442D-BA16-3845C09BB57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lobe outline"/>
        </a:ext>
      </dgm:extLst>
    </dgm:pt>
    <dgm:pt modelId="{312CED38-159B-41BC-8D2F-B90D9D3F92F1}" type="pres">
      <dgm:prSet presAssocID="{C36D69C9-6060-442D-BA16-3845C09BB574}" presName="spaceRect" presStyleCnt="0"/>
      <dgm:spPr/>
    </dgm:pt>
    <dgm:pt modelId="{5EE5DF50-F652-476B-9F81-D44066D63BC5}" type="pres">
      <dgm:prSet presAssocID="{C36D69C9-6060-442D-BA16-3845C09BB574}" presName="textRect" presStyleLbl="revTx" presStyleIdx="2" presStyleCnt="4">
        <dgm:presLayoutVars>
          <dgm:chMax val="1"/>
          <dgm:chPref val="1"/>
        </dgm:presLayoutVars>
      </dgm:prSet>
      <dgm:spPr/>
    </dgm:pt>
    <dgm:pt modelId="{643DEB0B-0F50-4294-B358-5F85F9C7F3E1}" type="pres">
      <dgm:prSet presAssocID="{897B8DFC-987B-42A0-8AB1-42E0A96DEC39}" presName="sibTrans" presStyleLbl="sibTrans2D1" presStyleIdx="0" presStyleCnt="0"/>
      <dgm:spPr/>
    </dgm:pt>
    <dgm:pt modelId="{B074FCDC-193E-46E1-B9A2-317528D4818D}" type="pres">
      <dgm:prSet presAssocID="{8D25836D-8BBA-469F-8112-5795A5B4DA75}" presName="compNode" presStyleCnt="0"/>
      <dgm:spPr/>
    </dgm:pt>
    <dgm:pt modelId="{7D8F6D09-D795-45CE-ACCA-5D82DC39CB19}" type="pres">
      <dgm:prSet presAssocID="{8D25836D-8BBA-469F-8112-5795A5B4DA75}" presName="iconBgRect" presStyleLbl="bgShp" presStyleIdx="3" presStyleCnt="4"/>
      <dgm:spPr/>
    </dgm:pt>
    <dgm:pt modelId="{F232389C-EF10-4DD9-90DF-31D659516EC8}" type="pres">
      <dgm:prSet presAssocID="{8D25836D-8BBA-469F-8112-5795A5B4DA7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2AF67BCC-1948-40AF-BD1A-9CEAEE8DE768}" type="pres">
      <dgm:prSet presAssocID="{8D25836D-8BBA-469F-8112-5795A5B4DA75}" presName="spaceRect" presStyleCnt="0"/>
      <dgm:spPr/>
    </dgm:pt>
    <dgm:pt modelId="{A7E9A0E4-4D37-4BA2-A5EB-4893A8ABA8B0}" type="pres">
      <dgm:prSet presAssocID="{8D25836D-8BBA-469F-8112-5795A5B4DA7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09D8E11-F8B2-4845-BEC6-8809BCCEF073}" type="presOf" srcId="{2CB09ADC-F000-4218-B7A4-16B3E3DC44B5}" destId="{738FB5C9-8B77-4C74-9D71-F53013AF53C1}" srcOrd="0" destOrd="0" presId="urn:microsoft.com/office/officeart/2018/2/layout/IconCircleList"/>
    <dgm:cxn modelId="{C1931F4A-5EFF-4083-94A7-A457D1E01113}" type="presOf" srcId="{8D25836D-8BBA-469F-8112-5795A5B4DA75}" destId="{A7E9A0E4-4D37-4BA2-A5EB-4893A8ABA8B0}" srcOrd="0" destOrd="0" presId="urn:microsoft.com/office/officeart/2018/2/layout/IconCircleList"/>
    <dgm:cxn modelId="{3DE7F14D-9998-4E16-8062-A40498B292EA}" type="presOf" srcId="{0F996635-FA3E-46D7-A381-BD476EF22EDA}" destId="{DF5FDCFD-4B83-4689-888E-8957C9E79BDF}" srcOrd="0" destOrd="0" presId="urn:microsoft.com/office/officeart/2018/2/layout/IconCircleList"/>
    <dgm:cxn modelId="{4A4B4F6E-C55C-4765-BA91-4785697136F5}" type="presOf" srcId="{897B8DFC-987B-42A0-8AB1-42E0A96DEC39}" destId="{643DEB0B-0F50-4294-B358-5F85F9C7F3E1}" srcOrd="0" destOrd="0" presId="urn:microsoft.com/office/officeart/2018/2/layout/IconCircleList"/>
    <dgm:cxn modelId="{34387B6E-92AD-476A-B0DC-74CE020E144E}" srcId="{0F996635-FA3E-46D7-A381-BD476EF22EDA}" destId="{8D25836D-8BBA-469F-8112-5795A5B4DA75}" srcOrd="3" destOrd="0" parTransId="{3AD59CA3-6AD8-41E8-96BA-54E6FA863B46}" sibTransId="{CF506791-DF8B-4E3A-AA25-F8A04340E4F6}"/>
    <dgm:cxn modelId="{438B0B59-422C-45E5-B84C-271C71306717}" srcId="{0F996635-FA3E-46D7-A381-BD476EF22EDA}" destId="{CEF3D543-4CD2-4D44-85F3-11116B8CC027}" srcOrd="1" destOrd="0" parTransId="{06395E3A-DE4E-4567-B1BC-A06DD1C0DCEE}" sibTransId="{2CB09ADC-F000-4218-B7A4-16B3E3DC44B5}"/>
    <dgm:cxn modelId="{D842D07C-7EDA-4285-9DA0-6938A18CF104}" type="presOf" srcId="{C36D69C9-6060-442D-BA16-3845C09BB574}" destId="{5EE5DF50-F652-476B-9F81-D44066D63BC5}" srcOrd="0" destOrd="0" presId="urn:microsoft.com/office/officeart/2018/2/layout/IconCircleList"/>
    <dgm:cxn modelId="{6F361C86-8DA6-42F6-8AF8-CE722DF7F11E}" srcId="{0F996635-FA3E-46D7-A381-BD476EF22EDA}" destId="{ABD6C139-ECE9-4171-A590-22D9A591D95A}" srcOrd="0" destOrd="0" parTransId="{AA185704-9B53-427B-BA1F-F0235FDAEEF6}" sibTransId="{A78C3167-44DC-4C72-B19A-4C00D97F6CF5}"/>
    <dgm:cxn modelId="{C07699A8-5B57-4C80-9A00-E5B78E8EAE82}" type="presOf" srcId="{A78C3167-44DC-4C72-B19A-4C00D97F6CF5}" destId="{84CF4E73-84FE-47E1-B9DD-DFF4878DF318}" srcOrd="0" destOrd="0" presId="urn:microsoft.com/office/officeart/2018/2/layout/IconCircleList"/>
    <dgm:cxn modelId="{F5BA74C0-96FA-47EA-8012-CCF8E536A822}" type="presOf" srcId="{CEF3D543-4CD2-4D44-85F3-11116B8CC027}" destId="{57738684-F89C-46C5-9938-C1FFE718FA87}" srcOrd="0" destOrd="0" presId="urn:microsoft.com/office/officeart/2018/2/layout/IconCircleList"/>
    <dgm:cxn modelId="{6CE3A7C2-0802-4AD0-AB5F-030FB9ED84E7}" srcId="{0F996635-FA3E-46D7-A381-BD476EF22EDA}" destId="{C36D69C9-6060-442D-BA16-3845C09BB574}" srcOrd="2" destOrd="0" parTransId="{49BF7D80-515A-4039-99E3-37DB56653637}" sibTransId="{897B8DFC-987B-42A0-8AB1-42E0A96DEC39}"/>
    <dgm:cxn modelId="{EEEACCC3-7DC9-4196-B8C3-97173B4C2C54}" type="presOf" srcId="{ABD6C139-ECE9-4171-A590-22D9A591D95A}" destId="{1FC04360-3BC3-4D51-BF32-E660DA022870}" srcOrd="0" destOrd="0" presId="urn:microsoft.com/office/officeart/2018/2/layout/IconCircleList"/>
    <dgm:cxn modelId="{4BF6CFE6-1372-494E-9620-75E3ED884554}" type="presParOf" srcId="{DF5FDCFD-4B83-4689-888E-8957C9E79BDF}" destId="{6F71082A-BB7E-40DC-ACA8-E3E0CA384A2E}" srcOrd="0" destOrd="0" presId="urn:microsoft.com/office/officeart/2018/2/layout/IconCircleList"/>
    <dgm:cxn modelId="{2323EF54-FAFE-46DD-967E-03F244A7D509}" type="presParOf" srcId="{6F71082A-BB7E-40DC-ACA8-E3E0CA384A2E}" destId="{A7191AE3-514D-4671-8C15-8D2C39B859B7}" srcOrd="0" destOrd="0" presId="urn:microsoft.com/office/officeart/2018/2/layout/IconCircleList"/>
    <dgm:cxn modelId="{94D0F681-CFD5-4AC3-B9F3-EDE3969A1C1C}" type="presParOf" srcId="{A7191AE3-514D-4671-8C15-8D2C39B859B7}" destId="{AD8F7A72-DD40-4F4E-85F8-3B8ED3B7AB49}" srcOrd="0" destOrd="0" presId="urn:microsoft.com/office/officeart/2018/2/layout/IconCircleList"/>
    <dgm:cxn modelId="{A8A80313-6ED6-45E7-A592-FFB433F8589A}" type="presParOf" srcId="{A7191AE3-514D-4671-8C15-8D2C39B859B7}" destId="{907FFBF4-F5F3-48EE-AD30-FD27A4891702}" srcOrd="1" destOrd="0" presId="urn:microsoft.com/office/officeart/2018/2/layout/IconCircleList"/>
    <dgm:cxn modelId="{8EB9DA14-CE88-48FE-96F2-6F66D7220807}" type="presParOf" srcId="{A7191AE3-514D-4671-8C15-8D2C39B859B7}" destId="{649422D1-6330-427A-AA99-608C2173FE2F}" srcOrd="2" destOrd="0" presId="urn:microsoft.com/office/officeart/2018/2/layout/IconCircleList"/>
    <dgm:cxn modelId="{3F263793-34E7-4EEC-AF8E-7FD8FBDBA183}" type="presParOf" srcId="{A7191AE3-514D-4671-8C15-8D2C39B859B7}" destId="{1FC04360-3BC3-4D51-BF32-E660DA022870}" srcOrd="3" destOrd="0" presId="urn:microsoft.com/office/officeart/2018/2/layout/IconCircleList"/>
    <dgm:cxn modelId="{C9C89B08-00C9-464C-A123-55FC03565286}" type="presParOf" srcId="{6F71082A-BB7E-40DC-ACA8-E3E0CA384A2E}" destId="{84CF4E73-84FE-47E1-B9DD-DFF4878DF318}" srcOrd="1" destOrd="0" presId="urn:microsoft.com/office/officeart/2018/2/layout/IconCircleList"/>
    <dgm:cxn modelId="{4B1839E8-A264-42E6-9919-CB507F739D5C}" type="presParOf" srcId="{6F71082A-BB7E-40DC-ACA8-E3E0CA384A2E}" destId="{7184654C-A0B2-4B71-A812-AA7E94B185A1}" srcOrd="2" destOrd="0" presId="urn:microsoft.com/office/officeart/2018/2/layout/IconCircleList"/>
    <dgm:cxn modelId="{5C634910-AFAE-42E3-999B-CD828980FAB6}" type="presParOf" srcId="{7184654C-A0B2-4B71-A812-AA7E94B185A1}" destId="{6B53B637-2502-43AA-B348-5E75332E4BD9}" srcOrd="0" destOrd="0" presId="urn:microsoft.com/office/officeart/2018/2/layout/IconCircleList"/>
    <dgm:cxn modelId="{F3E3AB55-C71C-4FD5-B5D0-6BCFC090ED89}" type="presParOf" srcId="{7184654C-A0B2-4B71-A812-AA7E94B185A1}" destId="{E663B335-7CAD-4D7B-827F-5E6F2B6E8123}" srcOrd="1" destOrd="0" presId="urn:microsoft.com/office/officeart/2018/2/layout/IconCircleList"/>
    <dgm:cxn modelId="{88456683-18BD-489B-AE1D-C85DD6D643C5}" type="presParOf" srcId="{7184654C-A0B2-4B71-A812-AA7E94B185A1}" destId="{33D3B41F-864F-48B8-A463-0D6D0393370E}" srcOrd="2" destOrd="0" presId="urn:microsoft.com/office/officeart/2018/2/layout/IconCircleList"/>
    <dgm:cxn modelId="{64E4974A-1630-4563-9BFE-A6BD05ECE10C}" type="presParOf" srcId="{7184654C-A0B2-4B71-A812-AA7E94B185A1}" destId="{57738684-F89C-46C5-9938-C1FFE718FA87}" srcOrd="3" destOrd="0" presId="urn:microsoft.com/office/officeart/2018/2/layout/IconCircleList"/>
    <dgm:cxn modelId="{81434283-D7D7-41F7-A0EE-9B9FB6F083EB}" type="presParOf" srcId="{6F71082A-BB7E-40DC-ACA8-E3E0CA384A2E}" destId="{738FB5C9-8B77-4C74-9D71-F53013AF53C1}" srcOrd="3" destOrd="0" presId="urn:microsoft.com/office/officeart/2018/2/layout/IconCircleList"/>
    <dgm:cxn modelId="{BBB12876-FEA6-44BD-A971-E6ACEE44FFAA}" type="presParOf" srcId="{6F71082A-BB7E-40DC-ACA8-E3E0CA384A2E}" destId="{7CA6865D-B690-47FD-B4BE-2EEB44AC2164}" srcOrd="4" destOrd="0" presId="urn:microsoft.com/office/officeart/2018/2/layout/IconCircleList"/>
    <dgm:cxn modelId="{23A1BDFC-B90C-41C4-8747-14D46FBFC22D}" type="presParOf" srcId="{7CA6865D-B690-47FD-B4BE-2EEB44AC2164}" destId="{A41CAEB9-4F55-434B-979D-7D0CCA60237B}" srcOrd="0" destOrd="0" presId="urn:microsoft.com/office/officeart/2018/2/layout/IconCircleList"/>
    <dgm:cxn modelId="{DE5FD7E6-C03C-4B16-97C9-476D362E2722}" type="presParOf" srcId="{7CA6865D-B690-47FD-B4BE-2EEB44AC2164}" destId="{F2F0D636-3051-4464-BF78-86919F6100AB}" srcOrd="1" destOrd="0" presId="urn:microsoft.com/office/officeart/2018/2/layout/IconCircleList"/>
    <dgm:cxn modelId="{B1A88E29-ACB2-465E-8F4F-E86E54305E7B}" type="presParOf" srcId="{7CA6865D-B690-47FD-B4BE-2EEB44AC2164}" destId="{312CED38-159B-41BC-8D2F-B90D9D3F92F1}" srcOrd="2" destOrd="0" presId="urn:microsoft.com/office/officeart/2018/2/layout/IconCircleList"/>
    <dgm:cxn modelId="{68C192D9-4EA0-4F0E-A54E-8D6E826CB29C}" type="presParOf" srcId="{7CA6865D-B690-47FD-B4BE-2EEB44AC2164}" destId="{5EE5DF50-F652-476B-9F81-D44066D63BC5}" srcOrd="3" destOrd="0" presId="urn:microsoft.com/office/officeart/2018/2/layout/IconCircleList"/>
    <dgm:cxn modelId="{C3E8167C-2282-46AB-A27B-5AA893B5FA51}" type="presParOf" srcId="{6F71082A-BB7E-40DC-ACA8-E3E0CA384A2E}" destId="{643DEB0B-0F50-4294-B358-5F85F9C7F3E1}" srcOrd="5" destOrd="0" presId="urn:microsoft.com/office/officeart/2018/2/layout/IconCircleList"/>
    <dgm:cxn modelId="{B8AE50DA-3BD4-4DF7-9411-F5A36CA8C9B8}" type="presParOf" srcId="{6F71082A-BB7E-40DC-ACA8-E3E0CA384A2E}" destId="{B074FCDC-193E-46E1-B9A2-317528D4818D}" srcOrd="6" destOrd="0" presId="urn:microsoft.com/office/officeart/2018/2/layout/IconCircleList"/>
    <dgm:cxn modelId="{8C4E7A66-3859-4115-9C31-5E3D42E61BCB}" type="presParOf" srcId="{B074FCDC-193E-46E1-B9A2-317528D4818D}" destId="{7D8F6D09-D795-45CE-ACCA-5D82DC39CB19}" srcOrd="0" destOrd="0" presId="urn:microsoft.com/office/officeart/2018/2/layout/IconCircleList"/>
    <dgm:cxn modelId="{2450431F-5599-48FA-A0CE-D0F012B52A95}" type="presParOf" srcId="{B074FCDC-193E-46E1-B9A2-317528D4818D}" destId="{F232389C-EF10-4DD9-90DF-31D659516EC8}" srcOrd="1" destOrd="0" presId="urn:microsoft.com/office/officeart/2018/2/layout/IconCircleList"/>
    <dgm:cxn modelId="{00DE8173-D011-46F5-985E-E96A055D4D66}" type="presParOf" srcId="{B074FCDC-193E-46E1-B9A2-317528D4818D}" destId="{2AF67BCC-1948-40AF-BD1A-9CEAEE8DE768}" srcOrd="2" destOrd="0" presId="urn:microsoft.com/office/officeart/2018/2/layout/IconCircleList"/>
    <dgm:cxn modelId="{1DA8AC06-DF0E-43D6-B254-240DBB590C78}" type="presParOf" srcId="{B074FCDC-193E-46E1-B9A2-317528D4818D}" destId="{A7E9A0E4-4D37-4BA2-A5EB-4893A8ABA8B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6CDA5-9042-485E-9D0B-067093610F50}">
      <dsp:nvSpPr>
        <dsp:cNvPr id="0" name=""/>
        <dsp:cNvSpPr/>
      </dsp:nvSpPr>
      <dsp:spPr>
        <a:xfrm>
          <a:off x="0" y="2051"/>
          <a:ext cx="878573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5BE628-7F03-4320-8185-3BA09E82242C}">
      <dsp:nvSpPr>
        <dsp:cNvPr id="0" name=""/>
        <dsp:cNvSpPr/>
      </dsp:nvSpPr>
      <dsp:spPr>
        <a:xfrm>
          <a:off x="0" y="2051"/>
          <a:ext cx="8785735" cy="69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#MyNameIs</a:t>
          </a:r>
          <a:endParaRPr lang="en-US" sz="2700" kern="1200" dirty="0"/>
        </a:p>
      </dsp:txBody>
      <dsp:txXfrm>
        <a:off x="0" y="2051"/>
        <a:ext cx="8785735" cy="699562"/>
      </dsp:txXfrm>
    </dsp:sp>
    <dsp:sp modelId="{47C6AFDC-5501-4203-BFAE-1D2B35574615}">
      <dsp:nvSpPr>
        <dsp:cNvPr id="0" name=""/>
        <dsp:cNvSpPr/>
      </dsp:nvSpPr>
      <dsp:spPr>
        <a:xfrm>
          <a:off x="0" y="701614"/>
          <a:ext cx="878573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46B1D0-EBE7-46B3-ABF9-4444DE1FCC57}">
      <dsp:nvSpPr>
        <dsp:cNvPr id="0" name=""/>
        <dsp:cNvSpPr/>
      </dsp:nvSpPr>
      <dsp:spPr>
        <a:xfrm>
          <a:off x="0" y="701614"/>
          <a:ext cx="8785735" cy="69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Challenges </a:t>
          </a:r>
          <a:r>
            <a:rPr lang="en-GB" sz="2700" kern="1200" dirty="0"/>
            <a:t>faced by Ward Managers</a:t>
          </a:r>
          <a:endParaRPr lang="en-US" sz="2700" kern="1200" dirty="0"/>
        </a:p>
      </dsp:txBody>
      <dsp:txXfrm>
        <a:off x="0" y="701614"/>
        <a:ext cx="8785735" cy="699562"/>
      </dsp:txXfrm>
    </dsp:sp>
    <dsp:sp modelId="{8EEDE5C3-1026-4ABE-B949-F076A81B8202}">
      <dsp:nvSpPr>
        <dsp:cNvPr id="0" name=""/>
        <dsp:cNvSpPr/>
      </dsp:nvSpPr>
      <dsp:spPr>
        <a:xfrm>
          <a:off x="0" y="1401176"/>
          <a:ext cx="878573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4DBBD2-56A2-4A68-AF0A-E03832547CE2}">
      <dsp:nvSpPr>
        <dsp:cNvPr id="0" name=""/>
        <dsp:cNvSpPr/>
      </dsp:nvSpPr>
      <dsp:spPr>
        <a:xfrm>
          <a:off x="0" y="1401176"/>
          <a:ext cx="8785735" cy="69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Implementing RCN Workforce Standards on the ward</a:t>
          </a:r>
          <a:endParaRPr lang="en-US" sz="2700" kern="1200" dirty="0"/>
        </a:p>
      </dsp:txBody>
      <dsp:txXfrm>
        <a:off x="0" y="1401176"/>
        <a:ext cx="8785735" cy="699562"/>
      </dsp:txXfrm>
    </dsp:sp>
    <dsp:sp modelId="{ED47B114-6A2A-4FC7-B228-B390980F979D}">
      <dsp:nvSpPr>
        <dsp:cNvPr id="0" name=""/>
        <dsp:cNvSpPr/>
      </dsp:nvSpPr>
      <dsp:spPr>
        <a:xfrm>
          <a:off x="0" y="2100739"/>
          <a:ext cx="878573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0B51EB-EFF0-4769-8531-BB4B17E882A8}">
      <dsp:nvSpPr>
        <dsp:cNvPr id="0" name=""/>
        <dsp:cNvSpPr/>
      </dsp:nvSpPr>
      <dsp:spPr>
        <a:xfrm>
          <a:off x="0" y="2100739"/>
          <a:ext cx="8785735" cy="69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Managing staffing through fluctuating Demand</a:t>
          </a:r>
          <a:endParaRPr lang="en-US" sz="2700" kern="1200"/>
        </a:p>
      </dsp:txBody>
      <dsp:txXfrm>
        <a:off x="0" y="2100739"/>
        <a:ext cx="8785735" cy="699562"/>
      </dsp:txXfrm>
    </dsp:sp>
    <dsp:sp modelId="{E459AAD5-646B-4A05-B777-5EA60D1019B1}">
      <dsp:nvSpPr>
        <dsp:cNvPr id="0" name=""/>
        <dsp:cNvSpPr/>
      </dsp:nvSpPr>
      <dsp:spPr>
        <a:xfrm>
          <a:off x="0" y="2800301"/>
          <a:ext cx="878573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423738-485F-4AA1-AA91-2992DC488745}">
      <dsp:nvSpPr>
        <dsp:cNvPr id="0" name=""/>
        <dsp:cNvSpPr/>
      </dsp:nvSpPr>
      <dsp:spPr>
        <a:xfrm>
          <a:off x="0" y="2800301"/>
          <a:ext cx="8785735" cy="69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Business Continuity Plan</a:t>
          </a:r>
          <a:endParaRPr lang="en-US" sz="2700" kern="1200"/>
        </a:p>
      </dsp:txBody>
      <dsp:txXfrm>
        <a:off x="0" y="2800301"/>
        <a:ext cx="8785735" cy="699562"/>
      </dsp:txXfrm>
    </dsp:sp>
    <dsp:sp modelId="{6E71825A-BD33-4078-9A56-7A78C32A8E41}">
      <dsp:nvSpPr>
        <dsp:cNvPr id="0" name=""/>
        <dsp:cNvSpPr/>
      </dsp:nvSpPr>
      <dsp:spPr>
        <a:xfrm>
          <a:off x="0" y="3499863"/>
          <a:ext cx="878573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9DB802-3A41-4B8F-9202-7919130E2BCD}">
      <dsp:nvSpPr>
        <dsp:cNvPr id="0" name=""/>
        <dsp:cNvSpPr/>
      </dsp:nvSpPr>
      <dsp:spPr>
        <a:xfrm>
          <a:off x="0" y="3499863"/>
          <a:ext cx="8785735" cy="69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My experience on safe staffing </a:t>
          </a:r>
          <a:endParaRPr lang="en-US" sz="2700" kern="1200" dirty="0"/>
        </a:p>
      </dsp:txBody>
      <dsp:txXfrm>
        <a:off x="0" y="3499863"/>
        <a:ext cx="8785735" cy="69956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9DB1E-DDCE-432D-8000-E8CE313A0E20}">
      <dsp:nvSpPr>
        <dsp:cNvPr id="0" name=""/>
        <dsp:cNvSpPr/>
      </dsp:nvSpPr>
      <dsp:spPr>
        <a:xfrm>
          <a:off x="1138979" y="648521"/>
          <a:ext cx="932563" cy="932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9F252-92F7-4728-8A0B-893D54B54E26}">
      <dsp:nvSpPr>
        <dsp:cNvPr id="0" name=""/>
        <dsp:cNvSpPr/>
      </dsp:nvSpPr>
      <dsp:spPr>
        <a:xfrm>
          <a:off x="569079" y="1872803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Summer Vs Winter</a:t>
          </a:r>
          <a:endParaRPr lang="en-US" sz="2300" kern="1200"/>
        </a:p>
      </dsp:txBody>
      <dsp:txXfrm>
        <a:off x="569079" y="1872803"/>
        <a:ext cx="2072362" cy="720000"/>
      </dsp:txXfrm>
    </dsp:sp>
    <dsp:sp modelId="{68ED6B99-64EE-4EE2-863F-1F4DCC418BDB}">
      <dsp:nvSpPr>
        <dsp:cNvPr id="0" name=""/>
        <dsp:cNvSpPr/>
      </dsp:nvSpPr>
      <dsp:spPr>
        <a:xfrm>
          <a:off x="3574005" y="648521"/>
          <a:ext cx="932563" cy="932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D64D3-0FAD-4089-A35B-032516182202}">
      <dsp:nvSpPr>
        <dsp:cNvPr id="0" name=""/>
        <dsp:cNvSpPr/>
      </dsp:nvSpPr>
      <dsp:spPr>
        <a:xfrm>
          <a:off x="3004105" y="1872803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Annual Leave</a:t>
          </a:r>
          <a:endParaRPr lang="en-US" sz="2300" kern="1200" dirty="0"/>
        </a:p>
      </dsp:txBody>
      <dsp:txXfrm>
        <a:off x="3004105" y="1872803"/>
        <a:ext cx="2072362" cy="720000"/>
      </dsp:txXfrm>
    </dsp:sp>
    <dsp:sp modelId="{2FE2C4BD-A51B-4595-B4B7-A5D9DF34E456}">
      <dsp:nvSpPr>
        <dsp:cNvPr id="0" name=""/>
        <dsp:cNvSpPr/>
      </dsp:nvSpPr>
      <dsp:spPr>
        <a:xfrm>
          <a:off x="6009031" y="648521"/>
          <a:ext cx="932563" cy="932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04813-D404-491C-8719-BDFD919D4C4D}">
      <dsp:nvSpPr>
        <dsp:cNvPr id="0" name=""/>
        <dsp:cNvSpPr/>
      </dsp:nvSpPr>
      <dsp:spPr>
        <a:xfrm>
          <a:off x="5439131" y="1872803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Training</a:t>
          </a:r>
        </a:p>
      </dsp:txBody>
      <dsp:txXfrm>
        <a:off x="5439131" y="1872803"/>
        <a:ext cx="2072362" cy="720000"/>
      </dsp:txXfrm>
    </dsp:sp>
    <dsp:sp modelId="{C85B9578-0663-4677-98FF-F684BCDCC3DE}">
      <dsp:nvSpPr>
        <dsp:cNvPr id="0" name=""/>
        <dsp:cNvSpPr/>
      </dsp:nvSpPr>
      <dsp:spPr>
        <a:xfrm>
          <a:off x="8444057" y="648521"/>
          <a:ext cx="932563" cy="9325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51273-D8B7-414F-8583-AE8AA032A9E3}">
      <dsp:nvSpPr>
        <dsp:cNvPr id="0" name=""/>
        <dsp:cNvSpPr/>
      </dsp:nvSpPr>
      <dsp:spPr>
        <a:xfrm>
          <a:off x="7874157" y="1872803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Daily Escalation</a:t>
          </a:r>
          <a:endParaRPr lang="en-US" sz="2300" kern="1200" dirty="0"/>
        </a:p>
      </dsp:txBody>
      <dsp:txXfrm>
        <a:off x="7874157" y="1872803"/>
        <a:ext cx="20723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D9021-4CCE-460E-B865-FC4F4D9B9E35}">
      <dsp:nvSpPr>
        <dsp:cNvPr id="0" name=""/>
        <dsp:cNvSpPr/>
      </dsp:nvSpPr>
      <dsp:spPr>
        <a:xfrm>
          <a:off x="1032021" y="190189"/>
          <a:ext cx="694511" cy="6945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64DD9-9243-42C7-93BD-A79195D03AAD}">
      <dsp:nvSpPr>
        <dsp:cNvPr id="0" name=""/>
        <dsp:cNvSpPr/>
      </dsp:nvSpPr>
      <dsp:spPr>
        <a:xfrm>
          <a:off x="607597" y="1116345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baseline="0"/>
            <a:t>Vacancy</a:t>
          </a:r>
          <a:endParaRPr lang="en-US" sz="1700" kern="1200"/>
        </a:p>
      </dsp:txBody>
      <dsp:txXfrm>
        <a:off x="607597" y="1116345"/>
        <a:ext cx="1543359" cy="617343"/>
      </dsp:txXfrm>
    </dsp:sp>
    <dsp:sp modelId="{633AF42A-88B6-49CD-A4C5-9FC299817EC0}">
      <dsp:nvSpPr>
        <dsp:cNvPr id="0" name=""/>
        <dsp:cNvSpPr/>
      </dsp:nvSpPr>
      <dsp:spPr>
        <a:xfrm>
          <a:off x="2845468" y="190189"/>
          <a:ext cx="694511" cy="6945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76541-977D-47D2-BDDB-A3831E55EBDF}">
      <dsp:nvSpPr>
        <dsp:cNvPr id="0" name=""/>
        <dsp:cNvSpPr/>
      </dsp:nvSpPr>
      <dsp:spPr>
        <a:xfrm>
          <a:off x="2421044" y="1116345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baseline="0"/>
            <a:t>The Workforce</a:t>
          </a:r>
          <a:endParaRPr lang="en-US" sz="1700" kern="1200"/>
        </a:p>
      </dsp:txBody>
      <dsp:txXfrm>
        <a:off x="2421044" y="1116345"/>
        <a:ext cx="1543359" cy="617343"/>
      </dsp:txXfrm>
    </dsp:sp>
    <dsp:sp modelId="{B3304ABC-3AE8-40D3-A338-900A8BB3AFAC}">
      <dsp:nvSpPr>
        <dsp:cNvPr id="0" name=""/>
        <dsp:cNvSpPr/>
      </dsp:nvSpPr>
      <dsp:spPr>
        <a:xfrm>
          <a:off x="1032021" y="2119529"/>
          <a:ext cx="694511" cy="6945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E091C-2A2F-4D82-8E33-D277F3B5C625}">
      <dsp:nvSpPr>
        <dsp:cNvPr id="0" name=""/>
        <dsp:cNvSpPr/>
      </dsp:nvSpPr>
      <dsp:spPr>
        <a:xfrm>
          <a:off x="607597" y="3045685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baseline="0" dirty="0"/>
            <a:t>Absences</a:t>
          </a:r>
          <a:endParaRPr lang="en-US" sz="1700" kern="1200" dirty="0"/>
        </a:p>
      </dsp:txBody>
      <dsp:txXfrm>
        <a:off x="607597" y="3045685"/>
        <a:ext cx="1543359" cy="617343"/>
      </dsp:txXfrm>
    </dsp:sp>
    <dsp:sp modelId="{00EDC56A-A3FF-44FE-B9AD-F1B665A30029}">
      <dsp:nvSpPr>
        <dsp:cNvPr id="0" name=""/>
        <dsp:cNvSpPr/>
      </dsp:nvSpPr>
      <dsp:spPr>
        <a:xfrm>
          <a:off x="2845468" y="2119529"/>
          <a:ext cx="694511" cy="6945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D4680-E41F-40A2-B533-5A8D3FBD42B8}">
      <dsp:nvSpPr>
        <dsp:cNvPr id="0" name=""/>
        <dsp:cNvSpPr/>
      </dsp:nvSpPr>
      <dsp:spPr>
        <a:xfrm>
          <a:off x="2421044" y="3045685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baseline="0"/>
            <a:t>Organisational Support </a:t>
          </a:r>
          <a:endParaRPr lang="en-US" sz="1700" kern="1200"/>
        </a:p>
      </dsp:txBody>
      <dsp:txXfrm>
        <a:off x="2421044" y="3045685"/>
        <a:ext cx="1543359" cy="617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A385AC-B3DA-429F-B9CE-4E7759E61783}">
      <dsp:nvSpPr>
        <dsp:cNvPr id="0" name=""/>
        <dsp:cNvSpPr/>
      </dsp:nvSpPr>
      <dsp:spPr>
        <a:xfrm>
          <a:off x="0" y="1186662"/>
          <a:ext cx="2468623" cy="15675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96291A-576D-49E3-A455-56C81C25479C}">
      <dsp:nvSpPr>
        <dsp:cNvPr id="0" name=""/>
        <dsp:cNvSpPr/>
      </dsp:nvSpPr>
      <dsp:spPr>
        <a:xfrm>
          <a:off x="274291" y="1447239"/>
          <a:ext cx="2468623" cy="1567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1. Responsibility &amp; Accountability </a:t>
          </a:r>
          <a:endParaRPr lang="en-US" sz="2300" kern="1200"/>
        </a:p>
      </dsp:txBody>
      <dsp:txXfrm>
        <a:off x="320204" y="1493152"/>
        <a:ext cx="2376797" cy="1475750"/>
      </dsp:txXfrm>
    </dsp:sp>
    <dsp:sp modelId="{0D0D8983-6D09-46CA-98ED-2F541800F493}">
      <dsp:nvSpPr>
        <dsp:cNvPr id="0" name=""/>
        <dsp:cNvSpPr/>
      </dsp:nvSpPr>
      <dsp:spPr>
        <a:xfrm>
          <a:off x="3017206" y="1186662"/>
          <a:ext cx="2468623" cy="15675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0C4F47-AD2E-4A35-8CF3-CB1FB9EF289E}">
      <dsp:nvSpPr>
        <dsp:cNvPr id="0" name=""/>
        <dsp:cNvSpPr/>
      </dsp:nvSpPr>
      <dsp:spPr>
        <a:xfrm>
          <a:off x="3291498" y="1447239"/>
          <a:ext cx="2468623" cy="1567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2. Clinical Leadership &amp; Safety </a:t>
          </a:r>
          <a:endParaRPr lang="en-US" sz="2300" kern="1200"/>
        </a:p>
      </dsp:txBody>
      <dsp:txXfrm>
        <a:off x="3337411" y="1493152"/>
        <a:ext cx="2376797" cy="1475750"/>
      </dsp:txXfrm>
    </dsp:sp>
    <dsp:sp modelId="{818DE1F5-33AA-4E28-861D-5F7A5B0DC7DB}">
      <dsp:nvSpPr>
        <dsp:cNvPr id="0" name=""/>
        <dsp:cNvSpPr/>
      </dsp:nvSpPr>
      <dsp:spPr>
        <a:xfrm>
          <a:off x="6034413" y="1186662"/>
          <a:ext cx="2468623" cy="15675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30635FE-0117-4B5B-993D-760894FE037B}">
      <dsp:nvSpPr>
        <dsp:cNvPr id="0" name=""/>
        <dsp:cNvSpPr/>
      </dsp:nvSpPr>
      <dsp:spPr>
        <a:xfrm>
          <a:off x="6308705" y="1447239"/>
          <a:ext cx="2468623" cy="1567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3. Health, Safety &amp; Wellbeing </a:t>
          </a:r>
          <a:endParaRPr lang="en-US" sz="2300" kern="1200"/>
        </a:p>
      </dsp:txBody>
      <dsp:txXfrm>
        <a:off x="6354618" y="1493152"/>
        <a:ext cx="2376797" cy="14757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56543-A619-4D2F-9483-3DA5A699B0DB}">
      <dsp:nvSpPr>
        <dsp:cNvPr id="0" name=""/>
        <dsp:cNvSpPr/>
      </dsp:nvSpPr>
      <dsp:spPr>
        <a:xfrm rot="5400000">
          <a:off x="2082649" y="242199"/>
          <a:ext cx="3188461" cy="3436260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300" kern="1200" dirty="0"/>
            <a:t>Numbers</a:t>
          </a:r>
          <a:endParaRPr lang="en-US" sz="4300" kern="1200" dirty="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300" kern="1200" dirty="0"/>
            <a:t>Skills</a:t>
          </a:r>
          <a:endParaRPr lang="en-US" sz="4300" kern="1200" dirty="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300" kern="1200"/>
            <a:t>Place </a:t>
          </a:r>
          <a:endParaRPr lang="en-US" sz="4300" kern="120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300" kern="1200"/>
            <a:t>Time</a:t>
          </a:r>
          <a:endParaRPr lang="en-US" sz="4300" kern="1200"/>
        </a:p>
      </dsp:txBody>
      <dsp:txXfrm rot="-5400000">
        <a:off x="1958750" y="521746"/>
        <a:ext cx="3280612" cy="2877165"/>
      </dsp:txXfrm>
    </dsp:sp>
    <dsp:sp modelId="{9E8BB470-7DB3-46D9-91B3-ED5B5D8CA39F}">
      <dsp:nvSpPr>
        <dsp:cNvPr id="0" name=""/>
        <dsp:cNvSpPr/>
      </dsp:nvSpPr>
      <dsp:spPr>
        <a:xfrm>
          <a:off x="74352" y="0"/>
          <a:ext cx="2016542" cy="398557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1" kern="1200"/>
            <a:t>Rights</a:t>
          </a:r>
          <a:endParaRPr lang="en-US" sz="3500" kern="1200"/>
        </a:p>
      </dsp:txBody>
      <dsp:txXfrm>
        <a:off x="172791" y="98439"/>
        <a:ext cx="1819664" cy="37886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ED78E-E4F2-4039-B8BC-6266A6779184}">
      <dsp:nvSpPr>
        <dsp:cNvPr id="0" name=""/>
        <dsp:cNvSpPr/>
      </dsp:nvSpPr>
      <dsp:spPr>
        <a:xfrm>
          <a:off x="138028" y="617036"/>
          <a:ext cx="1126576" cy="11265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8AAB1-FEBC-40C8-A221-392D0B45EAFB}">
      <dsp:nvSpPr>
        <dsp:cNvPr id="0" name=""/>
        <dsp:cNvSpPr/>
      </dsp:nvSpPr>
      <dsp:spPr>
        <a:xfrm>
          <a:off x="374610" y="853617"/>
          <a:ext cx="653414" cy="6534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88F71-328B-4597-A7DC-9A6D65F67A5E}">
      <dsp:nvSpPr>
        <dsp:cNvPr id="0" name=""/>
        <dsp:cNvSpPr/>
      </dsp:nvSpPr>
      <dsp:spPr>
        <a:xfrm>
          <a:off x="1506014" y="617036"/>
          <a:ext cx="2655502" cy="1126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Establishment</a:t>
          </a:r>
          <a:endParaRPr lang="en-US" sz="2400" kern="1200"/>
        </a:p>
      </dsp:txBody>
      <dsp:txXfrm>
        <a:off x="1506014" y="617036"/>
        <a:ext cx="2655502" cy="1126576"/>
      </dsp:txXfrm>
    </dsp:sp>
    <dsp:sp modelId="{26A12DE7-8C00-47BD-807C-8FF18572B15C}">
      <dsp:nvSpPr>
        <dsp:cNvPr id="0" name=""/>
        <dsp:cNvSpPr/>
      </dsp:nvSpPr>
      <dsp:spPr>
        <a:xfrm>
          <a:off x="4624218" y="617036"/>
          <a:ext cx="1126576" cy="112657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E9742-EE80-4BEA-AF59-C3B695AD5BE9}">
      <dsp:nvSpPr>
        <dsp:cNvPr id="0" name=""/>
        <dsp:cNvSpPr/>
      </dsp:nvSpPr>
      <dsp:spPr>
        <a:xfrm>
          <a:off x="4860799" y="853617"/>
          <a:ext cx="653414" cy="6534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494F5C-30E4-4497-BE48-FBF74181FCDA}">
      <dsp:nvSpPr>
        <dsp:cNvPr id="0" name=""/>
        <dsp:cNvSpPr/>
      </dsp:nvSpPr>
      <dsp:spPr>
        <a:xfrm>
          <a:off x="5992203" y="617036"/>
          <a:ext cx="2655502" cy="1126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Mitigations</a:t>
          </a:r>
          <a:endParaRPr lang="en-US" sz="2400" kern="1200"/>
        </a:p>
      </dsp:txBody>
      <dsp:txXfrm>
        <a:off x="5992203" y="617036"/>
        <a:ext cx="2655502" cy="1126576"/>
      </dsp:txXfrm>
    </dsp:sp>
    <dsp:sp modelId="{CCF338D0-8AA0-4FEE-85F7-AF519DE2A5F4}">
      <dsp:nvSpPr>
        <dsp:cNvPr id="0" name=""/>
        <dsp:cNvSpPr/>
      </dsp:nvSpPr>
      <dsp:spPr>
        <a:xfrm>
          <a:off x="138028" y="2457864"/>
          <a:ext cx="1126576" cy="112657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4C8F3-0F0A-49FA-A738-4B329C3D6AB1}">
      <dsp:nvSpPr>
        <dsp:cNvPr id="0" name=""/>
        <dsp:cNvSpPr/>
      </dsp:nvSpPr>
      <dsp:spPr>
        <a:xfrm>
          <a:off x="374610" y="2694445"/>
          <a:ext cx="653414" cy="6534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413AF-E164-4062-98D4-CEFDBC8E9160}">
      <dsp:nvSpPr>
        <dsp:cNvPr id="0" name=""/>
        <dsp:cNvSpPr/>
      </dsp:nvSpPr>
      <dsp:spPr>
        <a:xfrm>
          <a:off x="1506014" y="2457864"/>
          <a:ext cx="2655502" cy="1126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Raise concerns Early </a:t>
          </a:r>
          <a:endParaRPr lang="en-US" sz="2400" kern="1200"/>
        </a:p>
      </dsp:txBody>
      <dsp:txXfrm>
        <a:off x="1506014" y="2457864"/>
        <a:ext cx="2655502" cy="1126576"/>
      </dsp:txXfrm>
    </dsp:sp>
    <dsp:sp modelId="{9ABBDD9F-9C9B-468A-A928-5F0648786F09}">
      <dsp:nvSpPr>
        <dsp:cNvPr id="0" name=""/>
        <dsp:cNvSpPr/>
      </dsp:nvSpPr>
      <dsp:spPr>
        <a:xfrm>
          <a:off x="4624218" y="2457864"/>
          <a:ext cx="1126576" cy="112657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F6D4E-F67E-4450-8FE8-6C54E958445C}">
      <dsp:nvSpPr>
        <dsp:cNvPr id="0" name=""/>
        <dsp:cNvSpPr/>
      </dsp:nvSpPr>
      <dsp:spPr>
        <a:xfrm>
          <a:off x="4860799" y="2694445"/>
          <a:ext cx="653414" cy="6534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16CBF-43E0-4F95-920A-D33AFC583A28}">
      <dsp:nvSpPr>
        <dsp:cNvPr id="0" name=""/>
        <dsp:cNvSpPr/>
      </dsp:nvSpPr>
      <dsp:spPr>
        <a:xfrm>
          <a:off x="5992203" y="2457864"/>
          <a:ext cx="2655502" cy="1126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Evidence-based practice</a:t>
          </a:r>
          <a:endParaRPr lang="en-US" sz="2400" kern="1200"/>
        </a:p>
      </dsp:txBody>
      <dsp:txXfrm>
        <a:off x="5992203" y="2457864"/>
        <a:ext cx="2655502" cy="11265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A9932-DF62-4EB7-A089-3077CCD76195}">
      <dsp:nvSpPr>
        <dsp:cNvPr id="0" name=""/>
        <dsp:cNvSpPr/>
      </dsp:nvSpPr>
      <dsp:spPr>
        <a:xfrm>
          <a:off x="1049" y="298786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Working with new starters</a:t>
          </a:r>
          <a:endParaRPr lang="en-US" sz="1500" kern="1200"/>
        </a:p>
      </dsp:txBody>
      <dsp:txXfrm>
        <a:off x="1049" y="298786"/>
        <a:ext cx="1322040" cy="793224"/>
      </dsp:txXfrm>
    </dsp:sp>
    <dsp:sp modelId="{8949A456-FCA3-41E7-AC4F-A036FD932B84}">
      <dsp:nvSpPr>
        <dsp:cNvPr id="0" name=""/>
        <dsp:cNvSpPr/>
      </dsp:nvSpPr>
      <dsp:spPr>
        <a:xfrm>
          <a:off x="1455293" y="298786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Supervising Clinical Practice</a:t>
          </a:r>
          <a:endParaRPr lang="en-US" sz="1500" kern="1200"/>
        </a:p>
      </dsp:txBody>
      <dsp:txXfrm>
        <a:off x="1455293" y="298786"/>
        <a:ext cx="1322040" cy="793224"/>
      </dsp:txXfrm>
    </dsp:sp>
    <dsp:sp modelId="{FBA99CBD-60F0-4701-8B19-F829C50314F0}">
      <dsp:nvSpPr>
        <dsp:cNvPr id="0" name=""/>
        <dsp:cNvSpPr/>
      </dsp:nvSpPr>
      <dsp:spPr>
        <a:xfrm>
          <a:off x="2909537" y="298786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Support with any complex issues</a:t>
          </a:r>
          <a:endParaRPr lang="en-US" sz="1500" kern="1200"/>
        </a:p>
      </dsp:txBody>
      <dsp:txXfrm>
        <a:off x="2909537" y="298786"/>
        <a:ext cx="1322040" cy="793224"/>
      </dsp:txXfrm>
    </dsp:sp>
    <dsp:sp modelId="{5BC5200B-1576-4568-ABE0-A3C1E7E798C0}">
      <dsp:nvSpPr>
        <dsp:cNvPr id="0" name=""/>
        <dsp:cNvSpPr/>
      </dsp:nvSpPr>
      <dsp:spPr>
        <a:xfrm>
          <a:off x="4363782" y="298786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1:1</a:t>
          </a:r>
          <a:endParaRPr lang="en-US" sz="1500" kern="1200"/>
        </a:p>
      </dsp:txBody>
      <dsp:txXfrm>
        <a:off x="4363782" y="298786"/>
        <a:ext cx="1322040" cy="793224"/>
      </dsp:txXfrm>
    </dsp:sp>
    <dsp:sp modelId="{4AFF123E-1DD7-46C8-96B3-0985CEC4F265}">
      <dsp:nvSpPr>
        <dsp:cNvPr id="0" name=""/>
        <dsp:cNvSpPr/>
      </dsp:nvSpPr>
      <dsp:spPr>
        <a:xfrm>
          <a:off x="5818026" y="298786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Appraisal</a:t>
          </a:r>
          <a:endParaRPr lang="en-US" sz="1500" kern="1200"/>
        </a:p>
      </dsp:txBody>
      <dsp:txXfrm>
        <a:off x="5818026" y="298786"/>
        <a:ext cx="1322040" cy="793224"/>
      </dsp:txXfrm>
    </dsp:sp>
    <dsp:sp modelId="{A0953E73-E74F-488A-AD20-CAE4AAE6A060}">
      <dsp:nvSpPr>
        <dsp:cNvPr id="0" name=""/>
        <dsp:cNvSpPr/>
      </dsp:nvSpPr>
      <dsp:spPr>
        <a:xfrm>
          <a:off x="7272270" y="298786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Clinical Supervision </a:t>
          </a:r>
          <a:endParaRPr lang="en-US" sz="1500" kern="1200"/>
        </a:p>
      </dsp:txBody>
      <dsp:txXfrm>
        <a:off x="7272270" y="298786"/>
        <a:ext cx="1322040" cy="793224"/>
      </dsp:txXfrm>
    </dsp:sp>
    <dsp:sp modelId="{AB22649B-BB8F-4DF9-9739-A4B7D75BF134}">
      <dsp:nvSpPr>
        <dsp:cNvPr id="0" name=""/>
        <dsp:cNvSpPr/>
      </dsp:nvSpPr>
      <dsp:spPr>
        <a:xfrm>
          <a:off x="1049" y="1224214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Coaching</a:t>
          </a:r>
          <a:endParaRPr lang="en-US" sz="1500" kern="1200"/>
        </a:p>
      </dsp:txBody>
      <dsp:txXfrm>
        <a:off x="1049" y="1224214"/>
        <a:ext cx="1322040" cy="793224"/>
      </dsp:txXfrm>
    </dsp:sp>
    <dsp:sp modelId="{52703884-84C3-45A5-9089-91B7E1142C3E}">
      <dsp:nvSpPr>
        <dsp:cNvPr id="0" name=""/>
        <dsp:cNvSpPr/>
      </dsp:nvSpPr>
      <dsp:spPr>
        <a:xfrm>
          <a:off x="1455293" y="1224214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Listening Sessions</a:t>
          </a:r>
          <a:endParaRPr lang="en-US" sz="1500" kern="1200"/>
        </a:p>
      </dsp:txBody>
      <dsp:txXfrm>
        <a:off x="1455293" y="1224214"/>
        <a:ext cx="1322040" cy="793224"/>
      </dsp:txXfrm>
    </dsp:sp>
    <dsp:sp modelId="{0FA3859C-CF02-4B07-B64A-1F452CF47F08}">
      <dsp:nvSpPr>
        <dsp:cNvPr id="0" name=""/>
        <dsp:cNvSpPr/>
      </dsp:nvSpPr>
      <dsp:spPr>
        <a:xfrm>
          <a:off x="2909537" y="1224214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Teaching 		</a:t>
          </a:r>
          <a:endParaRPr lang="en-US" sz="1500" kern="1200"/>
        </a:p>
      </dsp:txBody>
      <dsp:txXfrm>
        <a:off x="2909537" y="1224214"/>
        <a:ext cx="1322040" cy="793224"/>
      </dsp:txXfrm>
    </dsp:sp>
    <dsp:sp modelId="{876DA7A5-945C-40A3-9C84-79F6FC6DC6CA}">
      <dsp:nvSpPr>
        <dsp:cNvPr id="0" name=""/>
        <dsp:cNvSpPr/>
      </dsp:nvSpPr>
      <dsp:spPr>
        <a:xfrm>
          <a:off x="4363782" y="1224214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Patient Experience </a:t>
          </a:r>
          <a:endParaRPr lang="en-US" sz="1500" kern="1200"/>
        </a:p>
      </dsp:txBody>
      <dsp:txXfrm>
        <a:off x="4363782" y="1224214"/>
        <a:ext cx="1322040" cy="793224"/>
      </dsp:txXfrm>
    </dsp:sp>
    <dsp:sp modelId="{5D8F79D4-8BF4-4B28-B12A-63F89867D747}">
      <dsp:nvSpPr>
        <dsp:cNvPr id="0" name=""/>
        <dsp:cNvSpPr/>
      </dsp:nvSpPr>
      <dsp:spPr>
        <a:xfrm>
          <a:off x="5818026" y="1224214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WM walk rounds </a:t>
          </a:r>
          <a:endParaRPr lang="en-US" sz="1500" kern="1200"/>
        </a:p>
      </dsp:txBody>
      <dsp:txXfrm>
        <a:off x="5818026" y="1224214"/>
        <a:ext cx="1322040" cy="793224"/>
      </dsp:txXfrm>
    </dsp:sp>
    <dsp:sp modelId="{DE1960B8-BDAF-4F2D-9A0C-B3BDE0680FB4}">
      <dsp:nvSpPr>
        <dsp:cNvPr id="0" name=""/>
        <dsp:cNvSpPr/>
      </dsp:nvSpPr>
      <dsp:spPr>
        <a:xfrm>
          <a:off x="7272270" y="1224214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Audits	</a:t>
          </a:r>
          <a:endParaRPr lang="en-US" sz="1500" kern="1200"/>
        </a:p>
      </dsp:txBody>
      <dsp:txXfrm>
        <a:off x="7272270" y="1224214"/>
        <a:ext cx="1322040" cy="793224"/>
      </dsp:txXfrm>
    </dsp:sp>
    <dsp:sp modelId="{8ACF27BE-9F85-4829-AAA4-74FCF7781D85}">
      <dsp:nvSpPr>
        <dsp:cNvPr id="0" name=""/>
        <dsp:cNvSpPr/>
      </dsp:nvSpPr>
      <dsp:spPr>
        <a:xfrm>
          <a:off x="1049" y="2149643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Complaints	</a:t>
          </a:r>
          <a:endParaRPr lang="en-US" sz="1500" kern="1200"/>
        </a:p>
      </dsp:txBody>
      <dsp:txXfrm>
        <a:off x="1049" y="2149643"/>
        <a:ext cx="1322040" cy="793224"/>
      </dsp:txXfrm>
    </dsp:sp>
    <dsp:sp modelId="{4F378E8E-F811-4F15-B120-B0C746FF8CCE}">
      <dsp:nvSpPr>
        <dsp:cNvPr id="0" name=""/>
        <dsp:cNvSpPr/>
      </dsp:nvSpPr>
      <dsp:spPr>
        <a:xfrm>
          <a:off x="1455293" y="2149643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RCA &amp; SI 	</a:t>
          </a:r>
          <a:endParaRPr lang="en-US" sz="1500" kern="1200" dirty="0"/>
        </a:p>
      </dsp:txBody>
      <dsp:txXfrm>
        <a:off x="1455293" y="2149643"/>
        <a:ext cx="1322040" cy="793224"/>
      </dsp:txXfrm>
    </dsp:sp>
    <dsp:sp modelId="{BE98F6DD-DBD8-43EB-9329-60ACB190905C}">
      <dsp:nvSpPr>
        <dsp:cNvPr id="0" name=""/>
        <dsp:cNvSpPr/>
      </dsp:nvSpPr>
      <dsp:spPr>
        <a:xfrm>
          <a:off x="2909537" y="2149643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Datix Management</a:t>
          </a:r>
          <a:endParaRPr lang="en-US" sz="1500" kern="1200"/>
        </a:p>
      </dsp:txBody>
      <dsp:txXfrm>
        <a:off x="2909537" y="2149643"/>
        <a:ext cx="1322040" cy="793224"/>
      </dsp:txXfrm>
    </dsp:sp>
    <dsp:sp modelId="{F517F9DC-B0B5-44A0-9695-D1A14988C4F8}">
      <dsp:nvSpPr>
        <dsp:cNvPr id="0" name=""/>
        <dsp:cNvSpPr/>
      </dsp:nvSpPr>
      <dsp:spPr>
        <a:xfrm>
          <a:off x="4363782" y="2149643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Roster</a:t>
          </a:r>
          <a:endParaRPr lang="en-US" sz="1500" kern="1200"/>
        </a:p>
      </dsp:txBody>
      <dsp:txXfrm>
        <a:off x="4363782" y="2149643"/>
        <a:ext cx="1322040" cy="793224"/>
      </dsp:txXfrm>
    </dsp:sp>
    <dsp:sp modelId="{68F1332A-ACE6-4E1B-AF4A-81EE00A2FC18}">
      <dsp:nvSpPr>
        <dsp:cNvPr id="0" name=""/>
        <dsp:cNvSpPr/>
      </dsp:nvSpPr>
      <dsp:spPr>
        <a:xfrm>
          <a:off x="5818026" y="2149643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Sickness Management</a:t>
          </a:r>
          <a:endParaRPr lang="en-US" sz="1500" kern="1200"/>
        </a:p>
      </dsp:txBody>
      <dsp:txXfrm>
        <a:off x="5818026" y="2149643"/>
        <a:ext cx="1322040" cy="793224"/>
      </dsp:txXfrm>
    </dsp:sp>
    <dsp:sp modelId="{A50CAC6F-9A71-4010-BB4E-473D9C90C942}">
      <dsp:nvSpPr>
        <dsp:cNvPr id="0" name=""/>
        <dsp:cNvSpPr/>
      </dsp:nvSpPr>
      <dsp:spPr>
        <a:xfrm>
          <a:off x="7272270" y="2149643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Referrals </a:t>
          </a:r>
          <a:endParaRPr lang="en-US" sz="1500" kern="1200"/>
        </a:p>
      </dsp:txBody>
      <dsp:txXfrm>
        <a:off x="7272270" y="2149643"/>
        <a:ext cx="1322040" cy="793224"/>
      </dsp:txXfrm>
    </dsp:sp>
    <dsp:sp modelId="{B74C4F43-C54E-4F84-904A-542299657526}">
      <dsp:nvSpPr>
        <dsp:cNvPr id="0" name=""/>
        <dsp:cNvSpPr/>
      </dsp:nvSpPr>
      <dsp:spPr>
        <a:xfrm>
          <a:off x="1049" y="3075071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Organising Study Days </a:t>
          </a:r>
          <a:endParaRPr lang="en-US" sz="1500" kern="1200"/>
        </a:p>
      </dsp:txBody>
      <dsp:txXfrm>
        <a:off x="1049" y="3075071"/>
        <a:ext cx="1322040" cy="793224"/>
      </dsp:txXfrm>
    </dsp:sp>
    <dsp:sp modelId="{278BFBB1-F5CB-4E63-AC3B-53C0C62A9CFB}">
      <dsp:nvSpPr>
        <dsp:cNvPr id="0" name=""/>
        <dsp:cNvSpPr/>
      </dsp:nvSpPr>
      <dsp:spPr>
        <a:xfrm>
          <a:off x="1455293" y="3075071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Planning </a:t>
          </a:r>
          <a:endParaRPr lang="en-US" sz="1500" kern="1200" dirty="0"/>
        </a:p>
      </dsp:txBody>
      <dsp:txXfrm>
        <a:off x="1455293" y="3075071"/>
        <a:ext cx="1322040" cy="793224"/>
      </dsp:txXfrm>
    </dsp:sp>
    <dsp:sp modelId="{B1B5A90E-5160-4F65-8BB2-0036C6A99E79}">
      <dsp:nvSpPr>
        <dsp:cNvPr id="0" name=""/>
        <dsp:cNvSpPr/>
      </dsp:nvSpPr>
      <dsp:spPr>
        <a:xfrm>
          <a:off x="2909537" y="3075071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MDT </a:t>
          </a:r>
          <a:endParaRPr lang="en-US" sz="1500" kern="1200"/>
        </a:p>
      </dsp:txBody>
      <dsp:txXfrm>
        <a:off x="2909537" y="3075071"/>
        <a:ext cx="1322040" cy="793224"/>
      </dsp:txXfrm>
    </dsp:sp>
    <dsp:sp modelId="{77A0CC04-E7D1-4A38-8F7A-35543848DA15}">
      <dsp:nvSpPr>
        <dsp:cNvPr id="0" name=""/>
        <dsp:cNvSpPr/>
      </dsp:nvSpPr>
      <dsp:spPr>
        <a:xfrm>
          <a:off x="4363782" y="3075071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Service Line Meetings	</a:t>
          </a:r>
          <a:endParaRPr lang="en-US" sz="1500" kern="1200"/>
        </a:p>
      </dsp:txBody>
      <dsp:txXfrm>
        <a:off x="4363782" y="3075071"/>
        <a:ext cx="1322040" cy="793224"/>
      </dsp:txXfrm>
    </dsp:sp>
    <dsp:sp modelId="{F2582FDC-8ACF-40D9-85BB-2EDB428C2F4C}">
      <dsp:nvSpPr>
        <dsp:cNvPr id="0" name=""/>
        <dsp:cNvSpPr/>
      </dsp:nvSpPr>
      <dsp:spPr>
        <a:xfrm>
          <a:off x="5818026" y="3075071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Networking</a:t>
          </a:r>
          <a:endParaRPr lang="en-US" sz="1500" kern="1200"/>
        </a:p>
      </dsp:txBody>
      <dsp:txXfrm>
        <a:off x="5818026" y="3075071"/>
        <a:ext cx="1322040" cy="793224"/>
      </dsp:txXfrm>
    </dsp:sp>
    <dsp:sp modelId="{2B193977-2BB0-4EF2-AD3F-7A157D334B57}">
      <dsp:nvSpPr>
        <dsp:cNvPr id="0" name=""/>
        <dsp:cNvSpPr/>
      </dsp:nvSpPr>
      <dsp:spPr>
        <a:xfrm>
          <a:off x="7272270" y="3075071"/>
          <a:ext cx="1322040" cy="793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Newsletters </a:t>
          </a:r>
          <a:endParaRPr lang="en-US" sz="1500" kern="1200"/>
        </a:p>
      </dsp:txBody>
      <dsp:txXfrm>
        <a:off x="7272270" y="3075071"/>
        <a:ext cx="1322040" cy="7932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FEA36-2C34-4094-B2AF-8D17AA63FDFB}">
      <dsp:nvSpPr>
        <dsp:cNvPr id="0" name=""/>
        <dsp:cNvSpPr/>
      </dsp:nvSpPr>
      <dsp:spPr>
        <a:xfrm>
          <a:off x="0" y="0"/>
          <a:ext cx="6875780" cy="9572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Whole-Time Equivalent (WTE)</a:t>
          </a:r>
        </a:p>
      </dsp:txBody>
      <dsp:txXfrm>
        <a:off x="28038" y="28038"/>
        <a:ext cx="5761893" cy="901218"/>
      </dsp:txXfrm>
    </dsp:sp>
    <dsp:sp modelId="{4109E4AF-9574-46B3-AA97-87C44DF18224}">
      <dsp:nvSpPr>
        <dsp:cNvPr id="0" name=""/>
        <dsp:cNvSpPr/>
      </dsp:nvSpPr>
      <dsp:spPr>
        <a:xfrm>
          <a:off x="575846" y="1131347"/>
          <a:ext cx="6875780" cy="9572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Uplifts </a:t>
          </a:r>
        </a:p>
      </dsp:txBody>
      <dsp:txXfrm>
        <a:off x="603884" y="1159385"/>
        <a:ext cx="5621616" cy="901218"/>
      </dsp:txXfrm>
    </dsp:sp>
    <dsp:sp modelId="{84A0D3F2-F793-4663-A7C6-49A0162318DC}">
      <dsp:nvSpPr>
        <dsp:cNvPr id="0" name=""/>
        <dsp:cNvSpPr/>
      </dsp:nvSpPr>
      <dsp:spPr>
        <a:xfrm>
          <a:off x="1143098" y="2262695"/>
          <a:ext cx="6875780" cy="9572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baseline="0" dirty="0"/>
            <a:t>Establishment Tools </a:t>
          </a:r>
          <a:endParaRPr lang="en-US" sz="3000" kern="1200" dirty="0"/>
        </a:p>
      </dsp:txBody>
      <dsp:txXfrm>
        <a:off x="1171136" y="2290733"/>
        <a:ext cx="5630210" cy="901218"/>
      </dsp:txXfrm>
    </dsp:sp>
    <dsp:sp modelId="{D1E23B08-F623-4470-8A93-EB942EFAB806}">
      <dsp:nvSpPr>
        <dsp:cNvPr id="0" name=""/>
        <dsp:cNvSpPr/>
      </dsp:nvSpPr>
      <dsp:spPr>
        <a:xfrm>
          <a:off x="1718944" y="3394043"/>
          <a:ext cx="6875780" cy="9572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Professional Judgement</a:t>
          </a:r>
        </a:p>
      </dsp:txBody>
      <dsp:txXfrm>
        <a:off x="1746982" y="3422081"/>
        <a:ext cx="5621616" cy="901218"/>
      </dsp:txXfrm>
    </dsp:sp>
    <dsp:sp modelId="{FDD0897C-EF7E-40F6-989A-2A72A94D5A62}">
      <dsp:nvSpPr>
        <dsp:cNvPr id="0" name=""/>
        <dsp:cNvSpPr/>
      </dsp:nvSpPr>
      <dsp:spPr>
        <a:xfrm>
          <a:off x="62535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6393542" y="733200"/>
        <a:ext cx="342233" cy="468236"/>
      </dsp:txXfrm>
    </dsp:sp>
    <dsp:sp modelId="{1D15A86A-88E0-4F95-92C6-CDE0AE8E726C}">
      <dsp:nvSpPr>
        <dsp:cNvPr id="0" name=""/>
        <dsp:cNvSpPr/>
      </dsp:nvSpPr>
      <dsp:spPr>
        <a:xfrm>
          <a:off x="6829385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6969389" y="1864548"/>
        <a:ext cx="342233" cy="468236"/>
      </dsp:txXfrm>
    </dsp:sp>
    <dsp:sp modelId="{BCDDCD42-B9BB-41CB-AF2C-847017E05E50}">
      <dsp:nvSpPr>
        <dsp:cNvPr id="0" name=""/>
        <dsp:cNvSpPr/>
      </dsp:nvSpPr>
      <dsp:spPr>
        <a:xfrm>
          <a:off x="7396637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7536641" y="2995896"/>
        <a:ext cx="342233" cy="4682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213A9-43E3-40B9-A8C5-C497F2CC1969}">
      <dsp:nvSpPr>
        <dsp:cNvPr id="0" name=""/>
        <dsp:cNvSpPr/>
      </dsp:nvSpPr>
      <dsp:spPr>
        <a:xfrm>
          <a:off x="815367" y="1200709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88043-5AAB-4823-B000-77DAB7323FD7}">
      <dsp:nvSpPr>
        <dsp:cNvPr id="0" name=""/>
        <dsp:cNvSpPr/>
      </dsp:nvSpPr>
      <dsp:spPr>
        <a:xfrm>
          <a:off x="320367" y="228076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baseline="0"/>
            <a:t>Flexible working</a:t>
          </a:r>
          <a:endParaRPr lang="en-US" sz="2600" kern="1200"/>
        </a:p>
      </dsp:txBody>
      <dsp:txXfrm>
        <a:off x="320367" y="2280768"/>
        <a:ext cx="1800000" cy="720000"/>
      </dsp:txXfrm>
    </dsp:sp>
    <dsp:sp modelId="{1AFF22C9-3397-47D2-B5CD-CF011E064A77}">
      <dsp:nvSpPr>
        <dsp:cNvPr id="0" name=""/>
        <dsp:cNvSpPr/>
      </dsp:nvSpPr>
      <dsp:spPr>
        <a:xfrm>
          <a:off x="2930367" y="1200709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A2363-9CAC-49E2-8C29-397B4A843B31}">
      <dsp:nvSpPr>
        <dsp:cNvPr id="0" name=""/>
        <dsp:cNvSpPr/>
      </dsp:nvSpPr>
      <dsp:spPr>
        <a:xfrm>
          <a:off x="2435367" y="228076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baseline="0"/>
            <a:t>6 Days Off </a:t>
          </a:r>
          <a:endParaRPr lang="en-US" sz="2600" kern="1200"/>
        </a:p>
      </dsp:txBody>
      <dsp:txXfrm>
        <a:off x="2435367" y="2280768"/>
        <a:ext cx="1800000" cy="720000"/>
      </dsp:txXfrm>
    </dsp:sp>
    <dsp:sp modelId="{845B30E0-161A-499A-8950-6D0A848CBB45}">
      <dsp:nvSpPr>
        <dsp:cNvPr id="0" name=""/>
        <dsp:cNvSpPr/>
      </dsp:nvSpPr>
      <dsp:spPr>
        <a:xfrm>
          <a:off x="5045367" y="1200709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1F699-27A6-4FA6-A8C2-82B2ABC222B5}">
      <dsp:nvSpPr>
        <dsp:cNvPr id="0" name=""/>
        <dsp:cNvSpPr/>
      </dsp:nvSpPr>
      <dsp:spPr>
        <a:xfrm>
          <a:off x="4550367" y="228076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baseline="0"/>
            <a:t>Senior Visibility</a:t>
          </a:r>
          <a:endParaRPr lang="en-US" sz="2600" kern="1200"/>
        </a:p>
      </dsp:txBody>
      <dsp:txXfrm>
        <a:off x="4550367" y="2280768"/>
        <a:ext cx="1800000" cy="720000"/>
      </dsp:txXfrm>
    </dsp:sp>
    <dsp:sp modelId="{14B81359-091B-4ECC-8BD4-869A519B1BD8}">
      <dsp:nvSpPr>
        <dsp:cNvPr id="0" name=""/>
        <dsp:cNvSpPr/>
      </dsp:nvSpPr>
      <dsp:spPr>
        <a:xfrm>
          <a:off x="7160367" y="1200709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44DFF-77BD-4DCA-B9DE-05F0ECCD6C31}">
      <dsp:nvSpPr>
        <dsp:cNvPr id="0" name=""/>
        <dsp:cNvSpPr/>
      </dsp:nvSpPr>
      <dsp:spPr>
        <a:xfrm>
          <a:off x="6665367" y="228076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baseline="0"/>
            <a:t>Annual Leave  </a:t>
          </a:r>
          <a:endParaRPr lang="en-US" sz="2600" kern="1200"/>
        </a:p>
      </dsp:txBody>
      <dsp:txXfrm>
        <a:off x="6665367" y="2280768"/>
        <a:ext cx="180000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8F7A72-DD40-4F4E-85F8-3B8ED3B7AB49}">
      <dsp:nvSpPr>
        <dsp:cNvPr id="0" name=""/>
        <dsp:cNvSpPr/>
      </dsp:nvSpPr>
      <dsp:spPr>
        <a:xfrm>
          <a:off x="86512" y="842585"/>
          <a:ext cx="773481" cy="7734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FBF4-F5F3-48EE-AD30-FD27A4891702}">
      <dsp:nvSpPr>
        <dsp:cNvPr id="0" name=""/>
        <dsp:cNvSpPr/>
      </dsp:nvSpPr>
      <dsp:spPr>
        <a:xfrm>
          <a:off x="248943" y="1005016"/>
          <a:ext cx="448619" cy="4486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04360-3BC3-4D51-BF32-E660DA022870}">
      <dsp:nvSpPr>
        <dsp:cNvPr id="0" name=""/>
        <dsp:cNvSpPr/>
      </dsp:nvSpPr>
      <dsp:spPr>
        <a:xfrm>
          <a:off x="1025739" y="842585"/>
          <a:ext cx="1823205" cy="773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baseline="0"/>
            <a:t>Compassionate Leadership </a:t>
          </a:r>
          <a:endParaRPr lang="en-US" sz="1800" kern="1200"/>
        </a:p>
      </dsp:txBody>
      <dsp:txXfrm>
        <a:off x="1025739" y="842585"/>
        <a:ext cx="1823205" cy="773481"/>
      </dsp:txXfrm>
    </dsp:sp>
    <dsp:sp modelId="{6B53B637-2502-43AA-B348-5E75332E4BD9}">
      <dsp:nvSpPr>
        <dsp:cNvPr id="0" name=""/>
        <dsp:cNvSpPr/>
      </dsp:nvSpPr>
      <dsp:spPr>
        <a:xfrm>
          <a:off x="3166625" y="842585"/>
          <a:ext cx="773481" cy="7734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63B335-7CAD-4D7B-827F-5E6F2B6E8123}">
      <dsp:nvSpPr>
        <dsp:cNvPr id="0" name=""/>
        <dsp:cNvSpPr/>
      </dsp:nvSpPr>
      <dsp:spPr>
        <a:xfrm>
          <a:off x="3329056" y="1005016"/>
          <a:ext cx="448619" cy="4486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38684-F89C-46C5-9938-C1FFE718FA87}">
      <dsp:nvSpPr>
        <dsp:cNvPr id="0" name=""/>
        <dsp:cNvSpPr/>
      </dsp:nvSpPr>
      <dsp:spPr>
        <a:xfrm>
          <a:off x="4105852" y="842585"/>
          <a:ext cx="1823205" cy="773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/>
            <a:t>Raising concerns</a:t>
          </a:r>
          <a:endParaRPr lang="en-US" sz="1800" kern="1200" dirty="0"/>
        </a:p>
      </dsp:txBody>
      <dsp:txXfrm>
        <a:off x="4105852" y="842585"/>
        <a:ext cx="1823205" cy="773481"/>
      </dsp:txXfrm>
    </dsp:sp>
    <dsp:sp modelId="{A41CAEB9-4F55-434B-979D-7D0CCA60237B}">
      <dsp:nvSpPr>
        <dsp:cNvPr id="0" name=""/>
        <dsp:cNvSpPr/>
      </dsp:nvSpPr>
      <dsp:spPr>
        <a:xfrm>
          <a:off x="86512" y="2278070"/>
          <a:ext cx="773481" cy="7734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0D636-3051-4464-BF78-86919F6100AB}">
      <dsp:nvSpPr>
        <dsp:cNvPr id="0" name=""/>
        <dsp:cNvSpPr/>
      </dsp:nvSpPr>
      <dsp:spPr>
        <a:xfrm>
          <a:off x="248943" y="2440501"/>
          <a:ext cx="448619" cy="4486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5DF50-F652-476B-9F81-D44066D63BC5}">
      <dsp:nvSpPr>
        <dsp:cNvPr id="0" name=""/>
        <dsp:cNvSpPr/>
      </dsp:nvSpPr>
      <dsp:spPr>
        <a:xfrm>
          <a:off x="1025739" y="2278070"/>
          <a:ext cx="1823205" cy="773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Diversity</a:t>
          </a:r>
        </a:p>
      </dsp:txBody>
      <dsp:txXfrm>
        <a:off x="1025739" y="2278070"/>
        <a:ext cx="1823205" cy="773481"/>
      </dsp:txXfrm>
    </dsp:sp>
    <dsp:sp modelId="{7D8F6D09-D795-45CE-ACCA-5D82DC39CB19}">
      <dsp:nvSpPr>
        <dsp:cNvPr id="0" name=""/>
        <dsp:cNvSpPr/>
      </dsp:nvSpPr>
      <dsp:spPr>
        <a:xfrm>
          <a:off x="3166625" y="2278070"/>
          <a:ext cx="773481" cy="7734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2389C-EF10-4DD9-90DF-31D659516EC8}">
      <dsp:nvSpPr>
        <dsp:cNvPr id="0" name=""/>
        <dsp:cNvSpPr/>
      </dsp:nvSpPr>
      <dsp:spPr>
        <a:xfrm>
          <a:off x="3329056" y="2440501"/>
          <a:ext cx="448619" cy="4486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E9A0E4-4D37-4BA2-A5EB-4893A8ABA8B0}">
      <dsp:nvSpPr>
        <dsp:cNvPr id="0" name=""/>
        <dsp:cNvSpPr/>
      </dsp:nvSpPr>
      <dsp:spPr>
        <a:xfrm>
          <a:off x="4105852" y="2278070"/>
          <a:ext cx="1823205" cy="773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/>
            <a:t>Career Opportunities </a:t>
          </a:r>
          <a:endParaRPr lang="en-US" sz="1800" kern="1200"/>
        </a:p>
      </dsp:txBody>
      <dsp:txXfrm>
        <a:off x="4105852" y="2278070"/>
        <a:ext cx="1823205" cy="773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7D4EE-A5F4-4F62-A64D-24B26473E18E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A024E-0579-4CB5-9D5A-B46D76015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10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A024E-0579-4CB5-9D5A-B46D76015E6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682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Link Roles</a:t>
            </a:r>
            <a:r>
              <a:rPr lang="en-GB" b="1" baseline="0" dirty="0"/>
              <a:t> </a:t>
            </a:r>
            <a:r>
              <a:rPr lang="en-GB" baseline="0" dirty="0"/>
              <a:t>: </a:t>
            </a:r>
            <a:r>
              <a:rPr lang="en-GB" u="sng" dirty="0">
                <a:solidFill>
                  <a:srgbClr val="C00000"/>
                </a:solidFill>
              </a:rPr>
              <a:t>Leadership at al</a:t>
            </a:r>
            <a:r>
              <a:rPr lang="en-GB" u="sng" baseline="0" dirty="0">
                <a:solidFill>
                  <a:srgbClr val="C00000"/>
                </a:solidFill>
              </a:rPr>
              <a:t>l levels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Life Long Learning</a:t>
            </a:r>
            <a:r>
              <a:rPr lang="en-GB" dirty="0"/>
              <a:t>: Revalidation</a:t>
            </a:r>
            <a:r>
              <a:rPr lang="en-GB" baseline="0" dirty="0"/>
              <a:t> &amp; Preceptorship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/>
              <a:t>Continuous Profession Development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Clinical Supervision</a:t>
            </a:r>
            <a:r>
              <a:rPr lang="en-GB" dirty="0"/>
              <a:t>, Teaching &amp; Training, Assessments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Staff</a:t>
            </a:r>
            <a:r>
              <a:rPr lang="en-GB" b="1" baseline="0" dirty="0"/>
              <a:t> portfolios for each member of the team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!monitor for discrimination</a:t>
            </a:r>
            <a:r>
              <a:rPr lang="en-GB" b="1" u="sng" baseline="0" dirty="0"/>
              <a:t>, fair access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Embrace diversity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800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Inviting</a:t>
            </a:r>
            <a:r>
              <a:rPr lang="en-GB" baseline="0" dirty="0"/>
              <a:t> other acute ward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Big Four: 4 top Issues</a:t>
            </a:r>
            <a:r>
              <a:rPr lang="en-GB" baseline="0" dirty="0"/>
              <a:t> (</a:t>
            </a:r>
            <a:r>
              <a:rPr lang="en-GB" b="1" baseline="0" dirty="0"/>
              <a:t>harm-free care, well-being, new initiatives)</a:t>
            </a: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Monthly SDM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Clinical</a:t>
            </a:r>
            <a:r>
              <a:rPr lang="en-GB" baseline="0" dirty="0"/>
              <a:t> Psychologists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Charity funding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Won </a:t>
            </a:r>
            <a:r>
              <a:rPr lang="en-GB" b="1" baseline="0" dirty="0"/>
              <a:t>Silver </a:t>
            </a:r>
            <a:r>
              <a:rPr lang="en-GB" baseline="0" dirty="0"/>
              <a:t>in our recent Accreditation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295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Standard 8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Uplifts: Planned &amp; Unplanned Leave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 </a:t>
            </a:r>
            <a:r>
              <a:rPr lang="en-GB" dirty="0"/>
              <a:t>(AL, Sickness, Unplanned Absence, Training, Maternity, </a:t>
            </a:r>
            <a:r>
              <a:rPr lang="en-GB" u="sng" dirty="0"/>
              <a:t>Compassionate Leave</a:t>
            </a:r>
            <a:r>
              <a:rPr lang="en-GB" dirty="0"/>
              <a:t> &amp; Supernumery Time)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/>
              <a:t>Staff isolation, Long Covid-19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Monthly Finance Meetings </a:t>
            </a:r>
            <a:r>
              <a:rPr lang="en-GB" dirty="0"/>
              <a:t>–Red Flags, Increased</a:t>
            </a:r>
            <a:r>
              <a:rPr lang="en-GB" baseline="0" dirty="0"/>
              <a:t> </a:t>
            </a:r>
            <a:r>
              <a:rPr lang="en-GB" b="1" baseline="0" dirty="0"/>
              <a:t>Negotiate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baseline="0" dirty="0"/>
              <a:t>Bank and Agency Use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/>
              <a:t>Induction and enable and encouraged ask for support and escalate concerns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26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Roster</a:t>
            </a:r>
            <a:r>
              <a:rPr lang="en-GB" baseline="0" dirty="0"/>
              <a:t> Analyser (</a:t>
            </a:r>
            <a:r>
              <a:rPr lang="en-GB" b="1" baseline="0" dirty="0"/>
              <a:t>Safe, Effective, within Budget &amp; Fair</a:t>
            </a:r>
            <a:r>
              <a:rPr lang="en-GB" baseline="0" dirty="0"/>
              <a:t>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Supporting staff = Staff Retention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Fixed shifts</a:t>
            </a:r>
            <a:r>
              <a:rPr lang="en-GB" baseline="0" dirty="0"/>
              <a:t> :</a:t>
            </a:r>
            <a:r>
              <a:rPr lang="en-GB" b="1" dirty="0"/>
              <a:t>Childcare</a:t>
            </a:r>
            <a:r>
              <a:rPr lang="en-GB" dirty="0"/>
              <a:t> needs, supporting the female dominate workforce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Good rostering</a:t>
            </a:r>
            <a:r>
              <a:rPr lang="en-GB" baseline="0" dirty="0"/>
              <a:t> (</a:t>
            </a:r>
            <a:r>
              <a:rPr lang="en-GB" b="1" baseline="0" dirty="0"/>
              <a:t>break between shifts</a:t>
            </a:r>
            <a:r>
              <a:rPr lang="en-GB" baseline="0" dirty="0"/>
              <a:t>, no more than 3 nights in a row),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24 Hours NIC day &amp; Night </a:t>
            </a:r>
            <a:endParaRPr lang="en-GB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Band</a:t>
            </a:r>
            <a:r>
              <a:rPr lang="en-GB" baseline="0" dirty="0"/>
              <a:t> 6, 2</a:t>
            </a:r>
            <a:r>
              <a:rPr lang="en-GB" baseline="30000" dirty="0"/>
              <a:t>nd</a:t>
            </a:r>
            <a:r>
              <a:rPr lang="en-GB" baseline="0" dirty="0"/>
              <a:t> On, </a:t>
            </a:r>
            <a:r>
              <a:rPr lang="en-GB" b="1" u="sng" baseline="0" dirty="0"/>
              <a:t>Skill-mix &amp; Experience </a:t>
            </a:r>
            <a:endParaRPr lang="en-GB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Overseas nurses: 3-4 weeks annual leave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239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Compassion Leadership (</a:t>
            </a:r>
            <a:r>
              <a:rPr lang="en-GB" b="1" dirty="0"/>
              <a:t>style</a:t>
            </a:r>
            <a:r>
              <a:rPr lang="en-GB" b="1" baseline="0" dirty="0"/>
              <a:t> &amp; Behaviour</a:t>
            </a:r>
            <a:r>
              <a:rPr lang="en-GB" baseline="0" dirty="0"/>
              <a:t>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i="1" u="sng" baseline="0" dirty="0">
                <a:solidFill>
                  <a:srgbClr val="C00000"/>
                </a:solidFill>
              </a:rPr>
              <a:t>Respect, dignity &amp; rights for staff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Individualised</a:t>
            </a:r>
            <a:r>
              <a:rPr lang="en-GB" b="1" baseline="0" dirty="0"/>
              <a:t> </a:t>
            </a:r>
            <a:r>
              <a:rPr lang="en-GB" b="0" baseline="0" dirty="0"/>
              <a:t>Staff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Embrace</a:t>
            </a:r>
            <a:r>
              <a:rPr lang="en-GB" b="1" baseline="0" dirty="0"/>
              <a:t> &amp; Celebrate Diversity  (</a:t>
            </a:r>
            <a:r>
              <a:rPr lang="en-GB" dirty="0"/>
              <a:t>Europe,</a:t>
            </a:r>
            <a:r>
              <a:rPr lang="en-GB" baseline="0" dirty="0"/>
              <a:t> Asia, Africa, Australia &amp; America)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Feel safe to raise concerns and will be listened to!!!!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NO BLAME CULTURE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Equal opportunities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Confidential Care (</a:t>
            </a:r>
            <a:r>
              <a:rPr lang="en-GB" b="1" baseline="0" dirty="0" err="1"/>
              <a:t>CiC</a:t>
            </a:r>
            <a:r>
              <a:rPr lang="en-GB" b="1" baseline="0" dirty="0"/>
              <a:t>) details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Monthly, senior colleague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 err="1"/>
              <a:t>WhatApp</a:t>
            </a:r>
            <a:r>
              <a:rPr lang="en-GB" b="1" baseline="0" dirty="0"/>
              <a:t> rule but very supportive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Assertive skills- pushing back political leadership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504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Peak &amp; Off-peak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Good Rostering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Timely AL, Training </a:t>
            </a:r>
            <a:r>
              <a:rPr lang="en-GB" b="1" baseline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Management Email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48 hour roster review </a:t>
            </a:r>
            <a:r>
              <a:rPr lang="en-GB" b="0" baseline="0" dirty="0"/>
              <a:t>by NIC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PEC (Patient Escalation Chart)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RED Escalation  + Datix + Data Capture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419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3 Rs </a:t>
            </a:r>
          </a:p>
          <a:p>
            <a:r>
              <a:rPr lang="en-GB" dirty="0"/>
              <a:t>Area specific</a:t>
            </a:r>
          </a:p>
          <a:p>
            <a:r>
              <a:rPr lang="en-GB" dirty="0"/>
              <a:t>Escalation when activated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Up to date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A024E-0579-4CB5-9D5A-B46D76015E6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976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b="1" baseline="0" dirty="0"/>
              <a:t>It is hard &amp; constant</a:t>
            </a:r>
            <a:endParaRPr lang="en-US" b="1" dirty="0"/>
          </a:p>
          <a:p>
            <a:pPr lvl="0"/>
            <a:r>
              <a:rPr lang="en-GB" baseline="0" dirty="0"/>
              <a:t>Negotiation Skills </a:t>
            </a:r>
            <a:r>
              <a:rPr lang="en-US" baseline="0" dirty="0"/>
              <a:t> &amp; </a:t>
            </a:r>
            <a:r>
              <a:rPr lang="en-GB" baseline="0" dirty="0"/>
              <a:t>Use evidence-based </a:t>
            </a:r>
            <a:endParaRPr lang="en-US" dirty="0"/>
          </a:p>
          <a:p>
            <a:pPr lvl="0"/>
            <a:r>
              <a:rPr lang="en-GB" baseline="0" dirty="0"/>
              <a:t>Continually support staff</a:t>
            </a:r>
            <a:endParaRPr lang="en-US" dirty="0"/>
          </a:p>
          <a:p>
            <a:pPr lvl="0"/>
            <a:r>
              <a:rPr lang="en-GB" baseline="0" dirty="0"/>
              <a:t>All hands-on deck</a:t>
            </a:r>
            <a:r>
              <a:rPr lang="en-US" baseline="0" dirty="0"/>
              <a:t>/ </a:t>
            </a:r>
            <a:r>
              <a:rPr lang="en-GB" b="1" baseline="0" dirty="0"/>
              <a:t>Team Approach</a:t>
            </a:r>
            <a:endParaRPr lang="en-US" b="1" dirty="0"/>
          </a:p>
          <a:p>
            <a:pPr lvl="0"/>
            <a:r>
              <a:rPr lang="en-GB" b="1" baseline="0" dirty="0"/>
              <a:t>Self-care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24-48 Roster check</a:t>
            </a:r>
            <a:r>
              <a:rPr lang="en-GB" baseline="0" dirty="0"/>
              <a:t> by WM &amp; NIC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Based on acuity &amp; dependency : </a:t>
            </a:r>
            <a:r>
              <a:rPr lang="en-GB" b="1" dirty="0"/>
              <a:t>Daily</a:t>
            </a:r>
            <a:r>
              <a:rPr lang="en-GB" b="1" baseline="0" dirty="0"/>
              <a:t> PEC </a:t>
            </a:r>
            <a:endParaRPr lang="en-GB" b="1" dirty="0"/>
          </a:p>
          <a:p>
            <a:r>
              <a:rPr lang="en-GB" b="1" baseline="0" dirty="0"/>
              <a:t>ESCALATE 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26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ensuring patient’s care is safe &amp; effective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Good visible leadership: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ensures our patients &amp; staff get the best deal possible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WMs:</a:t>
            </a:r>
            <a:r>
              <a:rPr lang="en-GB" b="1" dirty="0"/>
              <a:t> making a difference and bringing positive changes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Working differently and being flexible supports your team the most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u="sng" dirty="0"/>
              <a:t>Safe staffing at ward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018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A024E-0579-4CB5-9D5A-B46D76015E6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963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083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846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312DC-EA5C-4C45-A4F8-099BD321170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069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do get in touch</a:t>
            </a:r>
          </a:p>
          <a:p>
            <a:r>
              <a:rPr lang="en-GB" dirty="0"/>
              <a:t>Bespoke session on the NWS for senior managers and managers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A024E-0579-4CB5-9D5A-B46D76015E6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96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Acute Medicine mainly</a:t>
            </a:r>
          </a:p>
          <a:p>
            <a:r>
              <a:rPr lang="en-US" b="1" dirty="0"/>
              <a:t>To promote positive changes: patient, staff and myself</a:t>
            </a:r>
          </a:p>
          <a:p>
            <a:r>
              <a:rPr lang="en-US" u="sng" dirty="0"/>
              <a:t>Nursing Workforce Standards </a:t>
            </a:r>
            <a:r>
              <a:rPr lang="en-US" dirty="0"/>
              <a:t>to</a:t>
            </a:r>
          </a:p>
          <a:p>
            <a:r>
              <a:rPr lang="en-US" b="1" dirty="0"/>
              <a:t>Staff Retention</a:t>
            </a:r>
          </a:p>
          <a:p>
            <a:r>
              <a:rPr lang="en-US" b="1" dirty="0"/>
              <a:t>Improve staff wellbeing, </a:t>
            </a:r>
          </a:p>
          <a:p>
            <a:r>
              <a:rPr lang="en-US" b="1" dirty="0"/>
              <a:t>Establishment Review,</a:t>
            </a:r>
          </a:p>
          <a:p>
            <a:r>
              <a:rPr lang="en-US" b="1" dirty="0"/>
              <a:t>CPD/PPD </a:t>
            </a:r>
          </a:p>
          <a:p>
            <a:r>
              <a:rPr lang="en-US" b="1" dirty="0"/>
              <a:t> Improvement Project around Staff Redeployment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A024E-0579-4CB5-9D5A-B46D76015E6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3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England (46,828) </a:t>
            </a:r>
            <a:r>
              <a:rPr lang="en-GB" b="1" baseline="0" dirty="0"/>
              <a:t> 4</a:t>
            </a:r>
            <a:r>
              <a:rPr lang="en-GB" b="1" dirty="0"/>
              <a:t>7000 short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-</a:t>
            </a:r>
            <a:r>
              <a:rPr lang="en-GB" b="0" dirty="0"/>
              <a:t>40,000 left in the last year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University 8% less </a:t>
            </a:r>
            <a:endParaRPr lang="en-GB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length</a:t>
            </a:r>
            <a:r>
              <a:rPr lang="en-GB" baseline="0" dirty="0"/>
              <a:t> of time to train a nurse 2-3 years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baseline="0" dirty="0"/>
              <a:t>International recruitment</a:t>
            </a:r>
            <a:endParaRPr lang="en-GB" b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u="sng" baseline="0" dirty="0"/>
              <a:t>Tired Workforce/ Overworked / underpaid/undervalued/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Industrial actions 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Sickness</a:t>
            </a:r>
            <a:r>
              <a:rPr lang="en-GB" dirty="0"/>
              <a:t> Long-term</a:t>
            </a:r>
            <a:r>
              <a:rPr lang="en-GB" baseline="0" dirty="0"/>
              <a:t> and Short term, </a:t>
            </a:r>
            <a:r>
              <a:rPr lang="en-GB" b="1" baseline="0" dirty="0"/>
              <a:t>Annual leave</a:t>
            </a:r>
            <a:r>
              <a:rPr lang="en-GB" baseline="0" dirty="0"/>
              <a:t>, </a:t>
            </a:r>
            <a:r>
              <a:rPr lang="en-GB" b="1" baseline="0" dirty="0"/>
              <a:t>study leave – Planned and Unplanned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Long Covid / Stress related illness </a:t>
            </a:r>
            <a:endParaRPr lang="en-GB" b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Matron cover (awareness</a:t>
            </a:r>
            <a:r>
              <a:rPr lang="en-GB" baseline="0" dirty="0"/>
              <a:t> of the organisational challenges)</a:t>
            </a:r>
            <a:r>
              <a:rPr lang="en-GB" b="1" baseline="0" dirty="0"/>
              <a:t> one hospital team mentality </a:t>
            </a:r>
            <a:endParaRPr lang="en-GB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192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u="sng" dirty="0"/>
              <a:t>Designed to support a safe and effective nursing workforce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3 Themes</a:t>
            </a:r>
            <a:r>
              <a:rPr lang="en-GB" b="1" dirty="0"/>
              <a:t>:</a:t>
            </a:r>
            <a:r>
              <a:rPr lang="en-GB" b="1" baseline="0" dirty="0"/>
              <a:t> </a:t>
            </a:r>
            <a:r>
              <a:rPr lang="en-GB" b="1" dirty="0"/>
              <a:t>Timely, cost-effective and sustainable care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What are the right number, skill, place &amp; time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 </a:t>
            </a:r>
            <a:r>
              <a:rPr lang="en-GB" dirty="0"/>
              <a:t>Legislation in some countries </a:t>
            </a:r>
            <a:r>
              <a:rPr lang="en-GB" baseline="0" dirty="0"/>
              <a:t> (Australia and Some part of the USA) </a:t>
            </a:r>
            <a:r>
              <a:rPr lang="en-GB" b="1" baseline="0" dirty="0"/>
              <a:t>VS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Acuity &amp; Dependency / Professional Judgement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Retention and staff wellbeing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7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1" u="sng" dirty="0"/>
              <a:t>Ultimate Goal: Care that is </a:t>
            </a:r>
            <a:endParaRPr lang="en-GB" sz="1200" b="1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Safe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Compassionate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Effective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Patient-centred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High quality </a:t>
            </a:r>
          </a:p>
          <a:p>
            <a:endParaRPr lang="en-GB" dirty="0"/>
          </a:p>
          <a:p>
            <a:r>
              <a:rPr lang="en-GB" dirty="0"/>
              <a:t>Numbers, </a:t>
            </a:r>
          </a:p>
          <a:p>
            <a:r>
              <a:rPr lang="en-GB" dirty="0"/>
              <a:t>Knowledge, Skills, competencies, attitude </a:t>
            </a:r>
          </a:p>
          <a:p>
            <a:r>
              <a:rPr lang="en-GB" dirty="0"/>
              <a:t>Place and Time </a:t>
            </a:r>
          </a:p>
          <a:p>
            <a:endParaRPr lang="en-GB" dirty="0"/>
          </a:p>
          <a:p>
            <a:r>
              <a:rPr lang="en-GB" b="1" dirty="0"/>
              <a:t>Redeployment of staff???? Skills &amp; Place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86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Budget settings </a:t>
            </a:r>
            <a:r>
              <a:rPr lang="en-GB" b="1" baseline="0" dirty="0"/>
              <a:t>(service needs)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baseline="0" dirty="0"/>
              <a:t>Be active, be involved</a:t>
            </a:r>
            <a:r>
              <a:rPr lang="en-GB" baseline="0" dirty="0"/>
              <a:t>. Have a say about your ward (apart from your staff, no one knows the ward more than you)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Biannual</a:t>
            </a:r>
            <a:r>
              <a:rPr lang="en-GB" b="1" baseline="0" dirty="0"/>
              <a:t> Safer Nursing tool :1f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baseline="0" dirty="0"/>
              <a:t>No plan is set in stone- </a:t>
            </a:r>
            <a:r>
              <a:rPr lang="en-GB" baseline="0" dirty="0"/>
              <a:t>review the mitigations based on the ward’s needs &amp; Risk assess </a:t>
            </a:r>
            <a:r>
              <a:rPr lang="en-GB" b="1" baseline="0" dirty="0"/>
              <a:t>(Right Skill, Place &amp; Time)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baseline="0" dirty="0"/>
              <a:t>Open &amp; Honest. Transparency: Raise concerns to seniors &amp; Datix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(Floor to Board Assurance)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National Standards (</a:t>
            </a:r>
            <a:r>
              <a:rPr lang="en-GB" b="1" baseline="0" dirty="0"/>
              <a:t>Acuity &amp; Dependency</a:t>
            </a:r>
            <a:r>
              <a:rPr lang="en-GB" baseline="0" dirty="0"/>
              <a:t>) /professional Judgement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Senior Nurses Positively  Engaging with Ward Teams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4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RED</a:t>
            </a:r>
            <a:r>
              <a:rPr lang="en-GB" b="1" baseline="0" dirty="0"/>
              <a:t> FLAGS:</a:t>
            </a:r>
            <a:r>
              <a:rPr lang="en-GB" b="1" u="sng" baseline="0" dirty="0"/>
              <a:t> </a:t>
            </a:r>
            <a:r>
              <a:rPr lang="en-GB" u="sng" baseline="0" dirty="0"/>
              <a:t>Increase Sickness &amp; High Staff Turnover (</a:t>
            </a:r>
            <a:r>
              <a:rPr lang="en-GB" u="sng" baseline="0" dirty="0" err="1"/>
              <a:t>Dashbooards</a:t>
            </a:r>
            <a:r>
              <a:rPr lang="en-GB" u="sng" baseline="0" dirty="0"/>
              <a:t>) </a:t>
            </a:r>
            <a:r>
              <a:rPr lang="en-GB" b="1" u="sng" baseline="0" dirty="0"/>
              <a:t>2b</a:t>
            </a:r>
            <a:endParaRPr lang="en-GB" u="sng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u="sng" baseline="0" dirty="0"/>
              <a:t>HR, Recruitment Team, OH, &amp; Finance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Be </a:t>
            </a:r>
            <a:r>
              <a:rPr lang="en-GB" b="1" baseline="0" dirty="0"/>
              <a:t>proactive</a:t>
            </a:r>
            <a:r>
              <a:rPr lang="en-GB" baseline="0" dirty="0"/>
              <a:t>: Monthly meetings with partners: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Engagement: Listen, Enable, Encourage &amp; Respond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Students are supernumerary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Hazard Pay: </a:t>
            </a:r>
            <a:r>
              <a:rPr lang="en-GB" baseline="0" dirty="0"/>
              <a:t>Covid-19 Patients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20833-0FBD-46C0-AF11-DCA0A587D28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398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baseline="0" dirty="0"/>
              <a:t>Standard 6: 100% SS Time </a:t>
            </a:r>
            <a:r>
              <a:rPr lang="en-GB" baseline="0" dirty="0"/>
              <a:t>Francis Report 2013 (Mid Staffordshire)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baseline="0" dirty="0"/>
              <a:t>time &amp; resources to deliver safe and effective care </a:t>
            </a: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Ward Manager Visibility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Safety, Quality of Care, Patient Experience/Outcome and Mental Health &amp; Wellbeing of Staff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Learning, compassionate Leadership, Planning, innovation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CQC Well-led service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NMC</a:t>
            </a:r>
            <a:r>
              <a:rPr lang="en-GB" baseline="0" dirty="0"/>
              <a:t> (sharing knowledge and skills with staff to improve patient outcome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u="sng" baseline="0" dirty="0"/>
              <a:t>Take home === How much S/s do our ward managers have and how can we support them </a:t>
            </a:r>
            <a:endParaRPr lang="en-GB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A024E-0579-4CB5-9D5A-B46D76015E6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7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0A626A-B466-4520-AFC3-EDD7CF610343}"/>
              </a:ext>
            </a:extLst>
          </p:cNvPr>
          <p:cNvSpPr txBox="1">
            <a:spLocks/>
          </p:cNvSpPr>
          <p:nvPr userDrawn="1"/>
        </p:nvSpPr>
        <p:spPr>
          <a:xfrm>
            <a:off x="1261871" y="4933950"/>
            <a:ext cx="9418320" cy="844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kern="1200" spc="-5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2800" b="0" kern="1200" baseline="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Supporting a safe and effective </a:t>
            </a:r>
            <a:br>
              <a:rPr lang="en-US" sz="2800" b="0" kern="1200" baseline="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800" b="0" kern="1200" baseline="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nursing workforce</a:t>
            </a:r>
            <a:endParaRPr lang="en-GB" sz="2800" b="0" kern="1200" baseline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BCA903-8988-4B5D-81D8-8AC622129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74" y="557960"/>
            <a:ext cx="3015030" cy="11793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B4EB73-1600-4029-A393-2E3157F0F65C}"/>
              </a:ext>
            </a:extLst>
          </p:cNvPr>
          <p:cNvGrpSpPr/>
          <p:nvPr userDrawn="1"/>
        </p:nvGrpSpPr>
        <p:grpSpPr>
          <a:xfrm>
            <a:off x="10820401" y="0"/>
            <a:ext cx="1371599" cy="6858000"/>
            <a:chOff x="10820401" y="0"/>
            <a:chExt cx="1371599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A96E1F-64C8-4547-8999-62F817F1CE8F}"/>
                </a:ext>
              </a:extLst>
            </p:cNvPr>
            <p:cNvSpPr/>
            <p:nvPr userDrawn="1"/>
          </p:nvSpPr>
          <p:spPr>
            <a:xfrm>
              <a:off x="11734800" y="0"/>
              <a:ext cx="457200" cy="6858000"/>
            </a:xfrm>
            <a:prstGeom prst="rect">
              <a:avLst/>
            </a:prstGeom>
            <a:solidFill>
              <a:srgbClr val="6346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457A1C-7B11-4A25-AE1C-18246D1115DF}"/>
                </a:ext>
              </a:extLst>
            </p:cNvPr>
            <p:cNvSpPr/>
            <p:nvPr userDrawn="1"/>
          </p:nvSpPr>
          <p:spPr>
            <a:xfrm>
              <a:off x="11277601" y="0"/>
              <a:ext cx="457200" cy="6858000"/>
            </a:xfrm>
            <a:prstGeom prst="rect">
              <a:avLst/>
            </a:prstGeom>
            <a:solidFill>
              <a:srgbClr val="DD1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C44EC3-3FB7-4415-B164-FDB042B3B089}"/>
                </a:ext>
              </a:extLst>
            </p:cNvPr>
            <p:cNvSpPr/>
            <p:nvPr userDrawn="1"/>
          </p:nvSpPr>
          <p:spPr>
            <a:xfrm>
              <a:off x="10820401" y="0"/>
              <a:ext cx="457200" cy="6858000"/>
            </a:xfrm>
            <a:prstGeom prst="rect">
              <a:avLst/>
            </a:prstGeom>
            <a:solidFill>
              <a:srgbClr val="F7B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2486C08D-D257-407B-A71D-623CACBD3DFF}"/>
              </a:ext>
            </a:extLst>
          </p:cNvPr>
          <p:cNvSpPr txBox="1">
            <a:spLocks/>
          </p:cNvSpPr>
          <p:nvPr userDrawn="1"/>
        </p:nvSpPr>
        <p:spPr>
          <a:xfrm>
            <a:off x="1261870" y="1565811"/>
            <a:ext cx="5596129" cy="3301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kern="1200" spc="-5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5400" b="1" kern="1200" baseline="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NURSING</a:t>
            </a:r>
          </a:p>
          <a:p>
            <a:r>
              <a:rPr lang="en-US" sz="5400" b="1" kern="1200" baseline="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WORKFORCE</a:t>
            </a:r>
          </a:p>
          <a:p>
            <a:r>
              <a:rPr lang="en-US" sz="5400" b="1" kern="1200" baseline="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STANDARDS</a:t>
            </a:r>
            <a:endParaRPr lang="en-GB" sz="5400" b="1" kern="1200" baseline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65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E3A2CA-5D29-4718-9D00-E14C3A421B79}"/>
              </a:ext>
            </a:extLst>
          </p:cNvPr>
          <p:cNvGrpSpPr/>
          <p:nvPr userDrawn="1"/>
        </p:nvGrpSpPr>
        <p:grpSpPr>
          <a:xfrm>
            <a:off x="10820401" y="0"/>
            <a:ext cx="1371599" cy="6858000"/>
            <a:chOff x="10820401" y="0"/>
            <a:chExt cx="1371599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413315-5A02-427B-BC36-96A6D5CE13A0}"/>
                </a:ext>
              </a:extLst>
            </p:cNvPr>
            <p:cNvSpPr/>
            <p:nvPr userDrawn="1"/>
          </p:nvSpPr>
          <p:spPr>
            <a:xfrm>
              <a:off x="11734800" y="0"/>
              <a:ext cx="457200" cy="6858000"/>
            </a:xfrm>
            <a:prstGeom prst="rect">
              <a:avLst/>
            </a:prstGeom>
            <a:solidFill>
              <a:srgbClr val="6346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109FDF-2DB7-4951-9323-41612793A98C}"/>
                </a:ext>
              </a:extLst>
            </p:cNvPr>
            <p:cNvSpPr/>
            <p:nvPr userDrawn="1"/>
          </p:nvSpPr>
          <p:spPr>
            <a:xfrm>
              <a:off x="11277601" y="0"/>
              <a:ext cx="457200" cy="6858000"/>
            </a:xfrm>
            <a:prstGeom prst="rect">
              <a:avLst/>
            </a:prstGeom>
            <a:solidFill>
              <a:srgbClr val="DD1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B0209C-E89C-4955-98F3-EF83479C8EA1}"/>
                </a:ext>
              </a:extLst>
            </p:cNvPr>
            <p:cNvSpPr/>
            <p:nvPr userDrawn="1"/>
          </p:nvSpPr>
          <p:spPr>
            <a:xfrm>
              <a:off x="10820401" y="0"/>
              <a:ext cx="457200" cy="6858000"/>
            </a:xfrm>
            <a:prstGeom prst="rect">
              <a:avLst/>
            </a:prstGeom>
            <a:solidFill>
              <a:srgbClr val="F7B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20092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sponsibility and account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F7B20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413315-5A02-427B-BC36-96A6D5CE13A0}"/>
              </a:ext>
            </a:extLst>
          </p:cNvPr>
          <p:cNvSpPr/>
          <p:nvPr userDrawn="1"/>
        </p:nvSpPr>
        <p:spPr>
          <a:xfrm>
            <a:off x="11734800" y="0"/>
            <a:ext cx="457200" cy="6858000"/>
          </a:xfrm>
          <a:prstGeom prst="rect">
            <a:avLst/>
          </a:prstGeom>
          <a:solidFill>
            <a:srgbClr val="00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109FDF-2DB7-4951-9323-41612793A98C}"/>
              </a:ext>
            </a:extLst>
          </p:cNvPr>
          <p:cNvSpPr/>
          <p:nvPr userDrawn="1"/>
        </p:nvSpPr>
        <p:spPr>
          <a:xfrm>
            <a:off x="11277601" y="0"/>
            <a:ext cx="457200" cy="6858000"/>
          </a:xfrm>
          <a:prstGeom prst="rect">
            <a:avLst/>
          </a:prstGeom>
          <a:solidFill>
            <a:srgbClr val="00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B0209C-E89C-4955-98F3-EF83479C8EA1}"/>
              </a:ext>
            </a:extLst>
          </p:cNvPr>
          <p:cNvSpPr/>
          <p:nvPr userDrawn="1"/>
        </p:nvSpPr>
        <p:spPr>
          <a:xfrm>
            <a:off x="10820401" y="0"/>
            <a:ext cx="457200" cy="6858000"/>
          </a:xfrm>
          <a:prstGeom prst="rect">
            <a:avLst/>
          </a:prstGeom>
          <a:solidFill>
            <a:srgbClr val="F7B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3C8DD-3029-4CA3-A554-8CD359474267}"/>
              </a:ext>
            </a:extLst>
          </p:cNvPr>
          <p:cNvSpPr txBox="1"/>
          <p:nvPr userDrawn="1"/>
        </p:nvSpPr>
        <p:spPr>
          <a:xfrm>
            <a:off x="10831174" y="1691323"/>
            <a:ext cx="461665" cy="44888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en-GB" dirty="0">
                <a:solidFill>
                  <a:srgbClr val="00243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Responsibility and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43013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linical leadership and safe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DD177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413315-5A02-427B-BC36-96A6D5CE13A0}"/>
              </a:ext>
            </a:extLst>
          </p:cNvPr>
          <p:cNvSpPr/>
          <p:nvPr userDrawn="1"/>
        </p:nvSpPr>
        <p:spPr>
          <a:xfrm>
            <a:off x="11734800" y="0"/>
            <a:ext cx="457200" cy="6858000"/>
          </a:xfrm>
          <a:prstGeom prst="rect">
            <a:avLst/>
          </a:prstGeom>
          <a:solidFill>
            <a:srgbClr val="00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109FDF-2DB7-4951-9323-41612793A98C}"/>
              </a:ext>
            </a:extLst>
          </p:cNvPr>
          <p:cNvSpPr/>
          <p:nvPr userDrawn="1"/>
        </p:nvSpPr>
        <p:spPr>
          <a:xfrm>
            <a:off x="11277601" y="0"/>
            <a:ext cx="457200" cy="6858000"/>
          </a:xfrm>
          <a:prstGeom prst="rect">
            <a:avLst/>
          </a:prstGeom>
          <a:solidFill>
            <a:srgbClr val="DD1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B0209C-E89C-4955-98F3-EF83479C8EA1}"/>
              </a:ext>
            </a:extLst>
          </p:cNvPr>
          <p:cNvSpPr/>
          <p:nvPr userDrawn="1"/>
        </p:nvSpPr>
        <p:spPr>
          <a:xfrm>
            <a:off x="10820401" y="0"/>
            <a:ext cx="457200" cy="6858000"/>
          </a:xfrm>
          <a:prstGeom prst="rect">
            <a:avLst/>
          </a:prstGeom>
          <a:solidFill>
            <a:srgbClr val="00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3C8DD-3029-4CA3-A554-8CD359474267}"/>
              </a:ext>
            </a:extLst>
          </p:cNvPr>
          <p:cNvSpPr txBox="1"/>
          <p:nvPr userDrawn="1"/>
        </p:nvSpPr>
        <p:spPr>
          <a:xfrm>
            <a:off x="11275368" y="1590675"/>
            <a:ext cx="461665" cy="458946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en-GB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Clinical leadership and safety</a:t>
            </a:r>
          </a:p>
        </p:txBody>
      </p:sp>
    </p:spTree>
    <p:extLst>
      <p:ext uri="{BB962C8B-B14F-4D97-AF65-F5344CB8AC3E}">
        <p14:creationId xmlns:p14="http://schemas.microsoft.com/office/powerpoint/2010/main" val="102478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lth, safety and wellbe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63469A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413315-5A02-427B-BC36-96A6D5CE13A0}"/>
              </a:ext>
            </a:extLst>
          </p:cNvPr>
          <p:cNvSpPr/>
          <p:nvPr userDrawn="1"/>
        </p:nvSpPr>
        <p:spPr>
          <a:xfrm>
            <a:off x="11734800" y="0"/>
            <a:ext cx="457200" cy="6858000"/>
          </a:xfrm>
          <a:prstGeom prst="rect">
            <a:avLst/>
          </a:prstGeom>
          <a:solidFill>
            <a:srgbClr val="6346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109FDF-2DB7-4951-9323-41612793A98C}"/>
              </a:ext>
            </a:extLst>
          </p:cNvPr>
          <p:cNvSpPr/>
          <p:nvPr userDrawn="1"/>
        </p:nvSpPr>
        <p:spPr>
          <a:xfrm>
            <a:off x="11277601" y="0"/>
            <a:ext cx="457200" cy="6858000"/>
          </a:xfrm>
          <a:prstGeom prst="rect">
            <a:avLst/>
          </a:prstGeom>
          <a:solidFill>
            <a:srgbClr val="00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B0209C-E89C-4955-98F3-EF83479C8EA1}"/>
              </a:ext>
            </a:extLst>
          </p:cNvPr>
          <p:cNvSpPr/>
          <p:nvPr userDrawn="1"/>
        </p:nvSpPr>
        <p:spPr>
          <a:xfrm>
            <a:off x="10820401" y="0"/>
            <a:ext cx="457200" cy="6858000"/>
          </a:xfrm>
          <a:prstGeom prst="rect">
            <a:avLst/>
          </a:prstGeom>
          <a:solidFill>
            <a:srgbClr val="00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3C8DD-3029-4CA3-A554-8CD359474267}"/>
              </a:ext>
            </a:extLst>
          </p:cNvPr>
          <p:cNvSpPr txBox="1"/>
          <p:nvPr userDrawn="1"/>
        </p:nvSpPr>
        <p:spPr>
          <a:xfrm>
            <a:off x="11745574" y="2438399"/>
            <a:ext cx="461665" cy="374173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en-GB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Health, safety and wellbeing</a:t>
            </a:r>
          </a:p>
        </p:txBody>
      </p:sp>
    </p:spTree>
    <p:extLst>
      <p:ext uri="{BB962C8B-B14F-4D97-AF65-F5344CB8AC3E}">
        <p14:creationId xmlns:p14="http://schemas.microsoft.com/office/powerpoint/2010/main" val="296386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FCFA4AC-08CC-42CE-BD01-C191750A04EC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8EBD92-7D46-44A3-A64A-9CAEE104A9F3}"/>
              </a:ext>
            </a:extLst>
          </p:cNvPr>
          <p:cNvGrpSpPr/>
          <p:nvPr userDrawn="1"/>
        </p:nvGrpSpPr>
        <p:grpSpPr>
          <a:xfrm>
            <a:off x="10820401" y="0"/>
            <a:ext cx="1371599" cy="6858000"/>
            <a:chOff x="10820401" y="0"/>
            <a:chExt cx="1371599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85824E1-0629-4184-9D1E-1C0BAA1F553E}"/>
                </a:ext>
              </a:extLst>
            </p:cNvPr>
            <p:cNvSpPr/>
            <p:nvPr userDrawn="1"/>
          </p:nvSpPr>
          <p:spPr>
            <a:xfrm>
              <a:off x="11734800" y="0"/>
              <a:ext cx="457200" cy="6858000"/>
            </a:xfrm>
            <a:prstGeom prst="rect">
              <a:avLst/>
            </a:prstGeom>
            <a:solidFill>
              <a:srgbClr val="6346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CAED6F-3C66-440E-8F3D-C3B4EFABD1B6}"/>
                </a:ext>
              </a:extLst>
            </p:cNvPr>
            <p:cNvSpPr/>
            <p:nvPr userDrawn="1"/>
          </p:nvSpPr>
          <p:spPr>
            <a:xfrm>
              <a:off x="11277601" y="0"/>
              <a:ext cx="457200" cy="6858000"/>
            </a:xfrm>
            <a:prstGeom prst="rect">
              <a:avLst/>
            </a:prstGeom>
            <a:solidFill>
              <a:srgbClr val="DD1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8055695-ADD4-4E17-95E9-5262EDF54DEF}"/>
                </a:ext>
              </a:extLst>
            </p:cNvPr>
            <p:cNvSpPr/>
            <p:nvPr userDrawn="1"/>
          </p:nvSpPr>
          <p:spPr>
            <a:xfrm>
              <a:off x="10820401" y="0"/>
              <a:ext cx="457200" cy="6858000"/>
            </a:xfrm>
            <a:prstGeom prst="rect">
              <a:avLst/>
            </a:prstGeom>
            <a:solidFill>
              <a:srgbClr val="F7B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310237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0820400" cy="6858000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354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rgbClr val="00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198ED9-5153-4334-9D63-5887F8BC49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74" y="557960"/>
            <a:ext cx="3015030" cy="11793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250AAB2-0D02-46DD-8740-2A27013DCC9D}"/>
              </a:ext>
            </a:extLst>
          </p:cNvPr>
          <p:cNvGrpSpPr/>
          <p:nvPr userDrawn="1"/>
        </p:nvGrpSpPr>
        <p:grpSpPr>
          <a:xfrm>
            <a:off x="10820401" y="0"/>
            <a:ext cx="1371599" cy="6858000"/>
            <a:chOff x="10820401" y="0"/>
            <a:chExt cx="1371599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93139DA-F615-46EF-80D6-00042AB07AAC}"/>
                </a:ext>
              </a:extLst>
            </p:cNvPr>
            <p:cNvSpPr/>
            <p:nvPr userDrawn="1"/>
          </p:nvSpPr>
          <p:spPr>
            <a:xfrm>
              <a:off x="11734800" y="0"/>
              <a:ext cx="457200" cy="6858000"/>
            </a:xfrm>
            <a:prstGeom prst="rect">
              <a:avLst/>
            </a:prstGeom>
            <a:solidFill>
              <a:srgbClr val="6346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FC4ED3-50D5-4892-91F1-C28D8E92D79C}"/>
                </a:ext>
              </a:extLst>
            </p:cNvPr>
            <p:cNvSpPr/>
            <p:nvPr userDrawn="1"/>
          </p:nvSpPr>
          <p:spPr>
            <a:xfrm>
              <a:off x="11277601" y="0"/>
              <a:ext cx="457200" cy="6858000"/>
            </a:xfrm>
            <a:prstGeom prst="rect">
              <a:avLst/>
            </a:prstGeom>
            <a:solidFill>
              <a:srgbClr val="DD1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32B338-4266-46AE-A899-65A59167C711}"/>
                </a:ext>
              </a:extLst>
            </p:cNvPr>
            <p:cNvSpPr/>
            <p:nvPr userDrawn="1"/>
          </p:nvSpPr>
          <p:spPr>
            <a:xfrm>
              <a:off x="10820401" y="0"/>
              <a:ext cx="457200" cy="6858000"/>
            </a:xfrm>
            <a:prstGeom prst="rect">
              <a:avLst/>
            </a:prstGeom>
            <a:solidFill>
              <a:srgbClr val="F7B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ABED74-9186-41CC-BD75-ECF245268D9B}"/>
              </a:ext>
            </a:extLst>
          </p:cNvPr>
          <p:cNvSpPr txBox="1"/>
          <p:nvPr userDrawn="1"/>
        </p:nvSpPr>
        <p:spPr>
          <a:xfrm>
            <a:off x="1288026" y="3472180"/>
            <a:ext cx="7213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rcn.org.uk/</a:t>
            </a:r>
            <a:r>
              <a:rPr lang="en-GB" sz="28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nursingworkforcestandards</a:t>
            </a:r>
            <a:endParaRPr lang="en-GB" sz="2800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14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DC84F-2498-412F-A841-A49C3E34F16C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DEA8-21AF-4398-A293-9C040388B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23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E59FD0C-5451-4CA0-86AF-E70AE3279989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3AE84B-9108-489F-BC9F-2E019A87E10E}"/>
              </a:ext>
            </a:extLst>
          </p:cNvPr>
          <p:cNvGrpSpPr/>
          <p:nvPr userDrawn="1"/>
        </p:nvGrpSpPr>
        <p:grpSpPr>
          <a:xfrm>
            <a:off x="10820401" y="0"/>
            <a:ext cx="1371599" cy="6858000"/>
            <a:chOff x="10820401" y="0"/>
            <a:chExt cx="1371599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8C8AA5-607B-49F7-BF66-9FDE5D9E1A9D}"/>
                </a:ext>
              </a:extLst>
            </p:cNvPr>
            <p:cNvSpPr/>
            <p:nvPr userDrawn="1"/>
          </p:nvSpPr>
          <p:spPr>
            <a:xfrm>
              <a:off x="11734800" y="0"/>
              <a:ext cx="457200" cy="6858000"/>
            </a:xfrm>
            <a:prstGeom prst="rect">
              <a:avLst/>
            </a:prstGeom>
            <a:solidFill>
              <a:srgbClr val="6346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BE9F8E-D89F-48CC-B2BE-AA644BA2A3CB}"/>
                </a:ext>
              </a:extLst>
            </p:cNvPr>
            <p:cNvSpPr/>
            <p:nvPr userDrawn="1"/>
          </p:nvSpPr>
          <p:spPr>
            <a:xfrm>
              <a:off x="11277601" y="0"/>
              <a:ext cx="457200" cy="6858000"/>
            </a:xfrm>
            <a:prstGeom prst="rect">
              <a:avLst/>
            </a:prstGeom>
            <a:solidFill>
              <a:srgbClr val="DD1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D7CA4E-6001-4894-B976-57940D0AC0B1}"/>
                </a:ext>
              </a:extLst>
            </p:cNvPr>
            <p:cNvSpPr/>
            <p:nvPr userDrawn="1"/>
          </p:nvSpPr>
          <p:spPr>
            <a:xfrm>
              <a:off x="10820401" y="0"/>
              <a:ext cx="457200" cy="6858000"/>
            </a:xfrm>
            <a:prstGeom prst="rect">
              <a:avLst/>
            </a:prstGeom>
            <a:solidFill>
              <a:srgbClr val="F7B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46646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3.jp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ebscohost.com/login.aspx?direct=true&amp;AuthType=ip,shib&amp;db=c8h&amp;AN=144498160&amp;authtype=shib&amp;site=ehost-live&amp;custid=s7108731&amp;authtype=ip,shib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reepngimg.com/png/69765-logo-twitter-computer-business-icons-free-frame" TargetMode="External"/><Relationship Id="rId5" Type="http://schemas.openxmlformats.org/officeDocument/2006/relationships/image" Target="../media/image60.png"/><Relationship Id="rId4" Type="http://schemas.openxmlformats.org/officeDocument/2006/relationships/hyperlink" Target="https://signor-julent.blogspot.com/2008/07/inviare-email-dal-desktop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114" y="745182"/>
            <a:ext cx="11364686" cy="3386433"/>
          </a:xfrm>
        </p:spPr>
        <p:txBody>
          <a:bodyPr anchor="b">
            <a:normAutofit/>
          </a:bodyPr>
          <a:lstStyle/>
          <a:p>
            <a:r>
              <a:rPr lang="en-GB" sz="4800" b="1" u="sng" dirty="0"/>
              <a:t>Safe Staffing at Ward Level:</a:t>
            </a:r>
            <a:br>
              <a:rPr lang="en-GB" b="1" u="sng" dirty="0"/>
            </a:br>
            <a:r>
              <a:rPr lang="en-GB" sz="4800" b="1" dirty="0"/>
              <a:t>Getting it Right in Practice 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9314" y="5608566"/>
            <a:ext cx="8926285" cy="814006"/>
          </a:xfrm>
          <a:noFill/>
        </p:spPr>
        <p:txBody>
          <a:bodyPr anchor="t">
            <a:normAutofit lnSpcReduction="10000"/>
          </a:bodyPr>
          <a:lstStyle/>
          <a:p>
            <a:r>
              <a:rPr lang="en-GB" sz="1800" b="1" dirty="0">
                <a:solidFill>
                  <a:schemeClr val="tx2"/>
                </a:solidFill>
              </a:rPr>
              <a:t>Lena Johnson</a:t>
            </a:r>
          </a:p>
          <a:p>
            <a:r>
              <a:rPr lang="en-GB" sz="1800" b="1" dirty="0">
                <a:solidFill>
                  <a:schemeClr val="tx2"/>
                </a:solidFill>
              </a:rPr>
              <a:t> </a:t>
            </a:r>
            <a:r>
              <a:rPr lang="en-GB" sz="1800" b="1" i="1" dirty="0">
                <a:solidFill>
                  <a:schemeClr val="tx2"/>
                </a:solidFill>
              </a:rPr>
              <a:t>RCN Professional Lead- Nursing Workforce (England)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34FEF0-069B-48C5-BACF-9716F0301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811"/>
            <a:ext cx="1286934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9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E53F4E5A-C9EE-4859-B46B-F018F7D73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4564674"/>
            <a:ext cx="4010820" cy="1615461"/>
          </a:xfrm>
        </p:spPr>
        <p:txBody>
          <a:bodyPr anchor="ctr">
            <a:normAutofit fontScale="90000"/>
          </a:bodyPr>
          <a:lstStyle/>
          <a:p>
            <a:br>
              <a:rPr lang="en-GB" sz="2200" b="1" i="1" u="sng" dirty="0"/>
            </a:br>
            <a:br>
              <a:rPr lang="en-GB" sz="2200" b="1" i="1" u="sng" dirty="0"/>
            </a:br>
            <a:br>
              <a:rPr lang="en-GB" sz="2200" b="1" i="1" u="sng" dirty="0"/>
            </a:br>
            <a:r>
              <a:rPr lang="en-GB" sz="3600" b="1" dirty="0"/>
              <a:t>Staff &amp; Practice Development</a:t>
            </a:r>
            <a:endParaRPr lang="en-GB" sz="2200" b="1" dirty="0"/>
          </a:p>
        </p:txBody>
      </p:sp>
      <p:pic>
        <p:nvPicPr>
          <p:cNvPr id="5" name="Picture 4" descr="Hands-on top of each other">
            <a:extLst>
              <a:ext uri="{FF2B5EF4-FFF2-40B4-BE49-F238E27FC236}">
                <a16:creationId xmlns:a16="http://schemas.microsoft.com/office/drawing/2014/main" id="{9B11D579-3BC0-946F-016C-EF7BDECB9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33"/>
          <a:stretch/>
        </p:blipFill>
        <p:spPr>
          <a:xfrm>
            <a:off x="20" y="1"/>
            <a:ext cx="11292820" cy="4212708"/>
          </a:xfrm>
          <a:prstGeom prst="rect">
            <a:avLst/>
          </a:prstGeom>
        </p:spPr>
      </p:pic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8640" y="4564673"/>
            <a:ext cx="5665871" cy="1615463"/>
          </a:xfrm>
        </p:spPr>
        <p:txBody>
          <a:bodyPr anchor="ctr">
            <a:normAutofit/>
          </a:bodyPr>
          <a:lstStyle/>
          <a:p>
            <a:r>
              <a:rPr lang="en-GB" sz="1500" b="1"/>
              <a:t>Stretch &amp; challenge staff </a:t>
            </a:r>
          </a:p>
          <a:p>
            <a:r>
              <a:rPr lang="en-GB" sz="1500" b="1"/>
              <a:t>Career Progression </a:t>
            </a:r>
          </a:p>
          <a:p>
            <a:r>
              <a:rPr lang="en-GB" sz="1500" b="1"/>
              <a:t>Succession Planning </a:t>
            </a:r>
          </a:p>
          <a:p>
            <a:r>
              <a:rPr lang="en-GB" sz="1500" b="1"/>
              <a:t>CPD</a:t>
            </a:r>
          </a:p>
        </p:txBody>
      </p:sp>
    </p:spTree>
    <p:extLst>
      <p:ext uri="{BB962C8B-B14F-4D97-AF65-F5344CB8AC3E}">
        <p14:creationId xmlns:p14="http://schemas.microsoft.com/office/powerpoint/2010/main" val="1547622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0464" y="539087"/>
            <a:ext cx="4534047" cy="1584895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b="1" dirty="0"/>
              <a:t>Practice Examples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6E9849-F0B4-3AB9-6C2F-4BAD43FDB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24562" b="1"/>
          <a:stretch/>
        </p:blipFill>
        <p:spPr>
          <a:xfrm rot="10800000">
            <a:off x="20" y="10"/>
            <a:ext cx="6094799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0463" y="2438399"/>
            <a:ext cx="4572002" cy="38805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/>
              <a:t>Respiratory Study Days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Monthly Big Four 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Shared Decision-Making Forum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Team Meetings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Accreditation 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948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Clinical Leadership &amp; Safety 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1E8FD548-293D-A239-1558-A2910045C2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141675"/>
              </p:ext>
            </p:extLst>
          </p:nvPr>
        </p:nvGraphicFramePr>
        <p:xfrm>
          <a:off x="1262063" y="1828800"/>
          <a:ext cx="85947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626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GB" b="1" u="sng" dirty="0"/>
              <a:t>Good Rostering</a:t>
            </a:r>
            <a:br>
              <a:rPr lang="en-GB" b="1" u="sng" dirty="0"/>
            </a:br>
            <a:endParaRPr lang="en-GB" b="1" i="1" u="sng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2DFA4FE-3EB3-5A1F-42AF-11AD5113EA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4199527"/>
              </p:ext>
            </p:extLst>
          </p:nvPr>
        </p:nvGraphicFramePr>
        <p:xfrm>
          <a:off x="1262063" y="2013055"/>
          <a:ext cx="8785735" cy="420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5554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18949A-8F09-715F-FA01-D3CCC4679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290" y="640080"/>
            <a:ext cx="5997678" cy="1304726"/>
          </a:xfrm>
        </p:spPr>
        <p:txBody>
          <a:bodyPr anchor="t">
            <a:normAutofit/>
          </a:bodyPr>
          <a:lstStyle/>
          <a:p>
            <a:r>
              <a:rPr lang="en-GB" sz="3700" b="1" u="sng" dirty="0"/>
              <a:t>Psychological Safety</a:t>
            </a:r>
            <a:br>
              <a:rPr lang="en-GB" sz="3700" b="1" u="sng" dirty="0"/>
            </a:br>
            <a:endParaRPr lang="en-GB" sz="3700" dirty="0"/>
          </a:p>
        </p:txBody>
      </p:sp>
      <p:pic>
        <p:nvPicPr>
          <p:cNvPr id="6" name="Picture 5" descr="Rescue buoy floating at sea">
            <a:extLst>
              <a:ext uri="{FF2B5EF4-FFF2-40B4-BE49-F238E27FC236}">
                <a16:creationId xmlns:a16="http://schemas.microsoft.com/office/drawing/2014/main" id="{4D75B1BC-C240-2372-84B0-D156F39A4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r="38924" b="-1"/>
          <a:stretch/>
        </p:blipFill>
        <p:spPr>
          <a:xfrm>
            <a:off x="633999" y="640080"/>
            <a:ext cx="4019312" cy="5588101"/>
          </a:xfrm>
          <a:prstGeom prst="rect">
            <a:avLst/>
          </a:prstGeom>
        </p:spPr>
      </p:pic>
      <p:graphicFrame>
        <p:nvGraphicFramePr>
          <p:cNvPr id="23" name="Content Placeholder 8">
            <a:extLst>
              <a:ext uri="{FF2B5EF4-FFF2-40B4-BE49-F238E27FC236}">
                <a16:creationId xmlns:a16="http://schemas.microsoft.com/office/drawing/2014/main" id="{5A9F9C90-267F-1236-BF19-44BAE3240A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5853135"/>
              </p:ext>
            </p:extLst>
          </p:nvPr>
        </p:nvGraphicFramePr>
        <p:xfrm>
          <a:off x="4653311" y="2323783"/>
          <a:ext cx="6015571" cy="3894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ED88A8D-B420-B5F5-C0E0-38C8B9FB6A7D}"/>
              </a:ext>
            </a:extLst>
          </p:cNvPr>
          <p:cNvSpPr txBox="1"/>
          <p:nvPr/>
        </p:nvSpPr>
        <p:spPr>
          <a:xfrm>
            <a:off x="633999" y="5669371"/>
            <a:ext cx="4019312" cy="55881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GB" sz="1300" b="1">
                <a:solidFill>
                  <a:srgbClr val="FFFFFF"/>
                </a:solidFill>
              </a:rPr>
              <a:t>Well Staff = Well Patients</a:t>
            </a:r>
            <a:endParaRPr lang="en-GB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544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039D44-D9E7-4F27-B51A-A9D87AB78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5076" y="365760"/>
            <a:ext cx="4639436" cy="1325562"/>
          </a:xfrm>
        </p:spPr>
        <p:txBody>
          <a:bodyPr>
            <a:normAutofit/>
          </a:bodyPr>
          <a:lstStyle/>
          <a:p>
            <a:r>
              <a:rPr lang="en-GB" b="1" i="1" u="sng"/>
              <a:t>Practice Examples</a:t>
            </a:r>
            <a:endParaRPr lang="en-GB" b="1"/>
          </a:p>
        </p:txBody>
      </p:sp>
      <p:pic>
        <p:nvPicPr>
          <p:cNvPr id="4" name="Picture 3" descr="A group of people sitt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C48905BD-1D05-DB2A-FFA5-2FAB90D46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3" r="22986" b="2"/>
          <a:stretch/>
        </p:blipFill>
        <p:spPr>
          <a:xfrm>
            <a:off x="20" y="-2"/>
            <a:ext cx="3923255" cy="3933014"/>
          </a:xfrm>
          <a:custGeom>
            <a:avLst/>
            <a:gdLst/>
            <a:ahLst/>
            <a:cxnLst/>
            <a:rect l="l" t="t" r="r" b="b"/>
            <a:pathLst>
              <a:path w="3923275" h="3933014">
                <a:moveTo>
                  <a:pt x="0" y="0"/>
                </a:moveTo>
                <a:lnTo>
                  <a:pt x="3923275" y="0"/>
                </a:lnTo>
                <a:lnTo>
                  <a:pt x="3923275" y="2938430"/>
                </a:lnTo>
                <a:lnTo>
                  <a:pt x="2058168" y="2938430"/>
                </a:lnTo>
                <a:lnTo>
                  <a:pt x="2058168" y="3933014"/>
                </a:lnTo>
                <a:lnTo>
                  <a:pt x="0" y="3933014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C1DDAA-D882-4FF1-A3CE-E86DB88D4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8776" y="160866"/>
            <a:ext cx="1827348" cy="28031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5076" y="1828800"/>
            <a:ext cx="4872877" cy="44767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/>
              <a:t>Open Door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Team Building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Wellbeing Tuesdays 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Coping Skills Coaching Sessions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Samosa Fridays  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Counselling/OH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Clinical Psychologist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WhatsApp group</a:t>
            </a:r>
          </a:p>
          <a:p>
            <a:pPr marL="514350" indent="-514350">
              <a:buFont typeface="+mj-lt"/>
              <a:buAutoNum type="arabicPeriod"/>
            </a:pPr>
            <a:endParaRPr lang="en-GB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010638-0FEA-47F7-8EC7-88B0FE33E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001" y="4110824"/>
            <a:ext cx="1883167" cy="25762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2022 Nurse's Day ">
            <a:extLst>
              <a:ext uri="{FF2B5EF4-FFF2-40B4-BE49-F238E27FC236}">
                <a16:creationId xmlns:a16="http://schemas.microsoft.com/office/drawing/2014/main" id="{33F32E8C-4C66-C8DB-42A6-6ABAFDC9BD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0" r="1" b="13525"/>
          <a:stretch/>
        </p:blipFill>
        <p:spPr>
          <a:xfrm>
            <a:off x="2233168" y="3124931"/>
            <a:ext cx="3712955" cy="37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1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624" y="365125"/>
            <a:ext cx="837221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u="sng" dirty="0"/>
              <a:t>Managing Staffing Through Fluctuating Demand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3F1AF27-B199-2566-E24A-2B52B35285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100691"/>
              </p:ext>
            </p:extLst>
          </p:nvPr>
        </p:nvGraphicFramePr>
        <p:xfrm>
          <a:off x="168494" y="1716963"/>
          <a:ext cx="10515600" cy="324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4064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4B78-D3C4-ADAF-18A3-D86445E1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169" y="56784"/>
            <a:ext cx="7584587" cy="1325562"/>
          </a:xfrm>
        </p:spPr>
        <p:txBody>
          <a:bodyPr>
            <a:normAutofit/>
          </a:bodyPr>
          <a:lstStyle/>
          <a:p>
            <a:r>
              <a:rPr lang="en-GB" sz="3700" b="1" dirty="0"/>
              <a:t>Business Continuity Plans </a:t>
            </a:r>
          </a:p>
        </p:txBody>
      </p:sp>
      <p:pic>
        <p:nvPicPr>
          <p:cNvPr id="11" name="Graphic 6" descr="Handshake with solid fill">
            <a:extLst>
              <a:ext uri="{FF2B5EF4-FFF2-40B4-BE49-F238E27FC236}">
                <a16:creationId xmlns:a16="http://schemas.microsoft.com/office/drawing/2014/main" id="{B1EFEDB2-B1A0-01A2-370A-A4903514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643192" y="686808"/>
            <a:ext cx="5451627" cy="5451627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871B870-8E66-A8A4-EC1F-8732EAC01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3" y="2325158"/>
            <a:ext cx="4572002" cy="3854979"/>
          </a:xfrm>
        </p:spPr>
        <p:txBody>
          <a:bodyPr>
            <a:normAutofit/>
          </a:bodyPr>
          <a:lstStyle/>
          <a:p>
            <a:r>
              <a:rPr lang="en-GB"/>
              <a:t>Robust?</a:t>
            </a:r>
          </a:p>
          <a:p>
            <a:r>
              <a:rPr lang="en-GB"/>
              <a:t>Responsive?</a:t>
            </a:r>
          </a:p>
          <a:p>
            <a:r>
              <a:rPr lang="en-GB"/>
              <a:t>Reviewed? </a:t>
            </a:r>
          </a:p>
        </p:txBody>
      </p:sp>
    </p:spTree>
    <p:extLst>
      <p:ext uri="{BB962C8B-B14F-4D97-AF65-F5344CB8AC3E}">
        <p14:creationId xmlns:p14="http://schemas.microsoft.com/office/powerpoint/2010/main" val="436744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FB0C39A-F8CA-4A79-AFFC-E9780FB19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05BC08D-03F0-48F7-EBA6-1F2C601D4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4" b="10166"/>
          <a:stretch/>
        </p:blipFill>
        <p:spPr>
          <a:xfrm>
            <a:off x="20" y="-2"/>
            <a:ext cx="121919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6" y="1940481"/>
            <a:ext cx="11558427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5400" b="1" u="sng" dirty="0">
                <a:latin typeface="+mj-lt"/>
                <a:ea typeface="+mj-ea"/>
              </a:rPr>
              <a:t>My Experience of Safe Staffing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FF20F-7E31-2BD9-4BAA-3857F906541A}"/>
              </a:ext>
            </a:extLst>
          </p:cNvPr>
          <p:cNvSpPr txBox="1"/>
          <p:nvPr/>
        </p:nvSpPr>
        <p:spPr>
          <a:xfrm>
            <a:off x="904125" y="6246688"/>
            <a:ext cx="10767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Continually support wellbeing and engagement (</a:t>
            </a:r>
            <a:r>
              <a:rPr lang="en-GB" sz="2800" b="1" u="sng" dirty="0"/>
              <a:t>ask staff &amp; tell</a:t>
            </a:r>
            <a:r>
              <a:rPr lang="en-GB" sz="2800" b="1" u="sng" baseline="0" dirty="0"/>
              <a:t> staff )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222598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0464" y="539087"/>
            <a:ext cx="4534047" cy="1584895"/>
          </a:xfrm>
        </p:spPr>
        <p:txBody>
          <a:bodyPr>
            <a:normAutofit/>
          </a:bodyPr>
          <a:lstStyle/>
          <a:p>
            <a:r>
              <a:rPr lang="en-GB" b="1" dirty="0"/>
              <a:t>Conclusion</a:t>
            </a:r>
            <a:endParaRPr lang="en-GB" b="1"/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5498C372-FC59-DE8E-BC5A-D44A3065E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31" r="12315"/>
          <a:stretch/>
        </p:blipFill>
        <p:spPr>
          <a:xfrm>
            <a:off x="20" y="10"/>
            <a:ext cx="6094799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6413" y="2438399"/>
            <a:ext cx="4756052" cy="38805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/>
              <a:t>Nursing Workforce 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Visible leadership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Flexibility &amp; Kindness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4C0FD-FB90-2025-C33E-3D05171B80E8}"/>
              </a:ext>
            </a:extLst>
          </p:cNvPr>
          <p:cNvSpPr txBox="1"/>
          <p:nvPr/>
        </p:nvSpPr>
        <p:spPr>
          <a:xfrm>
            <a:off x="6094819" y="5271247"/>
            <a:ext cx="4830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400" b="1" i="1" dirty="0">
                <a:highlight>
                  <a:srgbClr val="F7B20F"/>
                </a:highlight>
              </a:rPr>
              <a:t>“Compassion leaders get the most out of their teams”</a:t>
            </a:r>
          </a:p>
        </p:txBody>
      </p:sp>
    </p:spTree>
    <p:extLst>
      <p:ext uri="{BB962C8B-B14F-4D97-AF65-F5344CB8AC3E}">
        <p14:creationId xmlns:p14="http://schemas.microsoft.com/office/powerpoint/2010/main" val="2612541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GB" b="1" u="sng"/>
              <a:t>Overview</a:t>
            </a:r>
            <a:r>
              <a:rPr lang="en-GB"/>
              <a:t>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A3DCE5-605B-9B44-B973-6E6D60CD15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935858"/>
              </p:ext>
            </p:extLst>
          </p:nvPr>
        </p:nvGraphicFramePr>
        <p:xfrm>
          <a:off x="1262063" y="2013055"/>
          <a:ext cx="8785735" cy="420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3439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958" y="365126"/>
            <a:ext cx="8313490" cy="69188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32" y="1171254"/>
            <a:ext cx="10490118" cy="5642812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Bedfordshire NHS Foundation Trust (2021)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Trust THRIVED Values.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Bedfordshire Hospitals, Bedford.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Health (2000) Comprehensive Critical Care: A Review of Adult Critical Care Services. London: DH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Francis, R., 2013.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 of the Mid Staffordshire NHS Foundation Trust public inquiry: executive summary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(Vol. 947). The Stationery Office.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Griffiths, P., Saville, C., Ball, J., Jones, J., Pattison, N., Monks, T. and Safer Nursing Care Study Group, 2020. Nursing workload, nurse staffing methodologies and tools: A systematic scoping review and discussion.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Journal of Nursing Studies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p.103487.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HM Government (1974)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and Safety at Work Act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1974.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https://www.legislation.gov.uk/ukpga/1974/37/contents on 20/10/21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Kalisch, B.J., 2006. Missed nursing care: a qualitative study.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nursing care quality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(4), pp.306-313.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NHS (2020)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People Plan 2020/21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NHS England, London.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NHS (2021)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NHS People Promise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NHS England, London.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NHS (2021) The Matron’s Handbook for Aspiring and Experienced Matrons. NHS, London.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NHS Improvement (2018)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ward leader’s handbook.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NHS Improvement,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London.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AFA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916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958" y="365126"/>
            <a:ext cx="8313490" cy="69188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32" y="1325462"/>
            <a:ext cx="10582586" cy="4571903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NICE (2014) Safe Staffing for Nursing in Adult Inpatient Wards in Acute Hospitals. Safe Staffing Guideline. NICE, London.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NMC (2018)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Code, Professional Standards of Practice and Behaviour for Nurses and Midwives.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NMC, London.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NHS (2022)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NHS Vacancy Statistics England April 2015-June 2022 Experimental Statistics.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NHS England, London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RCN (2010)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Guidance on safe nurse staffing levels in the UK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RCN, London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RCN (2021)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Nursing Workforce Standards: Supporting a Safe and Effective Nursing Workforce.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RNC, London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Roper, N., Logan, W.W. and Tierney, A.J., 2000. </a:t>
            </a:r>
            <a:r>
              <a:rPr lang="en-GB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Roper-Logan-Tierney model of nursing: based on activities of living</a:t>
            </a:r>
            <a:r>
              <a:rPr lang="en-GB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Elsevier Health Sciences.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Senek M, Robertson S, Ryan T, King R, Wood E and Tod A (2020) The association between care left undone and temporary Nursing staff ratios in acute settings: a cross- sectional survey of registered nurses.,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BMC Health Services Research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20(1), pp. 1–8. Available at: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https://search.ebscohost.com/login.aspx?direct=true&amp;AuthType=ip,shib&amp;db=c8h&amp;AN=144498160&amp;authtype=shib&amp;site=ehost-live&amp;custid=s7108731&amp;authtype=ip,shib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(Accessed 29 September 2022)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AFA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891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98E3-0619-4070-92C2-A253FFC8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900" y="3000375"/>
            <a:ext cx="2895600" cy="8572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dirty="0">
                <a:latin typeface="Montserrat Medium" panose="00000600000000000000" pitchFamily="2" charset="0"/>
                <a:ea typeface="+mj-ea"/>
              </a:rPr>
              <a:t>Any questions?</a:t>
            </a:r>
          </a:p>
        </p:txBody>
      </p:sp>
      <p:pic>
        <p:nvPicPr>
          <p:cNvPr id="5" name="Picture 4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D29EE82C-F302-4611-A77C-F36883247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8" r="25810"/>
          <a:stretch/>
        </p:blipFill>
        <p:spPr>
          <a:xfrm>
            <a:off x="457200" y="1"/>
            <a:ext cx="3478687" cy="2721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F8FD1-2891-41F6-BBAB-6E4ABF15ED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2" r="15496" b="1"/>
          <a:stretch/>
        </p:blipFill>
        <p:spPr>
          <a:xfrm>
            <a:off x="4027328" y="1"/>
            <a:ext cx="3345022" cy="2721186"/>
          </a:xfrm>
          <a:prstGeom prst="rect">
            <a:avLst/>
          </a:prstGeom>
        </p:spPr>
      </p:pic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79DF78E-B943-4632-855F-8EFF3C5E1C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14531"/>
          <a:stretch/>
        </p:blipFill>
        <p:spPr>
          <a:xfrm>
            <a:off x="457201" y="2812627"/>
            <a:ext cx="6915149" cy="404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81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6" y="234892"/>
            <a:ext cx="10243457" cy="2843868"/>
          </a:xfrm>
        </p:spPr>
        <p:txBody>
          <a:bodyPr>
            <a:noAutofit/>
          </a:bodyPr>
          <a:lstStyle/>
          <a:p>
            <a:pPr algn="ctr"/>
            <a:r>
              <a:rPr lang="en-GB" sz="11300" b="1" dirty="0"/>
              <a:t>Thank You</a:t>
            </a:r>
            <a:br>
              <a:rPr lang="en-GB" sz="4800" b="1" dirty="0"/>
            </a:br>
            <a:endParaRPr lang="en-GB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75" y="4983556"/>
            <a:ext cx="9821387" cy="1225903"/>
          </a:xfrm>
        </p:spPr>
        <p:txBody>
          <a:bodyPr>
            <a:normAutofit/>
          </a:bodyPr>
          <a:lstStyle/>
          <a:p>
            <a:r>
              <a:rPr lang="en-GB" sz="1000" b="1" dirty="0"/>
              <a:t>		</a:t>
            </a:r>
          </a:p>
          <a:p>
            <a:pPr marL="0" indent="0">
              <a:buNone/>
            </a:pPr>
            <a:r>
              <a:rPr lang="en-GB" sz="2000" b="1" dirty="0"/>
              <a:t>@LenaJohnsonS				Lena.Johnson@rcn.org.uk </a:t>
            </a:r>
          </a:p>
        </p:txBody>
      </p:sp>
      <p:pic>
        <p:nvPicPr>
          <p:cNvPr id="9" name="Picture 8" descr="Arrow&#10;&#10;Description automatically generated">
            <a:extLst>
              <a:ext uri="{FF2B5EF4-FFF2-40B4-BE49-F238E27FC236}">
                <a16:creationId xmlns:a16="http://schemas.microsoft.com/office/drawing/2014/main" id="{8848F981-48FC-AF2F-C42C-37B3C61C7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63379" y="3245541"/>
            <a:ext cx="2347688" cy="157123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77C86F2-640F-3F44-574C-534C46565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V="1">
            <a:off x="2286000" y="-730741954"/>
            <a:ext cx="3810000" cy="68194054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F0C12A41-1300-D837-D225-8C4BD0EEE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51475" y="3578024"/>
            <a:ext cx="2722031" cy="140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5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5F2F4-8BF0-6D81-118A-3FD61E51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566382"/>
            <a:ext cx="4534047" cy="15502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>
                <a:latin typeface="+mj-lt"/>
                <a:ea typeface="+mj-ea"/>
              </a:rPr>
              <a:t>About me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3A699-7DD0-A637-105D-5A6D7D3BF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9535" y="2438399"/>
            <a:ext cx="4572002" cy="38532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100" dirty="0">
                <a:latin typeface="+mn-lt"/>
                <a:ea typeface="+mn-ea"/>
              </a:rPr>
              <a:t>BSc Biomedical Science </a:t>
            </a:r>
          </a:p>
          <a:p>
            <a:r>
              <a:rPr lang="en-US" sz="1100" dirty="0">
                <a:latin typeface="+mn-lt"/>
                <a:ea typeface="+mn-ea"/>
              </a:rPr>
              <a:t> PGDip Adult Nursing</a:t>
            </a:r>
          </a:p>
          <a:p>
            <a:pPr marL="0">
              <a:buNone/>
            </a:pPr>
            <a:r>
              <a:rPr lang="en-US" sz="1100" b="1" u="sng" dirty="0">
                <a:latin typeface="+mn-lt"/>
                <a:ea typeface="+mn-ea"/>
              </a:rPr>
              <a:t>Ward Manager</a:t>
            </a:r>
          </a:p>
          <a:p>
            <a:r>
              <a:rPr lang="en-US" sz="1100" dirty="0">
                <a:latin typeface="+mn-lt"/>
                <a:ea typeface="+mn-ea"/>
              </a:rPr>
              <a:t>50 Staff, Respiratory &amp; Covid-19 Ward, Level 2 (HDU) Patients. </a:t>
            </a:r>
          </a:p>
          <a:p>
            <a:r>
              <a:rPr lang="en-US" sz="1100" dirty="0">
                <a:latin typeface="+mn-lt"/>
                <a:ea typeface="+mn-ea"/>
              </a:rPr>
              <a:t>The  Standards in Practice </a:t>
            </a:r>
          </a:p>
          <a:p>
            <a:pPr marL="0">
              <a:buNone/>
            </a:pPr>
            <a:r>
              <a:rPr lang="en-US" sz="1100" b="1" u="sng" dirty="0">
                <a:latin typeface="+mn-lt"/>
                <a:ea typeface="+mn-ea"/>
              </a:rPr>
              <a:t>PL-Nursing Workforce</a:t>
            </a:r>
          </a:p>
          <a:p>
            <a:r>
              <a:rPr lang="en-US" sz="1100" dirty="0">
                <a:latin typeface="+mn-lt"/>
                <a:ea typeface="+mn-ea"/>
              </a:rPr>
              <a:t>NWS </a:t>
            </a:r>
          </a:p>
          <a:p>
            <a:r>
              <a:rPr lang="en-US" sz="1100" dirty="0">
                <a:latin typeface="+mn-lt"/>
                <a:ea typeface="+mn-ea"/>
              </a:rPr>
              <a:t>Checklist</a:t>
            </a:r>
          </a:p>
          <a:p>
            <a:r>
              <a:rPr lang="en-US" sz="1100" dirty="0">
                <a:latin typeface="+mn-lt"/>
                <a:ea typeface="+mn-ea"/>
              </a:rPr>
              <a:t>Workshops</a:t>
            </a:r>
          </a:p>
          <a:p>
            <a:pPr marL="0">
              <a:buNone/>
            </a:pPr>
            <a:endParaRPr lang="en-US" sz="1100" b="1" dirty="0">
              <a:latin typeface="+mn-lt"/>
              <a:ea typeface="+mn-ea"/>
            </a:endParaRPr>
          </a:p>
          <a:p>
            <a:endParaRPr lang="en-US" sz="1100" dirty="0">
              <a:latin typeface="+mn-lt"/>
              <a:ea typeface="+mn-ea"/>
            </a:endParaRPr>
          </a:p>
          <a:p>
            <a:pPr marL="0">
              <a:buNone/>
            </a:pPr>
            <a:endParaRPr lang="en-US" sz="1100" dirty="0">
              <a:latin typeface="+mn-lt"/>
              <a:ea typeface="+mn-ea"/>
            </a:endParaRPr>
          </a:p>
        </p:txBody>
      </p:sp>
      <p:pic>
        <p:nvPicPr>
          <p:cNvPr id="5" name="Content Placeholder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123A12B-B41D-1E49-EAAD-8D033655130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" r="3" b="3"/>
          <a:stretch/>
        </p:blipFill>
        <p:spPr bwMode="auto">
          <a:xfrm>
            <a:off x="6097181" y="10"/>
            <a:ext cx="609481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032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6319" y="566382"/>
            <a:ext cx="4785217" cy="1550284"/>
          </a:xfrm>
        </p:spPr>
        <p:txBody>
          <a:bodyPr>
            <a:normAutofit/>
          </a:bodyPr>
          <a:lstStyle/>
          <a:p>
            <a:r>
              <a:rPr lang="en-GB" sz="3400" b="1" u="sng" dirty="0"/>
              <a:t>Challenges faced by Ward Managers 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Sandwich made up of ham, tomatoes, lettuce and cheese">
            <a:extLst>
              <a:ext uri="{FF2B5EF4-FFF2-40B4-BE49-F238E27FC236}">
                <a16:creationId xmlns:a16="http://schemas.microsoft.com/office/drawing/2014/main" id="{5A0FA025-9C52-527C-21DF-026B78C16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r="22200" b="1"/>
          <a:stretch/>
        </p:blipFill>
        <p:spPr>
          <a:xfrm>
            <a:off x="6097181" y="10"/>
            <a:ext cx="6094819" cy="6857990"/>
          </a:xfrm>
          <a:prstGeom prst="rect">
            <a:avLst/>
          </a:prstGeom>
        </p:spPr>
      </p:pic>
      <p:graphicFrame>
        <p:nvGraphicFramePr>
          <p:cNvPr id="21" name="Content Placeholder 4">
            <a:extLst>
              <a:ext uri="{FF2B5EF4-FFF2-40B4-BE49-F238E27FC236}">
                <a16:creationId xmlns:a16="http://schemas.microsoft.com/office/drawing/2014/main" id="{BED3BEB8-6F79-E562-15B6-62FCB91CDC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509155"/>
              </p:ext>
            </p:extLst>
          </p:nvPr>
        </p:nvGraphicFramePr>
        <p:xfrm>
          <a:off x="1199535" y="2438399"/>
          <a:ext cx="4572002" cy="3853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7422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GB" b="1" u="sng" dirty="0"/>
              <a:t>Implementing the RCN’s Nursing Workforce Standards 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26CF44AE-F9F1-855B-3EB7-0580E68327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2671877"/>
              </p:ext>
            </p:extLst>
          </p:nvPr>
        </p:nvGraphicFramePr>
        <p:xfrm>
          <a:off x="1262063" y="2013054"/>
          <a:ext cx="8777329" cy="42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3893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13" y="365760"/>
            <a:ext cx="10800400" cy="1325562"/>
          </a:xfrm>
        </p:spPr>
        <p:txBody>
          <a:bodyPr>
            <a:normAutofit/>
          </a:bodyPr>
          <a:lstStyle/>
          <a:p>
            <a:r>
              <a:rPr lang="en-GB" sz="4000" b="1" u="sng" dirty="0"/>
              <a:t>Implementing the RCN Workforce Standards on Our Ward 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sz="2800" b="1" u="sng" dirty="0"/>
              <a:t> </a:t>
            </a:r>
          </a:p>
          <a:p>
            <a:pPr marL="457200" lvl="1" indent="0">
              <a:buNone/>
            </a:pPr>
            <a:endParaRPr lang="en-GB" sz="2800" b="1" u="sng" dirty="0"/>
          </a:p>
          <a:p>
            <a:pPr marL="457200" lvl="1" indent="0">
              <a:buNone/>
            </a:pPr>
            <a:endParaRPr lang="en-GB" sz="2800" b="1" u="sng" dirty="0"/>
          </a:p>
          <a:p>
            <a:pPr marL="457200" lvl="1" indent="0">
              <a:buNone/>
            </a:pPr>
            <a:endParaRPr lang="en-GB" sz="2800" b="1" u="sng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227AC6C9-1A64-3996-2AB5-09FBD911C784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768959276"/>
              </p:ext>
            </p:extLst>
          </p:nvPr>
        </p:nvGraphicFramePr>
        <p:xfrm>
          <a:off x="1261872" y="2194559"/>
          <a:ext cx="5601507" cy="3985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phic 6" descr="Tick with solid fill">
            <a:extLst>
              <a:ext uri="{FF2B5EF4-FFF2-40B4-BE49-F238E27FC236}">
                <a16:creationId xmlns:a16="http://schemas.microsoft.com/office/drawing/2014/main" id="{65409BA2-0CCA-9677-0AE0-FBC22C6446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91543" y="2323653"/>
            <a:ext cx="2300343" cy="313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GB" sz="4100" b="1" u="sng" dirty="0"/>
              <a:t>Responsibility &amp; Accountability</a:t>
            </a:r>
            <a:br>
              <a:rPr lang="en-GB" sz="4100" b="1" u="sng" dirty="0"/>
            </a:br>
            <a:endParaRPr lang="en-GB" sz="4100" b="1" u="sng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EF8ED8A-955D-0CFD-2547-9892639369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219401"/>
              </p:ext>
            </p:extLst>
          </p:nvPr>
        </p:nvGraphicFramePr>
        <p:xfrm>
          <a:off x="1262063" y="2013055"/>
          <a:ext cx="8785735" cy="420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0486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0464" y="645106"/>
            <a:ext cx="4534047" cy="1422530"/>
          </a:xfrm>
        </p:spPr>
        <p:txBody>
          <a:bodyPr>
            <a:normAutofit/>
          </a:bodyPr>
          <a:lstStyle/>
          <a:p>
            <a:r>
              <a:rPr lang="en-GB" sz="3700" b="1" i="1" u="sng"/>
              <a:t>Responsibility &amp; </a:t>
            </a:r>
            <a:r>
              <a:rPr lang="en-GB" sz="3700" b="1" u="sng"/>
              <a:t>Accountability</a:t>
            </a:r>
            <a:endParaRPr lang="en-GB" sz="3700"/>
          </a:p>
        </p:txBody>
      </p:sp>
      <p:pic>
        <p:nvPicPr>
          <p:cNvPr id="5" name="Picture 4" descr="Locator flag on a city map">
            <a:extLst>
              <a:ext uri="{FF2B5EF4-FFF2-40B4-BE49-F238E27FC236}">
                <a16:creationId xmlns:a16="http://schemas.microsoft.com/office/drawing/2014/main" id="{C15F9A27-E920-3232-CDFC-14E03C4C9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254" b="-2"/>
          <a:stretch/>
        </p:blipFill>
        <p:spPr>
          <a:xfrm>
            <a:off x="643192" y="645106"/>
            <a:ext cx="5451627" cy="55350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0463" y="2455332"/>
            <a:ext cx="4572002" cy="3724805"/>
          </a:xfrm>
        </p:spPr>
        <p:txBody>
          <a:bodyPr>
            <a:normAutofit/>
          </a:bodyPr>
          <a:lstStyle/>
          <a:p>
            <a:r>
              <a:rPr lang="en-GB" b="1"/>
              <a:t>RED FLAGS </a:t>
            </a:r>
          </a:p>
          <a:p>
            <a:r>
              <a:rPr lang="en-GB" b="1"/>
              <a:t>Key Partners</a:t>
            </a:r>
          </a:p>
          <a:p>
            <a:r>
              <a:rPr lang="en-GB" b="1"/>
              <a:t>Engage Staff</a:t>
            </a:r>
          </a:p>
          <a:p>
            <a:r>
              <a:rPr lang="en-GB" b="1"/>
              <a:t>Fair Pay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683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1CEEAD-825F-41AD-B0DB-77CE90932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285A6E-2DA5-880C-66EF-AC69DF7FC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35" y="365760"/>
            <a:ext cx="11091135" cy="1325562"/>
          </a:xfrm>
        </p:spPr>
        <p:txBody>
          <a:bodyPr>
            <a:normAutofit/>
          </a:bodyPr>
          <a:lstStyle/>
          <a:p>
            <a:r>
              <a:rPr lang="en-GB" b="1" dirty="0"/>
              <a:t>Ward Manager’s Supervisory Time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854A2A-E655-7BB4-D2CD-61054B6AB5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3713919"/>
              </p:ext>
            </p:extLst>
          </p:nvPr>
        </p:nvGraphicFramePr>
        <p:xfrm>
          <a:off x="1261872" y="2013055"/>
          <a:ext cx="8595360" cy="4167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2986787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C396AB8FB43F4C90F744AF129E9F5E" ma:contentTypeVersion="14" ma:contentTypeDescription="Create a new document." ma:contentTypeScope="" ma:versionID="2218586cea69cb99f6162732367c0a07">
  <xsd:schema xmlns:xsd="http://www.w3.org/2001/XMLSchema" xmlns:xs="http://www.w3.org/2001/XMLSchema" xmlns:p="http://schemas.microsoft.com/office/2006/metadata/properties" xmlns:ns3="f579c46b-a704-4a54-a449-bd31816a215b" xmlns:ns4="21ac09f5-fa61-459b-aaad-813c1db032a3" targetNamespace="http://schemas.microsoft.com/office/2006/metadata/properties" ma:root="true" ma:fieldsID="3255a340e6b90b85e501eef6ef4eccb8" ns3:_="" ns4:_="">
    <xsd:import namespace="f579c46b-a704-4a54-a449-bd31816a215b"/>
    <xsd:import namespace="21ac09f5-fa61-459b-aaad-813c1db032a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9c46b-a704-4a54-a449-bd31816a2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ac09f5-fa61-459b-aaad-813c1db032a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49C863-46D7-4D17-8ADA-34C34FF72BC1}">
  <ds:schemaRefs>
    <ds:schemaRef ds:uri="21ac09f5-fa61-459b-aaad-813c1db032a3"/>
    <ds:schemaRef ds:uri="f579c46b-a704-4a54-a449-bd31816a215b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1504F6B-7CE4-46E5-8BA6-398668B585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9BC4D3-3BAB-42B7-9111-BF83275D13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79c46b-a704-4a54-a449-bd31816a215b"/>
    <ds:schemaRef ds:uri="21ac09f5-fa61-459b-aaad-813c1db032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3c8a716-e1e6-4b72-b6a0-d46b00f2d941}" enabled="1" method="Standard" siteId="{0b5cffc7-20db-49d9-abc6-4261d1459e2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10090</TotalTime>
  <Words>1729</Words>
  <Application>Microsoft Office PowerPoint</Application>
  <PresentationFormat>Widescreen</PresentationFormat>
  <Paragraphs>299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Schoolbook</vt:lpstr>
      <vt:lpstr>Montserrat Medium</vt:lpstr>
      <vt:lpstr>Verdana</vt:lpstr>
      <vt:lpstr>Wingdings 2</vt:lpstr>
      <vt:lpstr>View</vt:lpstr>
      <vt:lpstr>Safe Staffing at Ward Level: Getting it Right in Practice </vt:lpstr>
      <vt:lpstr>Overview </vt:lpstr>
      <vt:lpstr>About me </vt:lpstr>
      <vt:lpstr>Challenges faced by Ward Managers </vt:lpstr>
      <vt:lpstr>Implementing the RCN’s Nursing Workforce Standards </vt:lpstr>
      <vt:lpstr>Implementing the RCN Workforce Standards on Our Ward </vt:lpstr>
      <vt:lpstr>Responsibility &amp; Accountability </vt:lpstr>
      <vt:lpstr>Responsibility &amp; Accountability</vt:lpstr>
      <vt:lpstr>Ward Manager’s Supervisory Time </vt:lpstr>
      <vt:lpstr>   Staff &amp; Practice Development</vt:lpstr>
      <vt:lpstr> Practice Examples </vt:lpstr>
      <vt:lpstr>Clinical Leadership &amp; Safety </vt:lpstr>
      <vt:lpstr>Good Rostering </vt:lpstr>
      <vt:lpstr>Psychological Safety </vt:lpstr>
      <vt:lpstr>Practice Examples</vt:lpstr>
      <vt:lpstr>Managing Staffing Through Fluctuating Demand</vt:lpstr>
      <vt:lpstr>Business Continuity Plans </vt:lpstr>
      <vt:lpstr>My Experience of Safe Staffing  </vt:lpstr>
      <vt:lpstr>Conclusion</vt:lpstr>
      <vt:lpstr>References</vt:lpstr>
      <vt:lpstr>References</vt:lpstr>
      <vt:lpstr>Any questions?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Preston</dc:creator>
  <cp:lastModifiedBy>Lena Johnson</cp:lastModifiedBy>
  <cp:revision>73</cp:revision>
  <dcterms:created xsi:type="dcterms:W3CDTF">2021-05-17T14:49:50Z</dcterms:created>
  <dcterms:modified xsi:type="dcterms:W3CDTF">2022-10-26T14:05:56Z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3c8a716-e1e6-4b72-b6a0-d46b00f2d941_Enabled">
    <vt:lpwstr>true</vt:lpwstr>
  </property>
  <property fmtid="{D5CDD505-2E9C-101B-9397-08002B2CF9AE}" pid="3" name="MSIP_Label_e3c8a716-e1e6-4b72-b6a0-d46b00f2d941_SetDate">
    <vt:lpwstr>2021-05-17T14:49:49Z</vt:lpwstr>
  </property>
  <property fmtid="{D5CDD505-2E9C-101B-9397-08002B2CF9AE}" pid="4" name="MSIP_Label_e3c8a716-e1e6-4b72-b6a0-d46b00f2d941_Method">
    <vt:lpwstr>Standard</vt:lpwstr>
  </property>
  <property fmtid="{D5CDD505-2E9C-101B-9397-08002B2CF9AE}" pid="5" name="MSIP_Label_e3c8a716-e1e6-4b72-b6a0-d46b00f2d941_Name">
    <vt:lpwstr>RCN - General</vt:lpwstr>
  </property>
  <property fmtid="{D5CDD505-2E9C-101B-9397-08002B2CF9AE}" pid="6" name="MSIP_Label_e3c8a716-e1e6-4b72-b6a0-d46b00f2d941_SiteId">
    <vt:lpwstr>0b5cffc7-20db-49d9-abc6-4261d1459e26</vt:lpwstr>
  </property>
  <property fmtid="{D5CDD505-2E9C-101B-9397-08002B2CF9AE}" pid="7" name="MSIP_Label_e3c8a716-e1e6-4b72-b6a0-d46b00f2d941_ActionId">
    <vt:lpwstr>9f70e9ad-c337-471c-b746-6f424f26bf78</vt:lpwstr>
  </property>
  <property fmtid="{D5CDD505-2E9C-101B-9397-08002B2CF9AE}" pid="8" name="MSIP_Label_e3c8a716-e1e6-4b72-b6a0-d46b00f2d941_ContentBits">
    <vt:lpwstr>0</vt:lpwstr>
  </property>
  <property fmtid="{D5CDD505-2E9C-101B-9397-08002B2CF9AE}" pid="9" name="ContentTypeId">
    <vt:lpwstr>0x01010099C396AB8FB43F4C90F744AF129E9F5E</vt:lpwstr>
  </property>
</Properties>
</file>