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2"/>
  </p:notesMasterIdLst>
  <p:sldIdLst>
    <p:sldId id="256" r:id="rId3"/>
    <p:sldId id="273" r:id="rId4"/>
    <p:sldId id="258" r:id="rId5"/>
    <p:sldId id="259" r:id="rId6"/>
    <p:sldId id="260" r:id="rId7"/>
    <p:sldId id="261" r:id="rId8"/>
    <p:sldId id="262" r:id="rId9"/>
    <p:sldId id="263" r:id="rId10"/>
    <p:sldId id="264" r:id="rId11"/>
    <p:sldId id="265" r:id="rId12"/>
    <p:sldId id="268" r:id="rId13"/>
    <p:sldId id="266" r:id="rId14"/>
    <p:sldId id="267" r:id="rId15"/>
    <p:sldId id="269" r:id="rId16"/>
    <p:sldId id="271" r:id="rId17"/>
    <p:sldId id="275" r:id="rId18"/>
    <p:sldId id="274" r:id="rId19"/>
    <p:sldId id="272" r:id="rId20"/>
    <p:sldId id="27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34328-94B8-4554-81B3-BA1A08A58BA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2AB66A5-1948-459B-9552-35CDEC9AC36F}">
      <dgm:prSet phldrT="[Text]"/>
      <dgm:spPr>
        <a:solidFill>
          <a:srgbClr val="B0A1DB"/>
        </a:solidFill>
      </dgm:spPr>
      <dgm:t>
        <a:bodyPr/>
        <a:lstStyle/>
        <a:p>
          <a:r>
            <a:rPr lang="en-GB" b="1" dirty="0" smtClean="0"/>
            <a:t>Maternity Voices Partnership</a:t>
          </a:r>
          <a:endParaRPr lang="en-GB" b="1" dirty="0"/>
        </a:p>
      </dgm:t>
    </dgm:pt>
    <dgm:pt modelId="{32D3CE6C-58F9-4575-8D15-1064B81A2EED}" type="parTrans" cxnId="{9B6DE688-C399-4759-9784-6EEEB4604740}">
      <dgm:prSet/>
      <dgm:spPr/>
      <dgm:t>
        <a:bodyPr/>
        <a:lstStyle/>
        <a:p>
          <a:endParaRPr lang="en-GB"/>
        </a:p>
      </dgm:t>
    </dgm:pt>
    <dgm:pt modelId="{AC410829-267B-49CF-BB13-468B7F00A333}" type="sibTrans" cxnId="{9B6DE688-C399-4759-9784-6EEEB4604740}">
      <dgm:prSet/>
      <dgm:spPr/>
      <dgm:t>
        <a:bodyPr/>
        <a:lstStyle/>
        <a:p>
          <a:endParaRPr lang="en-GB"/>
        </a:p>
      </dgm:t>
    </dgm:pt>
    <dgm:pt modelId="{BA77EB78-5953-4E7F-8A56-F31716A0408C}">
      <dgm:prSet phldrT="[Text]"/>
      <dgm:spPr>
        <a:solidFill>
          <a:srgbClr val="7030A0"/>
        </a:solidFill>
      </dgm:spPr>
      <dgm:t>
        <a:bodyPr/>
        <a:lstStyle/>
        <a:p>
          <a:r>
            <a:rPr lang="en-GB" dirty="0" smtClean="0"/>
            <a:t>Service users (women, partners, and their families)</a:t>
          </a:r>
          <a:endParaRPr lang="en-GB" dirty="0"/>
        </a:p>
      </dgm:t>
    </dgm:pt>
    <dgm:pt modelId="{EA06EE16-2C0E-45E4-AAF7-4494E93C74B5}" type="parTrans" cxnId="{0BD15D41-6917-436D-B226-C91B803464C2}">
      <dgm:prSet/>
      <dgm:spPr/>
      <dgm:t>
        <a:bodyPr/>
        <a:lstStyle/>
        <a:p>
          <a:endParaRPr lang="en-GB"/>
        </a:p>
      </dgm:t>
    </dgm:pt>
    <dgm:pt modelId="{37EF55EB-B018-444C-84C0-DFBCC54A4C0C}" type="sibTrans" cxnId="{0BD15D41-6917-436D-B226-C91B803464C2}">
      <dgm:prSet/>
      <dgm:spPr>
        <a:solidFill>
          <a:srgbClr val="B0A1DB"/>
        </a:solidFill>
      </dgm:spPr>
      <dgm:t>
        <a:bodyPr/>
        <a:lstStyle/>
        <a:p>
          <a:endParaRPr lang="en-GB"/>
        </a:p>
      </dgm:t>
    </dgm:pt>
    <dgm:pt modelId="{3D46C216-7B3E-4409-9998-9E6AA00AB558}">
      <dgm:prSet phldrT="[Text]"/>
      <dgm:spPr>
        <a:solidFill>
          <a:srgbClr val="7030A0"/>
        </a:solidFill>
      </dgm:spPr>
      <dgm:t>
        <a:bodyPr/>
        <a:lstStyle/>
        <a:p>
          <a:r>
            <a:rPr lang="en-GB" dirty="0" smtClean="0"/>
            <a:t>Maternity commissioners</a:t>
          </a:r>
          <a:endParaRPr lang="en-GB" dirty="0"/>
        </a:p>
      </dgm:t>
    </dgm:pt>
    <dgm:pt modelId="{824F1D41-A373-4DD0-AAB0-1296C9E4FCA2}" type="parTrans" cxnId="{A58A448E-D9A9-4159-9006-4ADDF3F45BC5}">
      <dgm:prSet/>
      <dgm:spPr/>
      <dgm:t>
        <a:bodyPr/>
        <a:lstStyle/>
        <a:p>
          <a:endParaRPr lang="en-GB"/>
        </a:p>
      </dgm:t>
    </dgm:pt>
    <dgm:pt modelId="{0843D715-16EA-4793-A114-26F075D06BE3}" type="sibTrans" cxnId="{A58A448E-D9A9-4159-9006-4ADDF3F45BC5}">
      <dgm:prSet/>
      <dgm:spPr/>
      <dgm:t>
        <a:bodyPr/>
        <a:lstStyle/>
        <a:p>
          <a:endParaRPr lang="en-GB"/>
        </a:p>
      </dgm:t>
    </dgm:pt>
    <dgm:pt modelId="{413A8A01-653C-4577-ADAE-A0D180FF6141}">
      <dgm:prSet phldrT="[Text]"/>
      <dgm:spPr>
        <a:solidFill>
          <a:srgbClr val="7030A0"/>
        </a:solidFill>
      </dgm:spPr>
      <dgm:t>
        <a:bodyPr/>
        <a:lstStyle/>
        <a:p>
          <a:r>
            <a:rPr lang="en-GB" dirty="0" smtClean="0"/>
            <a:t>Midwives, doctors and maternity support workers</a:t>
          </a:r>
          <a:endParaRPr lang="en-GB" dirty="0"/>
        </a:p>
      </dgm:t>
    </dgm:pt>
    <dgm:pt modelId="{21D1308C-F87A-4B9F-9B8D-25BF34AEED79}" type="parTrans" cxnId="{F1F50D52-6F03-4F4A-8584-CEF0E00419AD}">
      <dgm:prSet/>
      <dgm:spPr/>
      <dgm:t>
        <a:bodyPr/>
        <a:lstStyle/>
        <a:p>
          <a:endParaRPr lang="en-GB"/>
        </a:p>
      </dgm:t>
    </dgm:pt>
    <dgm:pt modelId="{6E3FCACB-0F99-402F-BD29-8CBF92A2B363}" type="sibTrans" cxnId="{F1F50D52-6F03-4F4A-8584-CEF0E00419AD}">
      <dgm:prSet/>
      <dgm:spPr/>
      <dgm:t>
        <a:bodyPr/>
        <a:lstStyle/>
        <a:p>
          <a:endParaRPr lang="en-GB"/>
        </a:p>
      </dgm:t>
    </dgm:pt>
    <dgm:pt modelId="{12F029C2-70D2-465F-BE03-14A32DFD47A8}">
      <dgm:prSet phldrT="[Text]"/>
      <dgm:spPr>
        <a:solidFill>
          <a:srgbClr val="7030A0"/>
        </a:solidFill>
      </dgm:spPr>
      <dgm:t>
        <a:bodyPr/>
        <a:lstStyle/>
        <a:p>
          <a:r>
            <a:rPr lang="en-GB" dirty="0" smtClean="0"/>
            <a:t>Service user representatives (doulas, antenatal teachers)</a:t>
          </a:r>
          <a:endParaRPr lang="en-GB" dirty="0"/>
        </a:p>
      </dgm:t>
    </dgm:pt>
    <dgm:pt modelId="{2351EC8A-A76E-4170-8FE5-C92904595E85}" type="parTrans" cxnId="{1CAC2046-FA65-46F9-8727-59139EDFDA97}">
      <dgm:prSet/>
      <dgm:spPr/>
      <dgm:t>
        <a:bodyPr/>
        <a:lstStyle/>
        <a:p>
          <a:endParaRPr lang="en-GB"/>
        </a:p>
      </dgm:t>
    </dgm:pt>
    <dgm:pt modelId="{A427F571-E8DB-4F34-A179-039ABE83E11D}" type="sibTrans" cxnId="{1CAC2046-FA65-46F9-8727-59139EDFDA97}">
      <dgm:prSet/>
      <dgm:spPr/>
      <dgm:t>
        <a:bodyPr/>
        <a:lstStyle/>
        <a:p>
          <a:endParaRPr lang="en-GB"/>
        </a:p>
      </dgm:t>
    </dgm:pt>
    <dgm:pt modelId="{D2202974-F2A5-41DD-9B15-02E1AFCD338A}">
      <dgm:prSet/>
      <dgm:spPr>
        <a:solidFill>
          <a:srgbClr val="7030A0"/>
        </a:solidFill>
      </dgm:spPr>
      <dgm:t>
        <a:bodyPr/>
        <a:lstStyle/>
        <a:p>
          <a:r>
            <a:rPr lang="en-GB" dirty="0" smtClean="0"/>
            <a:t>Other stakeholders (Health Visiting, breastfeeding organisations, HealthWatch)</a:t>
          </a:r>
          <a:endParaRPr lang="en-GB" dirty="0"/>
        </a:p>
      </dgm:t>
    </dgm:pt>
    <dgm:pt modelId="{E1D13FE9-DDA0-4E4E-8877-97EE5CCE2B4F}" type="parTrans" cxnId="{52CB723A-EA07-4CA4-BA4D-7AE94140D285}">
      <dgm:prSet/>
      <dgm:spPr/>
      <dgm:t>
        <a:bodyPr/>
        <a:lstStyle/>
        <a:p>
          <a:endParaRPr lang="en-GB"/>
        </a:p>
      </dgm:t>
    </dgm:pt>
    <dgm:pt modelId="{8A6F509E-BC6E-4FAA-ADD9-98F2BF769BF8}" type="sibTrans" cxnId="{52CB723A-EA07-4CA4-BA4D-7AE94140D285}">
      <dgm:prSet/>
      <dgm:spPr/>
      <dgm:t>
        <a:bodyPr/>
        <a:lstStyle/>
        <a:p>
          <a:endParaRPr lang="en-GB"/>
        </a:p>
      </dgm:t>
    </dgm:pt>
    <dgm:pt modelId="{5C50D92C-096D-432A-8C4F-C357C85C4182}" type="pres">
      <dgm:prSet presAssocID="{34934328-94B8-4554-81B3-BA1A08A58BA3}" presName="Name0" presStyleCnt="0">
        <dgm:presLayoutVars>
          <dgm:chMax val="1"/>
          <dgm:dir/>
          <dgm:animLvl val="ctr"/>
          <dgm:resizeHandles val="exact"/>
        </dgm:presLayoutVars>
      </dgm:prSet>
      <dgm:spPr/>
      <dgm:t>
        <a:bodyPr/>
        <a:lstStyle/>
        <a:p>
          <a:endParaRPr lang="en-GB"/>
        </a:p>
      </dgm:t>
    </dgm:pt>
    <dgm:pt modelId="{54CB5A64-8728-4FBE-A83E-B4ACFCBD6F6B}" type="pres">
      <dgm:prSet presAssocID="{D2AB66A5-1948-459B-9552-35CDEC9AC36F}" presName="centerShape" presStyleLbl="node0" presStyleIdx="0" presStyleCnt="1"/>
      <dgm:spPr/>
      <dgm:t>
        <a:bodyPr/>
        <a:lstStyle/>
        <a:p>
          <a:endParaRPr lang="en-GB"/>
        </a:p>
      </dgm:t>
    </dgm:pt>
    <dgm:pt modelId="{BDCE82B5-FA9C-4AA8-BFC4-A384709B452E}" type="pres">
      <dgm:prSet presAssocID="{BA77EB78-5953-4E7F-8A56-F31716A0408C}" presName="node" presStyleLbl="node1" presStyleIdx="0" presStyleCnt="5" custScaleX="143119" custScaleY="143875">
        <dgm:presLayoutVars>
          <dgm:bulletEnabled val="1"/>
        </dgm:presLayoutVars>
      </dgm:prSet>
      <dgm:spPr/>
      <dgm:t>
        <a:bodyPr/>
        <a:lstStyle/>
        <a:p>
          <a:endParaRPr lang="en-GB"/>
        </a:p>
      </dgm:t>
    </dgm:pt>
    <dgm:pt modelId="{782BA5B0-BA91-4899-BA62-8A0D651E6F47}" type="pres">
      <dgm:prSet presAssocID="{BA77EB78-5953-4E7F-8A56-F31716A0408C}" presName="dummy" presStyleCnt="0"/>
      <dgm:spPr/>
    </dgm:pt>
    <dgm:pt modelId="{5FC3FC0A-64EE-4E30-823A-3FCB9746E7E5}" type="pres">
      <dgm:prSet presAssocID="{37EF55EB-B018-444C-84C0-DFBCC54A4C0C}" presName="sibTrans" presStyleLbl="sibTrans2D1" presStyleIdx="0" presStyleCnt="5"/>
      <dgm:spPr/>
      <dgm:t>
        <a:bodyPr/>
        <a:lstStyle/>
        <a:p>
          <a:endParaRPr lang="en-GB"/>
        </a:p>
      </dgm:t>
    </dgm:pt>
    <dgm:pt modelId="{50EF749F-2514-49B3-8F03-E8E1F20FECDF}" type="pres">
      <dgm:prSet presAssocID="{D2202974-F2A5-41DD-9B15-02E1AFCD338A}" presName="node" presStyleLbl="node1" presStyleIdx="1" presStyleCnt="5" custScaleX="145660" custScaleY="143325">
        <dgm:presLayoutVars>
          <dgm:bulletEnabled val="1"/>
        </dgm:presLayoutVars>
      </dgm:prSet>
      <dgm:spPr/>
      <dgm:t>
        <a:bodyPr/>
        <a:lstStyle/>
        <a:p>
          <a:endParaRPr lang="en-GB"/>
        </a:p>
      </dgm:t>
    </dgm:pt>
    <dgm:pt modelId="{553E7BFC-1247-4C6D-BB5C-638C0CF27B6A}" type="pres">
      <dgm:prSet presAssocID="{D2202974-F2A5-41DD-9B15-02E1AFCD338A}" presName="dummy" presStyleCnt="0"/>
      <dgm:spPr/>
    </dgm:pt>
    <dgm:pt modelId="{CF22BBF9-F3F9-4C66-B7CC-24F1F5916EB3}" type="pres">
      <dgm:prSet presAssocID="{8A6F509E-BC6E-4FAA-ADD9-98F2BF769BF8}" presName="sibTrans" presStyleLbl="sibTrans2D1" presStyleIdx="1" presStyleCnt="5"/>
      <dgm:spPr/>
      <dgm:t>
        <a:bodyPr/>
        <a:lstStyle/>
        <a:p>
          <a:endParaRPr lang="en-GB"/>
        </a:p>
      </dgm:t>
    </dgm:pt>
    <dgm:pt modelId="{072CF2E1-4955-446D-9480-6533C9674BD7}" type="pres">
      <dgm:prSet presAssocID="{3D46C216-7B3E-4409-9998-9E6AA00AB558}" presName="node" presStyleLbl="node1" presStyleIdx="2" presStyleCnt="5" custScaleX="144713" custScaleY="140684">
        <dgm:presLayoutVars>
          <dgm:bulletEnabled val="1"/>
        </dgm:presLayoutVars>
      </dgm:prSet>
      <dgm:spPr/>
      <dgm:t>
        <a:bodyPr/>
        <a:lstStyle/>
        <a:p>
          <a:endParaRPr lang="en-GB"/>
        </a:p>
      </dgm:t>
    </dgm:pt>
    <dgm:pt modelId="{9D3CEC4E-EAE2-46E0-852E-2D2333963CA9}" type="pres">
      <dgm:prSet presAssocID="{3D46C216-7B3E-4409-9998-9E6AA00AB558}" presName="dummy" presStyleCnt="0"/>
      <dgm:spPr/>
    </dgm:pt>
    <dgm:pt modelId="{35BCA241-3B03-49D0-A682-C76200B4F1D0}" type="pres">
      <dgm:prSet presAssocID="{0843D715-16EA-4793-A114-26F075D06BE3}" presName="sibTrans" presStyleLbl="sibTrans2D1" presStyleIdx="2" presStyleCnt="5"/>
      <dgm:spPr/>
      <dgm:t>
        <a:bodyPr/>
        <a:lstStyle/>
        <a:p>
          <a:endParaRPr lang="en-GB"/>
        </a:p>
      </dgm:t>
    </dgm:pt>
    <dgm:pt modelId="{11EE94C3-9EAA-4D51-8EF5-7F83E478182A}" type="pres">
      <dgm:prSet presAssocID="{413A8A01-653C-4577-ADAE-A0D180FF6141}" presName="node" presStyleLbl="node1" presStyleIdx="3" presStyleCnt="5" custScaleX="147457" custScaleY="139198">
        <dgm:presLayoutVars>
          <dgm:bulletEnabled val="1"/>
        </dgm:presLayoutVars>
      </dgm:prSet>
      <dgm:spPr/>
      <dgm:t>
        <a:bodyPr/>
        <a:lstStyle/>
        <a:p>
          <a:endParaRPr lang="en-GB"/>
        </a:p>
      </dgm:t>
    </dgm:pt>
    <dgm:pt modelId="{8F8DF140-46D6-46EB-BC20-E5A74509AA2B}" type="pres">
      <dgm:prSet presAssocID="{413A8A01-653C-4577-ADAE-A0D180FF6141}" presName="dummy" presStyleCnt="0"/>
      <dgm:spPr/>
    </dgm:pt>
    <dgm:pt modelId="{24BA5AB9-673F-43ED-962C-794EBC24F126}" type="pres">
      <dgm:prSet presAssocID="{6E3FCACB-0F99-402F-BD29-8CBF92A2B363}" presName="sibTrans" presStyleLbl="sibTrans2D1" presStyleIdx="3" presStyleCnt="5"/>
      <dgm:spPr/>
      <dgm:t>
        <a:bodyPr/>
        <a:lstStyle/>
        <a:p>
          <a:endParaRPr lang="en-GB"/>
        </a:p>
      </dgm:t>
    </dgm:pt>
    <dgm:pt modelId="{5FB89DBE-94D0-4A14-8943-D98C7E1FCB8F}" type="pres">
      <dgm:prSet presAssocID="{12F029C2-70D2-465F-BE03-14A32DFD47A8}" presName="node" presStyleLbl="node1" presStyleIdx="4" presStyleCnt="5" custScaleX="147068" custScaleY="145055">
        <dgm:presLayoutVars>
          <dgm:bulletEnabled val="1"/>
        </dgm:presLayoutVars>
      </dgm:prSet>
      <dgm:spPr/>
      <dgm:t>
        <a:bodyPr/>
        <a:lstStyle/>
        <a:p>
          <a:endParaRPr lang="en-GB"/>
        </a:p>
      </dgm:t>
    </dgm:pt>
    <dgm:pt modelId="{47CEE080-7837-4A51-B8A0-CFCE893583D4}" type="pres">
      <dgm:prSet presAssocID="{12F029C2-70D2-465F-BE03-14A32DFD47A8}" presName="dummy" presStyleCnt="0"/>
      <dgm:spPr/>
    </dgm:pt>
    <dgm:pt modelId="{F01520DC-EE3F-4D90-894C-112F207C47CF}" type="pres">
      <dgm:prSet presAssocID="{A427F571-E8DB-4F34-A179-039ABE83E11D}" presName="sibTrans" presStyleLbl="sibTrans2D1" presStyleIdx="4" presStyleCnt="5"/>
      <dgm:spPr/>
      <dgm:t>
        <a:bodyPr/>
        <a:lstStyle/>
        <a:p>
          <a:endParaRPr lang="en-GB"/>
        </a:p>
      </dgm:t>
    </dgm:pt>
  </dgm:ptLst>
  <dgm:cxnLst>
    <dgm:cxn modelId="{C088FA89-4565-4809-8BF0-84F735C424DC}" type="presOf" srcId="{37EF55EB-B018-444C-84C0-DFBCC54A4C0C}" destId="{5FC3FC0A-64EE-4E30-823A-3FCB9746E7E5}" srcOrd="0" destOrd="0" presId="urn:microsoft.com/office/officeart/2005/8/layout/radial6"/>
    <dgm:cxn modelId="{AD1A6C43-ED85-423D-A0FF-F43DE92D7FDE}" type="presOf" srcId="{3D46C216-7B3E-4409-9998-9E6AA00AB558}" destId="{072CF2E1-4955-446D-9480-6533C9674BD7}" srcOrd="0" destOrd="0" presId="urn:microsoft.com/office/officeart/2005/8/layout/radial6"/>
    <dgm:cxn modelId="{52CB723A-EA07-4CA4-BA4D-7AE94140D285}" srcId="{D2AB66A5-1948-459B-9552-35CDEC9AC36F}" destId="{D2202974-F2A5-41DD-9B15-02E1AFCD338A}" srcOrd="1" destOrd="0" parTransId="{E1D13FE9-DDA0-4E4E-8877-97EE5CCE2B4F}" sibTransId="{8A6F509E-BC6E-4FAA-ADD9-98F2BF769BF8}"/>
    <dgm:cxn modelId="{95F631D0-1DDE-46E9-A362-B6579EAA847E}" type="presOf" srcId="{A427F571-E8DB-4F34-A179-039ABE83E11D}" destId="{F01520DC-EE3F-4D90-894C-112F207C47CF}" srcOrd="0" destOrd="0" presId="urn:microsoft.com/office/officeart/2005/8/layout/radial6"/>
    <dgm:cxn modelId="{9B6DE688-C399-4759-9784-6EEEB4604740}" srcId="{34934328-94B8-4554-81B3-BA1A08A58BA3}" destId="{D2AB66A5-1948-459B-9552-35CDEC9AC36F}" srcOrd="0" destOrd="0" parTransId="{32D3CE6C-58F9-4575-8D15-1064B81A2EED}" sibTransId="{AC410829-267B-49CF-BB13-468B7F00A333}"/>
    <dgm:cxn modelId="{039D8291-CF13-4139-90F2-FAFA66FF2657}" type="presOf" srcId="{8A6F509E-BC6E-4FAA-ADD9-98F2BF769BF8}" destId="{CF22BBF9-F3F9-4C66-B7CC-24F1F5916EB3}" srcOrd="0" destOrd="0" presId="urn:microsoft.com/office/officeart/2005/8/layout/radial6"/>
    <dgm:cxn modelId="{A817C3A5-E234-4CB6-B839-58FF4DE32A1C}" type="presOf" srcId="{0843D715-16EA-4793-A114-26F075D06BE3}" destId="{35BCA241-3B03-49D0-A682-C76200B4F1D0}" srcOrd="0" destOrd="0" presId="urn:microsoft.com/office/officeart/2005/8/layout/radial6"/>
    <dgm:cxn modelId="{C99B48EC-AFFA-4DF8-88A8-261A740E80CD}" type="presOf" srcId="{D2AB66A5-1948-459B-9552-35CDEC9AC36F}" destId="{54CB5A64-8728-4FBE-A83E-B4ACFCBD6F6B}" srcOrd="0" destOrd="0" presId="urn:microsoft.com/office/officeart/2005/8/layout/radial6"/>
    <dgm:cxn modelId="{96F7BFF3-605C-4B8B-A778-6F595682251A}" type="presOf" srcId="{BA77EB78-5953-4E7F-8A56-F31716A0408C}" destId="{BDCE82B5-FA9C-4AA8-BFC4-A384709B452E}" srcOrd="0" destOrd="0" presId="urn:microsoft.com/office/officeart/2005/8/layout/radial6"/>
    <dgm:cxn modelId="{811B450F-47BD-4D67-90C2-1C2258F63AC9}" type="presOf" srcId="{D2202974-F2A5-41DD-9B15-02E1AFCD338A}" destId="{50EF749F-2514-49B3-8F03-E8E1F20FECDF}" srcOrd="0" destOrd="0" presId="urn:microsoft.com/office/officeart/2005/8/layout/radial6"/>
    <dgm:cxn modelId="{A58A448E-D9A9-4159-9006-4ADDF3F45BC5}" srcId="{D2AB66A5-1948-459B-9552-35CDEC9AC36F}" destId="{3D46C216-7B3E-4409-9998-9E6AA00AB558}" srcOrd="2" destOrd="0" parTransId="{824F1D41-A373-4DD0-AAB0-1296C9E4FCA2}" sibTransId="{0843D715-16EA-4793-A114-26F075D06BE3}"/>
    <dgm:cxn modelId="{B0B18D60-1D6A-48A3-B569-4C4F39D540C5}" type="presOf" srcId="{12F029C2-70D2-465F-BE03-14A32DFD47A8}" destId="{5FB89DBE-94D0-4A14-8943-D98C7E1FCB8F}" srcOrd="0" destOrd="0" presId="urn:microsoft.com/office/officeart/2005/8/layout/radial6"/>
    <dgm:cxn modelId="{0BD15D41-6917-436D-B226-C91B803464C2}" srcId="{D2AB66A5-1948-459B-9552-35CDEC9AC36F}" destId="{BA77EB78-5953-4E7F-8A56-F31716A0408C}" srcOrd="0" destOrd="0" parTransId="{EA06EE16-2C0E-45E4-AAF7-4494E93C74B5}" sibTransId="{37EF55EB-B018-444C-84C0-DFBCC54A4C0C}"/>
    <dgm:cxn modelId="{1CAC2046-FA65-46F9-8727-59139EDFDA97}" srcId="{D2AB66A5-1948-459B-9552-35CDEC9AC36F}" destId="{12F029C2-70D2-465F-BE03-14A32DFD47A8}" srcOrd="4" destOrd="0" parTransId="{2351EC8A-A76E-4170-8FE5-C92904595E85}" sibTransId="{A427F571-E8DB-4F34-A179-039ABE83E11D}"/>
    <dgm:cxn modelId="{9E4ED9F2-1898-47E6-B602-085D324613C0}" type="presOf" srcId="{6E3FCACB-0F99-402F-BD29-8CBF92A2B363}" destId="{24BA5AB9-673F-43ED-962C-794EBC24F126}" srcOrd="0" destOrd="0" presId="urn:microsoft.com/office/officeart/2005/8/layout/radial6"/>
    <dgm:cxn modelId="{F1F50D52-6F03-4F4A-8584-CEF0E00419AD}" srcId="{D2AB66A5-1948-459B-9552-35CDEC9AC36F}" destId="{413A8A01-653C-4577-ADAE-A0D180FF6141}" srcOrd="3" destOrd="0" parTransId="{21D1308C-F87A-4B9F-9B8D-25BF34AEED79}" sibTransId="{6E3FCACB-0F99-402F-BD29-8CBF92A2B363}"/>
    <dgm:cxn modelId="{19C37F14-20EE-4299-B2E7-0C41F05D0B8E}" type="presOf" srcId="{34934328-94B8-4554-81B3-BA1A08A58BA3}" destId="{5C50D92C-096D-432A-8C4F-C357C85C4182}" srcOrd="0" destOrd="0" presId="urn:microsoft.com/office/officeart/2005/8/layout/radial6"/>
    <dgm:cxn modelId="{93BA6C69-E394-490B-84FA-6E8603EDAC73}" type="presOf" srcId="{413A8A01-653C-4577-ADAE-A0D180FF6141}" destId="{11EE94C3-9EAA-4D51-8EF5-7F83E478182A}" srcOrd="0" destOrd="0" presId="urn:microsoft.com/office/officeart/2005/8/layout/radial6"/>
    <dgm:cxn modelId="{98822710-B53B-4DEB-8A7D-B3CC8A7726EA}" type="presParOf" srcId="{5C50D92C-096D-432A-8C4F-C357C85C4182}" destId="{54CB5A64-8728-4FBE-A83E-B4ACFCBD6F6B}" srcOrd="0" destOrd="0" presId="urn:microsoft.com/office/officeart/2005/8/layout/radial6"/>
    <dgm:cxn modelId="{F801D00A-526C-4D1B-85CF-73A84D37A25A}" type="presParOf" srcId="{5C50D92C-096D-432A-8C4F-C357C85C4182}" destId="{BDCE82B5-FA9C-4AA8-BFC4-A384709B452E}" srcOrd="1" destOrd="0" presId="urn:microsoft.com/office/officeart/2005/8/layout/radial6"/>
    <dgm:cxn modelId="{1B851C17-CD6F-4443-AFE2-B7D12CFBC3A4}" type="presParOf" srcId="{5C50D92C-096D-432A-8C4F-C357C85C4182}" destId="{782BA5B0-BA91-4899-BA62-8A0D651E6F47}" srcOrd="2" destOrd="0" presId="urn:microsoft.com/office/officeart/2005/8/layout/radial6"/>
    <dgm:cxn modelId="{F4C84B2B-1CFE-423D-8A50-05A811D4628A}" type="presParOf" srcId="{5C50D92C-096D-432A-8C4F-C357C85C4182}" destId="{5FC3FC0A-64EE-4E30-823A-3FCB9746E7E5}" srcOrd="3" destOrd="0" presId="urn:microsoft.com/office/officeart/2005/8/layout/radial6"/>
    <dgm:cxn modelId="{DE778D40-D156-4CB1-9A53-853A84075564}" type="presParOf" srcId="{5C50D92C-096D-432A-8C4F-C357C85C4182}" destId="{50EF749F-2514-49B3-8F03-E8E1F20FECDF}" srcOrd="4" destOrd="0" presId="urn:microsoft.com/office/officeart/2005/8/layout/radial6"/>
    <dgm:cxn modelId="{940248B4-FCB4-41D2-BC4B-4F43A351C7DF}" type="presParOf" srcId="{5C50D92C-096D-432A-8C4F-C357C85C4182}" destId="{553E7BFC-1247-4C6D-BB5C-638C0CF27B6A}" srcOrd="5" destOrd="0" presId="urn:microsoft.com/office/officeart/2005/8/layout/radial6"/>
    <dgm:cxn modelId="{88B27020-E3F4-4D21-A225-2D868A811D67}" type="presParOf" srcId="{5C50D92C-096D-432A-8C4F-C357C85C4182}" destId="{CF22BBF9-F3F9-4C66-B7CC-24F1F5916EB3}" srcOrd="6" destOrd="0" presId="urn:microsoft.com/office/officeart/2005/8/layout/radial6"/>
    <dgm:cxn modelId="{A6C588CA-C6EC-43FD-89A4-B7906F31257F}" type="presParOf" srcId="{5C50D92C-096D-432A-8C4F-C357C85C4182}" destId="{072CF2E1-4955-446D-9480-6533C9674BD7}" srcOrd="7" destOrd="0" presId="urn:microsoft.com/office/officeart/2005/8/layout/radial6"/>
    <dgm:cxn modelId="{6C81FEF7-FD48-47B0-843C-5D261D39E73B}" type="presParOf" srcId="{5C50D92C-096D-432A-8C4F-C357C85C4182}" destId="{9D3CEC4E-EAE2-46E0-852E-2D2333963CA9}" srcOrd="8" destOrd="0" presId="urn:microsoft.com/office/officeart/2005/8/layout/radial6"/>
    <dgm:cxn modelId="{DFAD1442-3DA5-4733-B326-4D5E860969CB}" type="presParOf" srcId="{5C50D92C-096D-432A-8C4F-C357C85C4182}" destId="{35BCA241-3B03-49D0-A682-C76200B4F1D0}" srcOrd="9" destOrd="0" presId="urn:microsoft.com/office/officeart/2005/8/layout/radial6"/>
    <dgm:cxn modelId="{068BB1B3-1E8A-440A-87BC-B710800338DB}" type="presParOf" srcId="{5C50D92C-096D-432A-8C4F-C357C85C4182}" destId="{11EE94C3-9EAA-4D51-8EF5-7F83E478182A}" srcOrd="10" destOrd="0" presId="urn:microsoft.com/office/officeart/2005/8/layout/radial6"/>
    <dgm:cxn modelId="{41707E93-6F01-44E6-90D6-B7D372CFAE48}" type="presParOf" srcId="{5C50D92C-096D-432A-8C4F-C357C85C4182}" destId="{8F8DF140-46D6-46EB-BC20-E5A74509AA2B}" srcOrd="11" destOrd="0" presId="urn:microsoft.com/office/officeart/2005/8/layout/radial6"/>
    <dgm:cxn modelId="{1C6455AD-BB60-43B3-B1E8-D232436D7744}" type="presParOf" srcId="{5C50D92C-096D-432A-8C4F-C357C85C4182}" destId="{24BA5AB9-673F-43ED-962C-794EBC24F126}" srcOrd="12" destOrd="0" presId="urn:microsoft.com/office/officeart/2005/8/layout/radial6"/>
    <dgm:cxn modelId="{5599173E-EAD8-4465-B683-B5E671628A6C}" type="presParOf" srcId="{5C50D92C-096D-432A-8C4F-C357C85C4182}" destId="{5FB89DBE-94D0-4A14-8943-D98C7E1FCB8F}" srcOrd="13" destOrd="0" presId="urn:microsoft.com/office/officeart/2005/8/layout/radial6"/>
    <dgm:cxn modelId="{53255FEB-9D01-4763-AA96-ADE877CF72D3}" type="presParOf" srcId="{5C50D92C-096D-432A-8C4F-C357C85C4182}" destId="{47CEE080-7837-4A51-B8A0-CFCE893583D4}" srcOrd="14" destOrd="0" presId="urn:microsoft.com/office/officeart/2005/8/layout/radial6"/>
    <dgm:cxn modelId="{D95F9486-C3E5-41A6-B7BC-5738DFBC532B}" type="presParOf" srcId="{5C50D92C-096D-432A-8C4F-C357C85C4182}" destId="{F01520DC-EE3F-4D90-894C-112F207C47CF}"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0E8CC-A05C-4F9D-8555-C32F28225367}"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A17A93B3-7728-4801-BF05-44A4148860BA}">
      <dgm:prSet phldrT="[Text]"/>
      <dgm:spPr>
        <a:solidFill>
          <a:srgbClr val="B0A1DB"/>
        </a:solidFill>
      </dgm:spPr>
      <dgm:t>
        <a:bodyPr/>
        <a:lstStyle/>
        <a:p>
          <a:r>
            <a:rPr lang="en-GB" dirty="0" smtClean="0"/>
            <a:t>Chair</a:t>
          </a:r>
          <a:endParaRPr lang="en-GB" dirty="0"/>
        </a:p>
      </dgm:t>
    </dgm:pt>
    <dgm:pt modelId="{F6E64017-54C3-4C45-B7DD-5EE36C1A755A}" type="parTrans" cxnId="{A846CD6F-BF27-461A-B9A1-C0BE4C069BE6}">
      <dgm:prSet/>
      <dgm:spPr/>
      <dgm:t>
        <a:bodyPr/>
        <a:lstStyle/>
        <a:p>
          <a:endParaRPr lang="en-GB"/>
        </a:p>
      </dgm:t>
    </dgm:pt>
    <dgm:pt modelId="{DABDDFB3-6D4C-4393-A12B-0C605808DE13}" type="sibTrans" cxnId="{A846CD6F-BF27-461A-B9A1-C0BE4C069BE6}">
      <dgm:prSet/>
      <dgm:spPr/>
      <dgm:t>
        <a:bodyPr/>
        <a:lstStyle/>
        <a:p>
          <a:endParaRPr lang="en-GB"/>
        </a:p>
      </dgm:t>
    </dgm:pt>
    <dgm:pt modelId="{2FA22A33-DAEC-4D66-A5EF-3E0C7AFEBAB2}">
      <dgm:prSet phldrT="[Text]"/>
      <dgm:spPr>
        <a:solidFill>
          <a:srgbClr val="7030A0"/>
        </a:solidFill>
      </dgm:spPr>
      <dgm:t>
        <a:bodyPr/>
        <a:lstStyle/>
        <a:p>
          <a:r>
            <a:rPr lang="en-GB" dirty="0" smtClean="0"/>
            <a:t>Vice chair</a:t>
          </a:r>
          <a:endParaRPr lang="en-GB" dirty="0"/>
        </a:p>
      </dgm:t>
    </dgm:pt>
    <dgm:pt modelId="{575BD47C-24F4-4C55-9324-E58BC61F9C91}" type="parTrans" cxnId="{AEE74B37-EF74-4127-8D0B-F0CD4352E41D}">
      <dgm:prSet/>
      <dgm:spPr/>
      <dgm:t>
        <a:bodyPr/>
        <a:lstStyle/>
        <a:p>
          <a:endParaRPr lang="en-GB"/>
        </a:p>
      </dgm:t>
    </dgm:pt>
    <dgm:pt modelId="{DEDBE366-ECD5-4FE1-883A-8E115824AB77}" type="sibTrans" cxnId="{AEE74B37-EF74-4127-8D0B-F0CD4352E41D}">
      <dgm:prSet/>
      <dgm:spPr/>
      <dgm:t>
        <a:bodyPr/>
        <a:lstStyle/>
        <a:p>
          <a:endParaRPr lang="en-GB"/>
        </a:p>
      </dgm:t>
    </dgm:pt>
    <dgm:pt modelId="{752F67E2-1A7E-494F-935A-4819725396E8}">
      <dgm:prSet phldrT="[Text]"/>
      <dgm:spPr>
        <a:solidFill>
          <a:srgbClr val="7030A0"/>
        </a:solidFill>
      </dgm:spPr>
      <dgm:t>
        <a:bodyPr/>
        <a:lstStyle/>
        <a:p>
          <a:r>
            <a:rPr lang="en-GB" dirty="0" smtClean="0"/>
            <a:t>Co-chair</a:t>
          </a:r>
          <a:endParaRPr lang="en-GB" dirty="0"/>
        </a:p>
      </dgm:t>
    </dgm:pt>
    <dgm:pt modelId="{7674B211-25CB-40A0-B83E-3B5EB87882A5}" type="parTrans" cxnId="{87C48337-D33F-418F-AAD1-DBB7EF40AB40}">
      <dgm:prSet/>
      <dgm:spPr/>
      <dgm:t>
        <a:bodyPr/>
        <a:lstStyle/>
        <a:p>
          <a:endParaRPr lang="en-GB"/>
        </a:p>
      </dgm:t>
    </dgm:pt>
    <dgm:pt modelId="{3F431DE5-C5E3-453F-9DB9-A3742B9FEA32}" type="sibTrans" cxnId="{87C48337-D33F-418F-AAD1-DBB7EF40AB40}">
      <dgm:prSet/>
      <dgm:spPr/>
      <dgm:t>
        <a:bodyPr/>
        <a:lstStyle/>
        <a:p>
          <a:endParaRPr lang="en-GB"/>
        </a:p>
      </dgm:t>
    </dgm:pt>
    <dgm:pt modelId="{8082976C-DA4B-40E4-B334-A3BC4B2C99BA}">
      <dgm:prSet phldrT="[Text]"/>
      <dgm:spPr>
        <a:solidFill>
          <a:srgbClr val="7030A0"/>
        </a:solidFill>
      </dgm:spPr>
      <dgm:t>
        <a:bodyPr/>
        <a:lstStyle/>
        <a:p>
          <a:r>
            <a:rPr lang="en-GB" dirty="0" smtClean="0"/>
            <a:t>Secretary</a:t>
          </a:r>
          <a:endParaRPr lang="en-GB" dirty="0"/>
        </a:p>
      </dgm:t>
    </dgm:pt>
    <dgm:pt modelId="{54FD1D89-2A4F-4023-AE2D-2AAFA7515D5C}" type="parTrans" cxnId="{C57A7213-0B5C-474D-B1C0-A85D1424F9C7}">
      <dgm:prSet/>
      <dgm:spPr/>
      <dgm:t>
        <a:bodyPr/>
        <a:lstStyle/>
        <a:p>
          <a:endParaRPr lang="en-GB"/>
        </a:p>
      </dgm:t>
    </dgm:pt>
    <dgm:pt modelId="{6793C41A-60D0-4D48-B0C6-A27FC89C3527}" type="sibTrans" cxnId="{C57A7213-0B5C-474D-B1C0-A85D1424F9C7}">
      <dgm:prSet/>
      <dgm:spPr/>
      <dgm:t>
        <a:bodyPr/>
        <a:lstStyle/>
        <a:p>
          <a:endParaRPr lang="en-GB"/>
        </a:p>
      </dgm:t>
    </dgm:pt>
    <dgm:pt modelId="{5F85E01B-BA02-48BF-BDC6-C547A788AFDF}">
      <dgm:prSet phldrT="[Text]"/>
      <dgm:spPr>
        <a:solidFill>
          <a:srgbClr val="7030A0"/>
        </a:solidFill>
      </dgm:spPr>
      <dgm:t>
        <a:bodyPr/>
        <a:lstStyle/>
        <a:p>
          <a:r>
            <a:rPr lang="en-GB" dirty="0" smtClean="0"/>
            <a:t>Project lead</a:t>
          </a:r>
          <a:endParaRPr lang="en-GB" dirty="0"/>
        </a:p>
      </dgm:t>
    </dgm:pt>
    <dgm:pt modelId="{8B735AE1-F7B9-45E0-8818-1CC333147E11}" type="parTrans" cxnId="{6D66C7C2-7F57-4722-98CD-CA2840925BF4}">
      <dgm:prSet/>
      <dgm:spPr/>
      <dgm:t>
        <a:bodyPr/>
        <a:lstStyle/>
        <a:p>
          <a:endParaRPr lang="en-GB"/>
        </a:p>
      </dgm:t>
    </dgm:pt>
    <dgm:pt modelId="{3735AEEF-A66B-42A4-9ACE-805DCAD24072}" type="sibTrans" cxnId="{6D66C7C2-7F57-4722-98CD-CA2840925BF4}">
      <dgm:prSet/>
      <dgm:spPr/>
      <dgm:t>
        <a:bodyPr/>
        <a:lstStyle/>
        <a:p>
          <a:endParaRPr lang="en-GB"/>
        </a:p>
      </dgm:t>
    </dgm:pt>
    <dgm:pt modelId="{17D1D0BF-152E-44F1-8B25-AD5865C112FE}">
      <dgm:prSet phldrT="[Text]"/>
      <dgm:spPr/>
      <dgm:t>
        <a:bodyPr/>
        <a:lstStyle/>
        <a:p>
          <a:endParaRPr lang="en-GB"/>
        </a:p>
      </dgm:t>
    </dgm:pt>
    <dgm:pt modelId="{7AA68107-49C7-4397-B14A-4401D6A44810}" type="parTrans" cxnId="{CF900AC6-D906-413B-AE68-4AD68FDF5AE7}">
      <dgm:prSet/>
      <dgm:spPr/>
      <dgm:t>
        <a:bodyPr/>
        <a:lstStyle/>
        <a:p>
          <a:endParaRPr lang="en-GB"/>
        </a:p>
      </dgm:t>
    </dgm:pt>
    <dgm:pt modelId="{3916F482-0090-4C78-84EE-5A966EE7E960}" type="sibTrans" cxnId="{CF900AC6-D906-413B-AE68-4AD68FDF5AE7}">
      <dgm:prSet/>
      <dgm:spPr/>
      <dgm:t>
        <a:bodyPr/>
        <a:lstStyle/>
        <a:p>
          <a:endParaRPr lang="en-GB"/>
        </a:p>
      </dgm:t>
    </dgm:pt>
    <dgm:pt modelId="{2529FBA6-1BDA-4CA1-878F-D6A014292C4C}">
      <dgm:prSet phldrT="[Text]"/>
      <dgm:spPr>
        <a:solidFill>
          <a:srgbClr val="7030A0"/>
        </a:solidFill>
      </dgm:spPr>
      <dgm:t>
        <a:bodyPr/>
        <a:lstStyle/>
        <a:p>
          <a:r>
            <a:rPr lang="en-GB" dirty="0" smtClean="0"/>
            <a:t>Equity lead</a:t>
          </a:r>
          <a:endParaRPr lang="en-GB" dirty="0"/>
        </a:p>
      </dgm:t>
    </dgm:pt>
    <dgm:pt modelId="{C115F501-A627-4871-A96D-AC09F325625A}" type="parTrans" cxnId="{4080F022-F5B4-46DC-90D7-1B6F29FF99F4}">
      <dgm:prSet/>
      <dgm:spPr/>
      <dgm:t>
        <a:bodyPr/>
        <a:lstStyle/>
        <a:p>
          <a:endParaRPr lang="en-GB"/>
        </a:p>
      </dgm:t>
    </dgm:pt>
    <dgm:pt modelId="{4479D1F0-1571-463B-BD50-E7B529DEBDE4}" type="sibTrans" cxnId="{4080F022-F5B4-46DC-90D7-1B6F29FF99F4}">
      <dgm:prSet/>
      <dgm:spPr/>
      <dgm:t>
        <a:bodyPr/>
        <a:lstStyle/>
        <a:p>
          <a:endParaRPr lang="en-GB"/>
        </a:p>
      </dgm:t>
    </dgm:pt>
    <dgm:pt modelId="{F766BE45-9D60-460F-BEC7-B818A1E47099}">
      <dgm:prSet phldrT="[Text]"/>
      <dgm:spPr>
        <a:solidFill>
          <a:srgbClr val="7030A0"/>
        </a:solidFill>
      </dgm:spPr>
      <dgm:t>
        <a:bodyPr/>
        <a:lstStyle/>
        <a:p>
          <a:r>
            <a:rPr lang="en-GB" dirty="0" smtClean="0"/>
            <a:t>Volunteer parent reps</a:t>
          </a:r>
          <a:endParaRPr lang="en-GB" dirty="0"/>
        </a:p>
      </dgm:t>
    </dgm:pt>
    <dgm:pt modelId="{ABD7E409-A4FC-499E-BD36-EF51FF4C2D2F}" type="parTrans" cxnId="{3E4079AC-BA01-45C7-8F40-94383CBD829B}">
      <dgm:prSet/>
      <dgm:spPr/>
      <dgm:t>
        <a:bodyPr/>
        <a:lstStyle/>
        <a:p>
          <a:endParaRPr lang="en-GB"/>
        </a:p>
      </dgm:t>
    </dgm:pt>
    <dgm:pt modelId="{4991AB58-314A-4890-9E4F-F116A1D83A99}" type="sibTrans" cxnId="{3E4079AC-BA01-45C7-8F40-94383CBD829B}">
      <dgm:prSet/>
      <dgm:spPr/>
      <dgm:t>
        <a:bodyPr/>
        <a:lstStyle/>
        <a:p>
          <a:endParaRPr lang="en-GB"/>
        </a:p>
      </dgm:t>
    </dgm:pt>
    <dgm:pt modelId="{82D3475F-8565-4E84-9F18-E103B6AD067A}" type="pres">
      <dgm:prSet presAssocID="{81A0E8CC-A05C-4F9D-8555-C32F28225367}" presName="Name0" presStyleCnt="0">
        <dgm:presLayoutVars>
          <dgm:chMax val="1"/>
          <dgm:chPref val="1"/>
          <dgm:dir/>
          <dgm:animOne val="branch"/>
          <dgm:animLvl val="lvl"/>
        </dgm:presLayoutVars>
      </dgm:prSet>
      <dgm:spPr/>
      <dgm:t>
        <a:bodyPr/>
        <a:lstStyle/>
        <a:p>
          <a:endParaRPr lang="en-GB"/>
        </a:p>
      </dgm:t>
    </dgm:pt>
    <dgm:pt modelId="{42C47499-07D4-451A-A4BF-A84A6DE84BF9}" type="pres">
      <dgm:prSet presAssocID="{A17A93B3-7728-4801-BF05-44A4148860BA}" presName="singleCycle" presStyleCnt="0"/>
      <dgm:spPr/>
    </dgm:pt>
    <dgm:pt modelId="{B4F12963-ED6A-4102-AFD9-CF03FE4A1505}" type="pres">
      <dgm:prSet presAssocID="{A17A93B3-7728-4801-BF05-44A4148860BA}" presName="singleCenter" presStyleLbl="node1" presStyleIdx="0" presStyleCnt="7">
        <dgm:presLayoutVars>
          <dgm:chMax val="7"/>
          <dgm:chPref val="7"/>
        </dgm:presLayoutVars>
      </dgm:prSet>
      <dgm:spPr/>
      <dgm:t>
        <a:bodyPr/>
        <a:lstStyle/>
        <a:p>
          <a:endParaRPr lang="en-GB"/>
        </a:p>
      </dgm:t>
    </dgm:pt>
    <dgm:pt modelId="{497A7A4C-1472-432E-B2A1-F2513DC3C637}" type="pres">
      <dgm:prSet presAssocID="{575BD47C-24F4-4C55-9324-E58BC61F9C91}" presName="Name56" presStyleLbl="parChTrans1D2" presStyleIdx="0" presStyleCnt="6"/>
      <dgm:spPr/>
      <dgm:t>
        <a:bodyPr/>
        <a:lstStyle/>
        <a:p>
          <a:endParaRPr lang="en-GB"/>
        </a:p>
      </dgm:t>
    </dgm:pt>
    <dgm:pt modelId="{708832CC-9444-4887-9276-02E2A04602BC}" type="pres">
      <dgm:prSet presAssocID="{2FA22A33-DAEC-4D66-A5EF-3E0C7AFEBAB2}" presName="text0" presStyleLbl="node1" presStyleIdx="1" presStyleCnt="7">
        <dgm:presLayoutVars>
          <dgm:bulletEnabled val="1"/>
        </dgm:presLayoutVars>
      </dgm:prSet>
      <dgm:spPr/>
      <dgm:t>
        <a:bodyPr/>
        <a:lstStyle/>
        <a:p>
          <a:endParaRPr lang="en-GB"/>
        </a:p>
      </dgm:t>
    </dgm:pt>
    <dgm:pt modelId="{E358B395-2168-4157-B298-B518C14FEF14}" type="pres">
      <dgm:prSet presAssocID="{7674B211-25CB-40A0-B83E-3B5EB87882A5}" presName="Name56" presStyleLbl="parChTrans1D2" presStyleIdx="1" presStyleCnt="6"/>
      <dgm:spPr/>
      <dgm:t>
        <a:bodyPr/>
        <a:lstStyle/>
        <a:p>
          <a:endParaRPr lang="en-GB"/>
        </a:p>
      </dgm:t>
    </dgm:pt>
    <dgm:pt modelId="{183AB760-0DA4-4C1C-AFD4-ACDA4DDB6C08}" type="pres">
      <dgm:prSet presAssocID="{752F67E2-1A7E-494F-935A-4819725396E8}" presName="text0" presStyleLbl="node1" presStyleIdx="2" presStyleCnt="7">
        <dgm:presLayoutVars>
          <dgm:bulletEnabled val="1"/>
        </dgm:presLayoutVars>
      </dgm:prSet>
      <dgm:spPr/>
      <dgm:t>
        <a:bodyPr/>
        <a:lstStyle/>
        <a:p>
          <a:endParaRPr lang="en-GB"/>
        </a:p>
      </dgm:t>
    </dgm:pt>
    <dgm:pt modelId="{8253DB6A-BCC4-494E-A92C-E8B63ABCBABD}" type="pres">
      <dgm:prSet presAssocID="{54FD1D89-2A4F-4023-AE2D-2AAFA7515D5C}" presName="Name56" presStyleLbl="parChTrans1D2" presStyleIdx="2" presStyleCnt="6"/>
      <dgm:spPr/>
      <dgm:t>
        <a:bodyPr/>
        <a:lstStyle/>
        <a:p>
          <a:endParaRPr lang="en-GB"/>
        </a:p>
      </dgm:t>
    </dgm:pt>
    <dgm:pt modelId="{A0A58620-9C40-402F-96B6-D077302FB338}" type="pres">
      <dgm:prSet presAssocID="{8082976C-DA4B-40E4-B334-A3BC4B2C99BA}" presName="text0" presStyleLbl="node1" presStyleIdx="3" presStyleCnt="7">
        <dgm:presLayoutVars>
          <dgm:bulletEnabled val="1"/>
        </dgm:presLayoutVars>
      </dgm:prSet>
      <dgm:spPr/>
      <dgm:t>
        <a:bodyPr/>
        <a:lstStyle/>
        <a:p>
          <a:endParaRPr lang="en-GB"/>
        </a:p>
      </dgm:t>
    </dgm:pt>
    <dgm:pt modelId="{7A98FE44-B409-41A0-9B58-D5C3C37AD07E}" type="pres">
      <dgm:prSet presAssocID="{8B735AE1-F7B9-45E0-8818-1CC333147E11}" presName="Name56" presStyleLbl="parChTrans1D2" presStyleIdx="3" presStyleCnt="6"/>
      <dgm:spPr/>
      <dgm:t>
        <a:bodyPr/>
        <a:lstStyle/>
        <a:p>
          <a:endParaRPr lang="en-GB"/>
        </a:p>
      </dgm:t>
    </dgm:pt>
    <dgm:pt modelId="{4748AD77-5001-40F8-90B5-0688BEF4999D}" type="pres">
      <dgm:prSet presAssocID="{5F85E01B-BA02-48BF-BDC6-C547A788AFDF}" presName="text0" presStyleLbl="node1" presStyleIdx="4" presStyleCnt="7">
        <dgm:presLayoutVars>
          <dgm:bulletEnabled val="1"/>
        </dgm:presLayoutVars>
      </dgm:prSet>
      <dgm:spPr/>
      <dgm:t>
        <a:bodyPr/>
        <a:lstStyle/>
        <a:p>
          <a:endParaRPr lang="en-GB"/>
        </a:p>
      </dgm:t>
    </dgm:pt>
    <dgm:pt modelId="{7BEAEE7D-6367-4942-8654-7C09A1C72BDD}" type="pres">
      <dgm:prSet presAssocID="{C115F501-A627-4871-A96D-AC09F325625A}" presName="Name56" presStyleLbl="parChTrans1D2" presStyleIdx="4" presStyleCnt="6"/>
      <dgm:spPr/>
      <dgm:t>
        <a:bodyPr/>
        <a:lstStyle/>
        <a:p>
          <a:endParaRPr lang="en-GB"/>
        </a:p>
      </dgm:t>
    </dgm:pt>
    <dgm:pt modelId="{5BAFD067-2DF5-436D-937A-77B50D072211}" type="pres">
      <dgm:prSet presAssocID="{2529FBA6-1BDA-4CA1-878F-D6A014292C4C}" presName="text0" presStyleLbl="node1" presStyleIdx="5" presStyleCnt="7">
        <dgm:presLayoutVars>
          <dgm:bulletEnabled val="1"/>
        </dgm:presLayoutVars>
      </dgm:prSet>
      <dgm:spPr/>
      <dgm:t>
        <a:bodyPr/>
        <a:lstStyle/>
        <a:p>
          <a:endParaRPr lang="en-GB"/>
        </a:p>
      </dgm:t>
    </dgm:pt>
    <dgm:pt modelId="{F74F09F2-BDE0-40B1-9B2B-4F1A82E7E69A}" type="pres">
      <dgm:prSet presAssocID="{ABD7E409-A4FC-499E-BD36-EF51FF4C2D2F}" presName="Name56" presStyleLbl="parChTrans1D2" presStyleIdx="5" presStyleCnt="6"/>
      <dgm:spPr/>
      <dgm:t>
        <a:bodyPr/>
        <a:lstStyle/>
        <a:p>
          <a:endParaRPr lang="en-GB"/>
        </a:p>
      </dgm:t>
    </dgm:pt>
    <dgm:pt modelId="{F7B538AA-86B5-4511-8E03-D69214C8FD1A}" type="pres">
      <dgm:prSet presAssocID="{F766BE45-9D60-460F-BEC7-B818A1E47099}" presName="text0" presStyleLbl="node1" presStyleIdx="6" presStyleCnt="7">
        <dgm:presLayoutVars>
          <dgm:bulletEnabled val="1"/>
        </dgm:presLayoutVars>
      </dgm:prSet>
      <dgm:spPr/>
      <dgm:t>
        <a:bodyPr/>
        <a:lstStyle/>
        <a:p>
          <a:endParaRPr lang="en-GB"/>
        </a:p>
      </dgm:t>
    </dgm:pt>
  </dgm:ptLst>
  <dgm:cxnLst>
    <dgm:cxn modelId="{7F4EDAC2-BFB9-493C-A4F9-7148F19A6655}" type="presOf" srcId="{54FD1D89-2A4F-4023-AE2D-2AAFA7515D5C}" destId="{8253DB6A-BCC4-494E-A92C-E8B63ABCBABD}" srcOrd="0" destOrd="0" presId="urn:microsoft.com/office/officeart/2008/layout/RadialCluster"/>
    <dgm:cxn modelId="{CF900AC6-D906-413B-AE68-4AD68FDF5AE7}" srcId="{81A0E8CC-A05C-4F9D-8555-C32F28225367}" destId="{17D1D0BF-152E-44F1-8B25-AD5865C112FE}" srcOrd="1" destOrd="0" parTransId="{7AA68107-49C7-4397-B14A-4401D6A44810}" sibTransId="{3916F482-0090-4C78-84EE-5A966EE7E960}"/>
    <dgm:cxn modelId="{63657A20-FF01-4C7F-B692-D30C0127B6FE}" type="presOf" srcId="{5F85E01B-BA02-48BF-BDC6-C547A788AFDF}" destId="{4748AD77-5001-40F8-90B5-0688BEF4999D}" srcOrd="0" destOrd="0" presId="urn:microsoft.com/office/officeart/2008/layout/RadialCluster"/>
    <dgm:cxn modelId="{F376DBEC-5E59-4F3D-972E-DD36A329B071}" type="presOf" srcId="{ABD7E409-A4FC-499E-BD36-EF51FF4C2D2F}" destId="{F74F09F2-BDE0-40B1-9B2B-4F1A82E7E69A}" srcOrd="0" destOrd="0" presId="urn:microsoft.com/office/officeart/2008/layout/RadialCluster"/>
    <dgm:cxn modelId="{13757D1B-8F16-46B1-9EDF-C456DD4699E9}" type="presOf" srcId="{752F67E2-1A7E-494F-935A-4819725396E8}" destId="{183AB760-0DA4-4C1C-AFD4-ACDA4DDB6C08}" srcOrd="0" destOrd="0" presId="urn:microsoft.com/office/officeart/2008/layout/RadialCluster"/>
    <dgm:cxn modelId="{388206CD-1194-434A-9705-45372486F896}" type="presOf" srcId="{8B735AE1-F7B9-45E0-8818-1CC333147E11}" destId="{7A98FE44-B409-41A0-9B58-D5C3C37AD07E}" srcOrd="0" destOrd="0" presId="urn:microsoft.com/office/officeart/2008/layout/RadialCluster"/>
    <dgm:cxn modelId="{87C48337-D33F-418F-AAD1-DBB7EF40AB40}" srcId="{A17A93B3-7728-4801-BF05-44A4148860BA}" destId="{752F67E2-1A7E-494F-935A-4819725396E8}" srcOrd="1" destOrd="0" parTransId="{7674B211-25CB-40A0-B83E-3B5EB87882A5}" sibTransId="{3F431DE5-C5E3-453F-9DB9-A3742B9FEA32}"/>
    <dgm:cxn modelId="{A846CD6F-BF27-461A-B9A1-C0BE4C069BE6}" srcId="{81A0E8CC-A05C-4F9D-8555-C32F28225367}" destId="{A17A93B3-7728-4801-BF05-44A4148860BA}" srcOrd="0" destOrd="0" parTransId="{F6E64017-54C3-4C45-B7DD-5EE36C1A755A}" sibTransId="{DABDDFB3-6D4C-4393-A12B-0C605808DE13}"/>
    <dgm:cxn modelId="{ED770545-FA2D-4D4B-B9A2-E8C140CCE55D}" type="presOf" srcId="{81A0E8CC-A05C-4F9D-8555-C32F28225367}" destId="{82D3475F-8565-4E84-9F18-E103B6AD067A}" srcOrd="0" destOrd="0" presId="urn:microsoft.com/office/officeart/2008/layout/RadialCluster"/>
    <dgm:cxn modelId="{F457551D-B201-4CB6-923D-57F7E72B9F5B}" type="presOf" srcId="{F766BE45-9D60-460F-BEC7-B818A1E47099}" destId="{F7B538AA-86B5-4511-8E03-D69214C8FD1A}" srcOrd="0" destOrd="0" presId="urn:microsoft.com/office/officeart/2008/layout/RadialCluster"/>
    <dgm:cxn modelId="{CC09854B-892A-40C9-B031-F76EDFD09A4B}" type="presOf" srcId="{575BD47C-24F4-4C55-9324-E58BC61F9C91}" destId="{497A7A4C-1472-432E-B2A1-F2513DC3C637}" srcOrd="0" destOrd="0" presId="urn:microsoft.com/office/officeart/2008/layout/RadialCluster"/>
    <dgm:cxn modelId="{ACDE671A-0F98-4AFD-B9D0-94D3596721DE}" type="presOf" srcId="{A17A93B3-7728-4801-BF05-44A4148860BA}" destId="{B4F12963-ED6A-4102-AFD9-CF03FE4A1505}" srcOrd="0" destOrd="0" presId="urn:microsoft.com/office/officeart/2008/layout/RadialCluster"/>
    <dgm:cxn modelId="{6D66C7C2-7F57-4722-98CD-CA2840925BF4}" srcId="{A17A93B3-7728-4801-BF05-44A4148860BA}" destId="{5F85E01B-BA02-48BF-BDC6-C547A788AFDF}" srcOrd="3" destOrd="0" parTransId="{8B735AE1-F7B9-45E0-8818-1CC333147E11}" sibTransId="{3735AEEF-A66B-42A4-9ACE-805DCAD24072}"/>
    <dgm:cxn modelId="{05222FEE-A9DE-45C2-8092-A55C7AABD0AD}" type="presOf" srcId="{2FA22A33-DAEC-4D66-A5EF-3E0C7AFEBAB2}" destId="{708832CC-9444-4887-9276-02E2A04602BC}" srcOrd="0" destOrd="0" presId="urn:microsoft.com/office/officeart/2008/layout/RadialCluster"/>
    <dgm:cxn modelId="{4080F022-F5B4-46DC-90D7-1B6F29FF99F4}" srcId="{A17A93B3-7728-4801-BF05-44A4148860BA}" destId="{2529FBA6-1BDA-4CA1-878F-D6A014292C4C}" srcOrd="4" destOrd="0" parTransId="{C115F501-A627-4871-A96D-AC09F325625A}" sibTransId="{4479D1F0-1571-463B-BD50-E7B529DEBDE4}"/>
    <dgm:cxn modelId="{FD961E35-F59B-409F-B4E1-DC23F4CC3DB3}" type="presOf" srcId="{7674B211-25CB-40A0-B83E-3B5EB87882A5}" destId="{E358B395-2168-4157-B298-B518C14FEF14}" srcOrd="0" destOrd="0" presId="urn:microsoft.com/office/officeart/2008/layout/RadialCluster"/>
    <dgm:cxn modelId="{3E4079AC-BA01-45C7-8F40-94383CBD829B}" srcId="{A17A93B3-7728-4801-BF05-44A4148860BA}" destId="{F766BE45-9D60-460F-BEC7-B818A1E47099}" srcOrd="5" destOrd="0" parTransId="{ABD7E409-A4FC-499E-BD36-EF51FF4C2D2F}" sibTransId="{4991AB58-314A-4890-9E4F-F116A1D83A99}"/>
    <dgm:cxn modelId="{C57A7213-0B5C-474D-B1C0-A85D1424F9C7}" srcId="{A17A93B3-7728-4801-BF05-44A4148860BA}" destId="{8082976C-DA4B-40E4-B334-A3BC4B2C99BA}" srcOrd="2" destOrd="0" parTransId="{54FD1D89-2A4F-4023-AE2D-2AAFA7515D5C}" sibTransId="{6793C41A-60D0-4D48-B0C6-A27FC89C3527}"/>
    <dgm:cxn modelId="{0BC82250-C99B-4BCE-9D05-CC72C095710F}" type="presOf" srcId="{8082976C-DA4B-40E4-B334-A3BC4B2C99BA}" destId="{A0A58620-9C40-402F-96B6-D077302FB338}" srcOrd="0" destOrd="0" presId="urn:microsoft.com/office/officeart/2008/layout/RadialCluster"/>
    <dgm:cxn modelId="{AEE74B37-EF74-4127-8D0B-F0CD4352E41D}" srcId="{A17A93B3-7728-4801-BF05-44A4148860BA}" destId="{2FA22A33-DAEC-4D66-A5EF-3E0C7AFEBAB2}" srcOrd="0" destOrd="0" parTransId="{575BD47C-24F4-4C55-9324-E58BC61F9C91}" sibTransId="{DEDBE366-ECD5-4FE1-883A-8E115824AB77}"/>
    <dgm:cxn modelId="{96E732CA-7EF5-4E85-9516-BF91AFC6D0D8}" type="presOf" srcId="{2529FBA6-1BDA-4CA1-878F-D6A014292C4C}" destId="{5BAFD067-2DF5-436D-937A-77B50D072211}" srcOrd="0" destOrd="0" presId="urn:microsoft.com/office/officeart/2008/layout/RadialCluster"/>
    <dgm:cxn modelId="{090B89D7-836D-4806-9B46-28BCC6FA273A}" type="presOf" srcId="{C115F501-A627-4871-A96D-AC09F325625A}" destId="{7BEAEE7D-6367-4942-8654-7C09A1C72BDD}" srcOrd="0" destOrd="0" presId="urn:microsoft.com/office/officeart/2008/layout/RadialCluster"/>
    <dgm:cxn modelId="{79E277BF-1FE6-46D5-96DD-6CBF65303EFD}" type="presParOf" srcId="{82D3475F-8565-4E84-9F18-E103B6AD067A}" destId="{42C47499-07D4-451A-A4BF-A84A6DE84BF9}" srcOrd="0" destOrd="0" presId="urn:microsoft.com/office/officeart/2008/layout/RadialCluster"/>
    <dgm:cxn modelId="{2A7A5D94-5801-40D2-8963-26B2EE7F68E9}" type="presParOf" srcId="{42C47499-07D4-451A-A4BF-A84A6DE84BF9}" destId="{B4F12963-ED6A-4102-AFD9-CF03FE4A1505}" srcOrd="0" destOrd="0" presId="urn:microsoft.com/office/officeart/2008/layout/RadialCluster"/>
    <dgm:cxn modelId="{8C3FBE99-24BC-4904-9F8E-5D93E113AD0F}" type="presParOf" srcId="{42C47499-07D4-451A-A4BF-A84A6DE84BF9}" destId="{497A7A4C-1472-432E-B2A1-F2513DC3C637}" srcOrd="1" destOrd="0" presId="urn:microsoft.com/office/officeart/2008/layout/RadialCluster"/>
    <dgm:cxn modelId="{2E780263-0E0B-4ED4-A899-11A14BF85F45}" type="presParOf" srcId="{42C47499-07D4-451A-A4BF-A84A6DE84BF9}" destId="{708832CC-9444-4887-9276-02E2A04602BC}" srcOrd="2" destOrd="0" presId="urn:microsoft.com/office/officeart/2008/layout/RadialCluster"/>
    <dgm:cxn modelId="{55C7ACF3-DD90-4581-A027-0C671C7D031C}" type="presParOf" srcId="{42C47499-07D4-451A-A4BF-A84A6DE84BF9}" destId="{E358B395-2168-4157-B298-B518C14FEF14}" srcOrd="3" destOrd="0" presId="urn:microsoft.com/office/officeart/2008/layout/RadialCluster"/>
    <dgm:cxn modelId="{F5353D18-3E27-41BA-A72D-83EEA30CAB91}" type="presParOf" srcId="{42C47499-07D4-451A-A4BF-A84A6DE84BF9}" destId="{183AB760-0DA4-4C1C-AFD4-ACDA4DDB6C08}" srcOrd="4" destOrd="0" presId="urn:microsoft.com/office/officeart/2008/layout/RadialCluster"/>
    <dgm:cxn modelId="{199B582C-182A-4849-ABE1-6D67B958F348}" type="presParOf" srcId="{42C47499-07D4-451A-A4BF-A84A6DE84BF9}" destId="{8253DB6A-BCC4-494E-A92C-E8B63ABCBABD}" srcOrd="5" destOrd="0" presId="urn:microsoft.com/office/officeart/2008/layout/RadialCluster"/>
    <dgm:cxn modelId="{4A5125D2-A7B4-48C7-98A4-3F22E5F7A1AA}" type="presParOf" srcId="{42C47499-07D4-451A-A4BF-A84A6DE84BF9}" destId="{A0A58620-9C40-402F-96B6-D077302FB338}" srcOrd="6" destOrd="0" presId="urn:microsoft.com/office/officeart/2008/layout/RadialCluster"/>
    <dgm:cxn modelId="{705E48F9-3E4B-4346-819A-B3DB44D9767B}" type="presParOf" srcId="{42C47499-07D4-451A-A4BF-A84A6DE84BF9}" destId="{7A98FE44-B409-41A0-9B58-D5C3C37AD07E}" srcOrd="7" destOrd="0" presId="urn:microsoft.com/office/officeart/2008/layout/RadialCluster"/>
    <dgm:cxn modelId="{00B9B19A-712D-4467-BD37-98A71C373655}" type="presParOf" srcId="{42C47499-07D4-451A-A4BF-A84A6DE84BF9}" destId="{4748AD77-5001-40F8-90B5-0688BEF4999D}" srcOrd="8" destOrd="0" presId="urn:microsoft.com/office/officeart/2008/layout/RadialCluster"/>
    <dgm:cxn modelId="{27B1F16C-1A27-4F8A-9C3E-0BE76E547066}" type="presParOf" srcId="{42C47499-07D4-451A-A4BF-A84A6DE84BF9}" destId="{7BEAEE7D-6367-4942-8654-7C09A1C72BDD}" srcOrd="9" destOrd="0" presId="urn:microsoft.com/office/officeart/2008/layout/RadialCluster"/>
    <dgm:cxn modelId="{F8DF689C-166B-4BE2-BD7B-260D55989665}" type="presParOf" srcId="{42C47499-07D4-451A-A4BF-A84A6DE84BF9}" destId="{5BAFD067-2DF5-436D-937A-77B50D072211}" srcOrd="10" destOrd="0" presId="urn:microsoft.com/office/officeart/2008/layout/RadialCluster"/>
    <dgm:cxn modelId="{966DDC0B-7FD7-4FCA-917B-F9A10F7C6202}" type="presParOf" srcId="{42C47499-07D4-451A-A4BF-A84A6DE84BF9}" destId="{F74F09F2-BDE0-40B1-9B2B-4F1A82E7E69A}" srcOrd="11" destOrd="0" presId="urn:microsoft.com/office/officeart/2008/layout/RadialCluster"/>
    <dgm:cxn modelId="{CA948DCE-7716-4737-9805-250480D1A070}" type="presParOf" srcId="{42C47499-07D4-451A-A4BF-A84A6DE84BF9}" destId="{F7B538AA-86B5-4511-8E03-D69214C8FD1A}"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1688D-AC89-4380-B822-64F97CABBD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55A2BB7-85E6-4F73-9996-6F83CC5E8595}">
      <dgm:prSet phldrT="[Text]"/>
      <dgm:spPr/>
      <dgm:t>
        <a:bodyPr/>
        <a:lstStyle/>
        <a:p>
          <a:r>
            <a:rPr lang="en-GB" dirty="0" smtClean="0"/>
            <a:t>Clinical governance</a:t>
          </a:r>
          <a:endParaRPr lang="en-GB" dirty="0"/>
        </a:p>
      </dgm:t>
    </dgm:pt>
    <dgm:pt modelId="{F3BAF3B3-325F-45F5-8187-A81430E3FAF7}" type="parTrans" cxnId="{747495B4-1217-4E61-AAF0-D49418073720}">
      <dgm:prSet/>
      <dgm:spPr/>
      <dgm:t>
        <a:bodyPr/>
        <a:lstStyle/>
        <a:p>
          <a:endParaRPr lang="en-GB"/>
        </a:p>
      </dgm:t>
    </dgm:pt>
    <dgm:pt modelId="{C2281F99-3F7E-40FE-9FEB-BDCAA9245DB0}" type="sibTrans" cxnId="{747495B4-1217-4E61-AAF0-D49418073720}">
      <dgm:prSet/>
      <dgm:spPr/>
      <dgm:t>
        <a:bodyPr/>
        <a:lstStyle/>
        <a:p>
          <a:endParaRPr lang="en-GB"/>
        </a:p>
      </dgm:t>
    </dgm:pt>
    <dgm:pt modelId="{6FAAA984-7F84-446C-B8AD-55B840B05910}">
      <dgm:prSet phldrT="[Text]"/>
      <dgm:spPr/>
      <dgm:t>
        <a:bodyPr/>
        <a:lstStyle/>
        <a:p>
          <a:r>
            <a:rPr lang="en-GB" dirty="0" smtClean="0"/>
            <a:t>LMNS board</a:t>
          </a:r>
          <a:endParaRPr lang="en-GB" dirty="0"/>
        </a:p>
      </dgm:t>
    </dgm:pt>
    <dgm:pt modelId="{5C5DCBA2-ACCB-4FCC-BB14-F62926642E8C}" type="parTrans" cxnId="{2FCD88DE-6881-44DA-98E5-9FDD5353A57C}">
      <dgm:prSet/>
      <dgm:spPr/>
      <dgm:t>
        <a:bodyPr/>
        <a:lstStyle/>
        <a:p>
          <a:endParaRPr lang="en-GB"/>
        </a:p>
      </dgm:t>
    </dgm:pt>
    <dgm:pt modelId="{29065714-6399-410E-A571-015F8415C3FF}" type="sibTrans" cxnId="{2FCD88DE-6881-44DA-98E5-9FDD5353A57C}">
      <dgm:prSet/>
      <dgm:spPr/>
      <dgm:t>
        <a:bodyPr/>
        <a:lstStyle/>
        <a:p>
          <a:endParaRPr lang="en-GB"/>
        </a:p>
      </dgm:t>
    </dgm:pt>
    <dgm:pt modelId="{445411C7-882B-42AC-A406-4A8E5C083F5E}">
      <dgm:prSet phldrT="[Text]"/>
      <dgm:spPr/>
      <dgm:t>
        <a:bodyPr/>
        <a:lstStyle/>
        <a:p>
          <a:r>
            <a:rPr lang="en-GB" dirty="0" smtClean="0"/>
            <a:t>Maternity services steering group</a:t>
          </a:r>
          <a:endParaRPr lang="en-GB" dirty="0"/>
        </a:p>
      </dgm:t>
    </dgm:pt>
    <dgm:pt modelId="{CA3849EC-3546-4379-B4CC-EEDA2B9E68B7}" type="parTrans" cxnId="{D90B3667-1F7A-451E-91E1-D256EA7EDEC4}">
      <dgm:prSet/>
      <dgm:spPr/>
      <dgm:t>
        <a:bodyPr/>
        <a:lstStyle/>
        <a:p>
          <a:endParaRPr lang="en-GB"/>
        </a:p>
      </dgm:t>
    </dgm:pt>
    <dgm:pt modelId="{2AC49968-08EA-4B61-81AB-8397FD6E3F3A}" type="sibTrans" cxnId="{D90B3667-1F7A-451E-91E1-D256EA7EDEC4}">
      <dgm:prSet/>
      <dgm:spPr/>
      <dgm:t>
        <a:bodyPr/>
        <a:lstStyle/>
        <a:p>
          <a:endParaRPr lang="en-GB"/>
        </a:p>
      </dgm:t>
    </dgm:pt>
    <dgm:pt modelId="{23594AD3-B7EF-4A2A-9241-19BCCC051C4C}">
      <dgm:prSet phldrT="[Text]"/>
      <dgm:spPr/>
      <dgm:t>
        <a:bodyPr/>
        <a:lstStyle/>
        <a:p>
          <a:r>
            <a:rPr lang="en-GB" dirty="0" smtClean="0"/>
            <a:t>LMNS SI panel</a:t>
          </a:r>
          <a:endParaRPr lang="en-GB" dirty="0"/>
        </a:p>
      </dgm:t>
    </dgm:pt>
    <dgm:pt modelId="{1431E31E-785C-48F7-8FFD-989E0C10F0E7}" type="parTrans" cxnId="{EFD68081-8078-492A-9CF6-8F9C102E3B37}">
      <dgm:prSet/>
      <dgm:spPr/>
      <dgm:t>
        <a:bodyPr/>
        <a:lstStyle/>
        <a:p>
          <a:endParaRPr lang="en-GB"/>
        </a:p>
      </dgm:t>
    </dgm:pt>
    <dgm:pt modelId="{34B1A943-BF5F-4345-A941-4CAF9D126238}" type="sibTrans" cxnId="{EFD68081-8078-492A-9CF6-8F9C102E3B37}">
      <dgm:prSet/>
      <dgm:spPr/>
      <dgm:t>
        <a:bodyPr/>
        <a:lstStyle/>
        <a:p>
          <a:endParaRPr lang="en-GB"/>
        </a:p>
      </dgm:t>
    </dgm:pt>
    <dgm:pt modelId="{F56BA022-DF52-4C16-9E85-9CD126422E11}">
      <dgm:prSet phldrT="[Text]"/>
      <dgm:spPr/>
      <dgm:t>
        <a:bodyPr/>
        <a:lstStyle/>
        <a:p>
          <a:r>
            <a:rPr lang="en-GB" dirty="0" smtClean="0"/>
            <a:t>Obs &amp; gynae board</a:t>
          </a:r>
          <a:endParaRPr lang="en-GB" dirty="0"/>
        </a:p>
      </dgm:t>
    </dgm:pt>
    <dgm:pt modelId="{078C60F9-6357-4753-900C-DC81DB3DDC62}" type="parTrans" cxnId="{6B3C061E-61C4-42B1-BC2D-FD70F7134B3D}">
      <dgm:prSet/>
      <dgm:spPr/>
      <dgm:t>
        <a:bodyPr/>
        <a:lstStyle/>
        <a:p>
          <a:endParaRPr lang="en-GB"/>
        </a:p>
      </dgm:t>
    </dgm:pt>
    <dgm:pt modelId="{8C6CDFA5-5313-44D7-A9EE-FBA539D68735}" type="sibTrans" cxnId="{6B3C061E-61C4-42B1-BC2D-FD70F7134B3D}">
      <dgm:prSet/>
      <dgm:spPr/>
      <dgm:t>
        <a:bodyPr/>
        <a:lstStyle/>
        <a:p>
          <a:endParaRPr lang="en-GB"/>
        </a:p>
      </dgm:t>
    </dgm:pt>
    <dgm:pt modelId="{B1A48413-7056-4A37-B710-FECCCE1E7CE3}">
      <dgm:prSet/>
      <dgm:spPr/>
      <dgm:t>
        <a:bodyPr/>
        <a:lstStyle/>
        <a:p>
          <a:r>
            <a:rPr lang="en-GB" dirty="0" smtClean="0"/>
            <a:t>Intrapartum strategy</a:t>
          </a:r>
          <a:endParaRPr lang="en-GB" dirty="0"/>
        </a:p>
      </dgm:t>
    </dgm:pt>
    <dgm:pt modelId="{3DC1D667-D8FA-4699-AE15-49B24DE7D481}" type="parTrans" cxnId="{52C2DB66-41E4-4DF6-B32E-7C4797E982B2}">
      <dgm:prSet/>
      <dgm:spPr/>
      <dgm:t>
        <a:bodyPr/>
        <a:lstStyle/>
        <a:p>
          <a:endParaRPr lang="en-GB"/>
        </a:p>
      </dgm:t>
    </dgm:pt>
    <dgm:pt modelId="{27929DD4-892B-4630-BC05-78221681F8A9}" type="sibTrans" cxnId="{52C2DB66-41E4-4DF6-B32E-7C4797E982B2}">
      <dgm:prSet/>
      <dgm:spPr/>
      <dgm:t>
        <a:bodyPr/>
        <a:lstStyle/>
        <a:p>
          <a:endParaRPr lang="en-GB"/>
        </a:p>
      </dgm:t>
    </dgm:pt>
    <dgm:pt modelId="{378994CE-DF62-4557-9BCF-FE6716191D0B}" type="pres">
      <dgm:prSet presAssocID="{3FE1688D-AC89-4380-B822-64F97CABBDC7}" presName="diagram" presStyleCnt="0">
        <dgm:presLayoutVars>
          <dgm:dir/>
          <dgm:resizeHandles val="exact"/>
        </dgm:presLayoutVars>
      </dgm:prSet>
      <dgm:spPr/>
      <dgm:t>
        <a:bodyPr/>
        <a:lstStyle/>
        <a:p>
          <a:endParaRPr lang="en-GB"/>
        </a:p>
      </dgm:t>
    </dgm:pt>
    <dgm:pt modelId="{8C72A700-BE48-4A25-B930-9A5C9106D227}" type="pres">
      <dgm:prSet presAssocID="{855A2BB7-85E6-4F73-9996-6F83CC5E8595}" presName="node" presStyleLbl="node1" presStyleIdx="0" presStyleCnt="6">
        <dgm:presLayoutVars>
          <dgm:bulletEnabled val="1"/>
        </dgm:presLayoutVars>
      </dgm:prSet>
      <dgm:spPr/>
      <dgm:t>
        <a:bodyPr/>
        <a:lstStyle/>
        <a:p>
          <a:endParaRPr lang="en-GB"/>
        </a:p>
      </dgm:t>
    </dgm:pt>
    <dgm:pt modelId="{C94D9AC8-EBB3-4001-9DD7-29D779A42E74}" type="pres">
      <dgm:prSet presAssocID="{C2281F99-3F7E-40FE-9FEB-BDCAA9245DB0}" presName="sibTrans" presStyleCnt="0"/>
      <dgm:spPr/>
    </dgm:pt>
    <dgm:pt modelId="{56641811-D7FF-4260-AD20-BB0627F8EA3B}" type="pres">
      <dgm:prSet presAssocID="{6FAAA984-7F84-446C-B8AD-55B840B05910}" presName="node" presStyleLbl="node1" presStyleIdx="1" presStyleCnt="6">
        <dgm:presLayoutVars>
          <dgm:bulletEnabled val="1"/>
        </dgm:presLayoutVars>
      </dgm:prSet>
      <dgm:spPr/>
      <dgm:t>
        <a:bodyPr/>
        <a:lstStyle/>
        <a:p>
          <a:endParaRPr lang="en-GB"/>
        </a:p>
      </dgm:t>
    </dgm:pt>
    <dgm:pt modelId="{CDC5B167-923B-49AF-AAB8-D0C0BE4C355C}" type="pres">
      <dgm:prSet presAssocID="{29065714-6399-410E-A571-015F8415C3FF}" presName="sibTrans" presStyleCnt="0"/>
      <dgm:spPr/>
    </dgm:pt>
    <dgm:pt modelId="{36912AA4-EAAE-40C1-9F86-A1CF44CDEB59}" type="pres">
      <dgm:prSet presAssocID="{445411C7-882B-42AC-A406-4A8E5C083F5E}" presName="node" presStyleLbl="node1" presStyleIdx="2" presStyleCnt="6">
        <dgm:presLayoutVars>
          <dgm:bulletEnabled val="1"/>
        </dgm:presLayoutVars>
      </dgm:prSet>
      <dgm:spPr/>
      <dgm:t>
        <a:bodyPr/>
        <a:lstStyle/>
        <a:p>
          <a:endParaRPr lang="en-GB"/>
        </a:p>
      </dgm:t>
    </dgm:pt>
    <dgm:pt modelId="{4AAF7877-051C-4293-8881-C7F37ADFBC5D}" type="pres">
      <dgm:prSet presAssocID="{2AC49968-08EA-4B61-81AB-8397FD6E3F3A}" presName="sibTrans" presStyleCnt="0"/>
      <dgm:spPr/>
    </dgm:pt>
    <dgm:pt modelId="{8A32E493-416B-476E-B76D-9E841B67AA27}" type="pres">
      <dgm:prSet presAssocID="{23594AD3-B7EF-4A2A-9241-19BCCC051C4C}" presName="node" presStyleLbl="node1" presStyleIdx="3" presStyleCnt="6">
        <dgm:presLayoutVars>
          <dgm:bulletEnabled val="1"/>
        </dgm:presLayoutVars>
      </dgm:prSet>
      <dgm:spPr/>
      <dgm:t>
        <a:bodyPr/>
        <a:lstStyle/>
        <a:p>
          <a:endParaRPr lang="en-GB"/>
        </a:p>
      </dgm:t>
    </dgm:pt>
    <dgm:pt modelId="{F769D7FD-14B7-4331-83CF-A1F63BC051AB}" type="pres">
      <dgm:prSet presAssocID="{34B1A943-BF5F-4345-A941-4CAF9D126238}" presName="sibTrans" presStyleCnt="0"/>
      <dgm:spPr/>
    </dgm:pt>
    <dgm:pt modelId="{7B078C0E-25FA-46BA-9230-B5E9F40DE153}" type="pres">
      <dgm:prSet presAssocID="{F56BA022-DF52-4C16-9E85-9CD126422E11}" presName="node" presStyleLbl="node1" presStyleIdx="4" presStyleCnt="6">
        <dgm:presLayoutVars>
          <dgm:bulletEnabled val="1"/>
        </dgm:presLayoutVars>
      </dgm:prSet>
      <dgm:spPr/>
      <dgm:t>
        <a:bodyPr/>
        <a:lstStyle/>
        <a:p>
          <a:endParaRPr lang="en-GB"/>
        </a:p>
      </dgm:t>
    </dgm:pt>
    <dgm:pt modelId="{33F59FBD-5245-423C-B10E-D00E975922BE}" type="pres">
      <dgm:prSet presAssocID="{8C6CDFA5-5313-44D7-A9EE-FBA539D68735}" presName="sibTrans" presStyleCnt="0"/>
      <dgm:spPr/>
    </dgm:pt>
    <dgm:pt modelId="{F2656AE0-5148-44F1-9775-FA871D3C4047}" type="pres">
      <dgm:prSet presAssocID="{B1A48413-7056-4A37-B710-FECCCE1E7CE3}" presName="node" presStyleLbl="node1" presStyleIdx="5" presStyleCnt="6">
        <dgm:presLayoutVars>
          <dgm:bulletEnabled val="1"/>
        </dgm:presLayoutVars>
      </dgm:prSet>
      <dgm:spPr/>
      <dgm:t>
        <a:bodyPr/>
        <a:lstStyle/>
        <a:p>
          <a:endParaRPr lang="en-GB"/>
        </a:p>
      </dgm:t>
    </dgm:pt>
  </dgm:ptLst>
  <dgm:cxnLst>
    <dgm:cxn modelId="{6B3C061E-61C4-42B1-BC2D-FD70F7134B3D}" srcId="{3FE1688D-AC89-4380-B822-64F97CABBDC7}" destId="{F56BA022-DF52-4C16-9E85-9CD126422E11}" srcOrd="4" destOrd="0" parTransId="{078C60F9-6357-4753-900C-DC81DB3DDC62}" sibTransId="{8C6CDFA5-5313-44D7-A9EE-FBA539D68735}"/>
    <dgm:cxn modelId="{2FCD88DE-6881-44DA-98E5-9FDD5353A57C}" srcId="{3FE1688D-AC89-4380-B822-64F97CABBDC7}" destId="{6FAAA984-7F84-446C-B8AD-55B840B05910}" srcOrd="1" destOrd="0" parTransId="{5C5DCBA2-ACCB-4FCC-BB14-F62926642E8C}" sibTransId="{29065714-6399-410E-A571-015F8415C3FF}"/>
    <dgm:cxn modelId="{3F3C474C-5D04-4790-B4C7-E58C9CAF533F}" type="presOf" srcId="{F56BA022-DF52-4C16-9E85-9CD126422E11}" destId="{7B078C0E-25FA-46BA-9230-B5E9F40DE153}" srcOrd="0" destOrd="0" presId="urn:microsoft.com/office/officeart/2005/8/layout/default"/>
    <dgm:cxn modelId="{7E9DA121-269B-4F65-A407-0F0C2B3F8026}" type="presOf" srcId="{3FE1688D-AC89-4380-B822-64F97CABBDC7}" destId="{378994CE-DF62-4557-9BCF-FE6716191D0B}" srcOrd="0" destOrd="0" presId="urn:microsoft.com/office/officeart/2005/8/layout/default"/>
    <dgm:cxn modelId="{7B8F9656-2FA3-46A3-80DC-593A215F7FB3}" type="presOf" srcId="{445411C7-882B-42AC-A406-4A8E5C083F5E}" destId="{36912AA4-EAAE-40C1-9F86-A1CF44CDEB59}" srcOrd="0" destOrd="0" presId="urn:microsoft.com/office/officeart/2005/8/layout/default"/>
    <dgm:cxn modelId="{747495B4-1217-4E61-AAF0-D49418073720}" srcId="{3FE1688D-AC89-4380-B822-64F97CABBDC7}" destId="{855A2BB7-85E6-4F73-9996-6F83CC5E8595}" srcOrd="0" destOrd="0" parTransId="{F3BAF3B3-325F-45F5-8187-A81430E3FAF7}" sibTransId="{C2281F99-3F7E-40FE-9FEB-BDCAA9245DB0}"/>
    <dgm:cxn modelId="{F23CD5D0-6DB9-4A5B-B4B7-78FDEA5271B1}" type="presOf" srcId="{855A2BB7-85E6-4F73-9996-6F83CC5E8595}" destId="{8C72A700-BE48-4A25-B930-9A5C9106D227}" srcOrd="0" destOrd="0" presId="urn:microsoft.com/office/officeart/2005/8/layout/default"/>
    <dgm:cxn modelId="{EFD68081-8078-492A-9CF6-8F9C102E3B37}" srcId="{3FE1688D-AC89-4380-B822-64F97CABBDC7}" destId="{23594AD3-B7EF-4A2A-9241-19BCCC051C4C}" srcOrd="3" destOrd="0" parTransId="{1431E31E-785C-48F7-8FFD-989E0C10F0E7}" sibTransId="{34B1A943-BF5F-4345-A941-4CAF9D126238}"/>
    <dgm:cxn modelId="{D90B3667-1F7A-451E-91E1-D256EA7EDEC4}" srcId="{3FE1688D-AC89-4380-B822-64F97CABBDC7}" destId="{445411C7-882B-42AC-A406-4A8E5C083F5E}" srcOrd="2" destOrd="0" parTransId="{CA3849EC-3546-4379-B4CC-EEDA2B9E68B7}" sibTransId="{2AC49968-08EA-4B61-81AB-8397FD6E3F3A}"/>
    <dgm:cxn modelId="{593E8A2C-250F-443B-AD77-FAD27BDB407C}" type="presOf" srcId="{23594AD3-B7EF-4A2A-9241-19BCCC051C4C}" destId="{8A32E493-416B-476E-B76D-9E841B67AA27}" srcOrd="0" destOrd="0" presId="urn:microsoft.com/office/officeart/2005/8/layout/default"/>
    <dgm:cxn modelId="{C9C81749-287C-4C50-B272-332ACE5B57CA}" type="presOf" srcId="{B1A48413-7056-4A37-B710-FECCCE1E7CE3}" destId="{F2656AE0-5148-44F1-9775-FA871D3C4047}" srcOrd="0" destOrd="0" presId="urn:microsoft.com/office/officeart/2005/8/layout/default"/>
    <dgm:cxn modelId="{C087E5CE-7E22-4827-8CE1-CCFFEB539FD1}" type="presOf" srcId="{6FAAA984-7F84-446C-B8AD-55B840B05910}" destId="{56641811-D7FF-4260-AD20-BB0627F8EA3B}" srcOrd="0" destOrd="0" presId="urn:microsoft.com/office/officeart/2005/8/layout/default"/>
    <dgm:cxn modelId="{52C2DB66-41E4-4DF6-B32E-7C4797E982B2}" srcId="{3FE1688D-AC89-4380-B822-64F97CABBDC7}" destId="{B1A48413-7056-4A37-B710-FECCCE1E7CE3}" srcOrd="5" destOrd="0" parTransId="{3DC1D667-D8FA-4699-AE15-49B24DE7D481}" sibTransId="{27929DD4-892B-4630-BC05-78221681F8A9}"/>
    <dgm:cxn modelId="{6873B0F2-C979-42F8-936A-0D7177FDAA1B}" type="presParOf" srcId="{378994CE-DF62-4557-9BCF-FE6716191D0B}" destId="{8C72A700-BE48-4A25-B930-9A5C9106D227}" srcOrd="0" destOrd="0" presId="urn:microsoft.com/office/officeart/2005/8/layout/default"/>
    <dgm:cxn modelId="{A14D593B-507D-4301-B881-EF6CA4BF4047}" type="presParOf" srcId="{378994CE-DF62-4557-9BCF-FE6716191D0B}" destId="{C94D9AC8-EBB3-4001-9DD7-29D779A42E74}" srcOrd="1" destOrd="0" presId="urn:microsoft.com/office/officeart/2005/8/layout/default"/>
    <dgm:cxn modelId="{303E0606-3168-48E9-BEF6-057BA9262068}" type="presParOf" srcId="{378994CE-DF62-4557-9BCF-FE6716191D0B}" destId="{56641811-D7FF-4260-AD20-BB0627F8EA3B}" srcOrd="2" destOrd="0" presId="urn:microsoft.com/office/officeart/2005/8/layout/default"/>
    <dgm:cxn modelId="{48963C5B-F09C-44FA-9AE3-6468031BE04F}" type="presParOf" srcId="{378994CE-DF62-4557-9BCF-FE6716191D0B}" destId="{CDC5B167-923B-49AF-AAB8-D0C0BE4C355C}" srcOrd="3" destOrd="0" presId="urn:microsoft.com/office/officeart/2005/8/layout/default"/>
    <dgm:cxn modelId="{F48AC4A8-B079-4FF3-B012-58BD9A8E4776}" type="presParOf" srcId="{378994CE-DF62-4557-9BCF-FE6716191D0B}" destId="{36912AA4-EAAE-40C1-9F86-A1CF44CDEB59}" srcOrd="4" destOrd="0" presId="urn:microsoft.com/office/officeart/2005/8/layout/default"/>
    <dgm:cxn modelId="{77BAD95D-2518-411C-9005-4F597EF40319}" type="presParOf" srcId="{378994CE-DF62-4557-9BCF-FE6716191D0B}" destId="{4AAF7877-051C-4293-8881-C7F37ADFBC5D}" srcOrd="5" destOrd="0" presId="urn:microsoft.com/office/officeart/2005/8/layout/default"/>
    <dgm:cxn modelId="{40F74149-F188-4631-87E6-05C5E5AB8B42}" type="presParOf" srcId="{378994CE-DF62-4557-9BCF-FE6716191D0B}" destId="{8A32E493-416B-476E-B76D-9E841B67AA27}" srcOrd="6" destOrd="0" presId="urn:microsoft.com/office/officeart/2005/8/layout/default"/>
    <dgm:cxn modelId="{D456F0FE-E6F5-4AA7-8C2A-197379F31315}" type="presParOf" srcId="{378994CE-DF62-4557-9BCF-FE6716191D0B}" destId="{F769D7FD-14B7-4331-83CF-A1F63BC051AB}" srcOrd="7" destOrd="0" presId="urn:microsoft.com/office/officeart/2005/8/layout/default"/>
    <dgm:cxn modelId="{1F5C1A03-3C2D-45F8-BD09-ACA9D1F31801}" type="presParOf" srcId="{378994CE-DF62-4557-9BCF-FE6716191D0B}" destId="{7B078C0E-25FA-46BA-9230-B5E9F40DE153}" srcOrd="8" destOrd="0" presId="urn:microsoft.com/office/officeart/2005/8/layout/default"/>
    <dgm:cxn modelId="{1FD1DA5E-0872-4CF5-AA42-F92C5AAEDFDE}" type="presParOf" srcId="{378994CE-DF62-4557-9BCF-FE6716191D0B}" destId="{33F59FBD-5245-423C-B10E-D00E975922BE}" srcOrd="9" destOrd="0" presId="urn:microsoft.com/office/officeart/2005/8/layout/default"/>
    <dgm:cxn modelId="{57A34BF5-5E01-4210-A79B-7A0CB958E4EE}" type="presParOf" srcId="{378994CE-DF62-4557-9BCF-FE6716191D0B}" destId="{F2656AE0-5148-44F1-9775-FA871D3C404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1688D-AC89-4380-B822-64F97CABBD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55A2BB7-85E6-4F73-9996-6F83CC5E8595}">
      <dgm:prSet phldrT="[Text]"/>
      <dgm:spPr/>
      <dgm:t>
        <a:bodyPr/>
        <a:lstStyle/>
        <a:p>
          <a:r>
            <a:rPr lang="en-GB" dirty="0" smtClean="0"/>
            <a:t>Safety champions</a:t>
          </a:r>
          <a:endParaRPr lang="en-GB" dirty="0"/>
        </a:p>
      </dgm:t>
    </dgm:pt>
    <dgm:pt modelId="{F3BAF3B3-325F-45F5-8187-A81430E3FAF7}" type="parTrans" cxnId="{747495B4-1217-4E61-AAF0-D49418073720}">
      <dgm:prSet/>
      <dgm:spPr/>
      <dgm:t>
        <a:bodyPr/>
        <a:lstStyle/>
        <a:p>
          <a:endParaRPr lang="en-GB"/>
        </a:p>
      </dgm:t>
    </dgm:pt>
    <dgm:pt modelId="{C2281F99-3F7E-40FE-9FEB-BDCAA9245DB0}" type="sibTrans" cxnId="{747495B4-1217-4E61-AAF0-D49418073720}">
      <dgm:prSet/>
      <dgm:spPr/>
      <dgm:t>
        <a:bodyPr/>
        <a:lstStyle/>
        <a:p>
          <a:endParaRPr lang="en-GB"/>
        </a:p>
      </dgm:t>
    </dgm:pt>
    <dgm:pt modelId="{6FAAA984-7F84-446C-B8AD-55B840B05910}">
      <dgm:prSet phldrT="[Text]"/>
      <dgm:spPr/>
      <dgm:t>
        <a:bodyPr/>
        <a:lstStyle/>
        <a:p>
          <a:r>
            <a:rPr lang="en-GB" dirty="0" smtClean="0"/>
            <a:t>Director of Midwifery</a:t>
          </a:r>
          <a:endParaRPr lang="en-GB" dirty="0"/>
        </a:p>
      </dgm:t>
    </dgm:pt>
    <dgm:pt modelId="{5C5DCBA2-ACCB-4FCC-BB14-F62926642E8C}" type="parTrans" cxnId="{2FCD88DE-6881-44DA-98E5-9FDD5353A57C}">
      <dgm:prSet/>
      <dgm:spPr/>
      <dgm:t>
        <a:bodyPr/>
        <a:lstStyle/>
        <a:p>
          <a:endParaRPr lang="en-GB"/>
        </a:p>
      </dgm:t>
    </dgm:pt>
    <dgm:pt modelId="{29065714-6399-410E-A571-015F8415C3FF}" type="sibTrans" cxnId="{2FCD88DE-6881-44DA-98E5-9FDD5353A57C}">
      <dgm:prSet/>
      <dgm:spPr/>
      <dgm:t>
        <a:bodyPr/>
        <a:lstStyle/>
        <a:p>
          <a:endParaRPr lang="en-GB"/>
        </a:p>
      </dgm:t>
    </dgm:pt>
    <dgm:pt modelId="{445411C7-882B-42AC-A406-4A8E5C083F5E}">
      <dgm:prSet phldrT="[Text]"/>
      <dgm:spPr/>
      <dgm:t>
        <a:bodyPr/>
        <a:lstStyle/>
        <a:p>
          <a:r>
            <a:rPr lang="en-GB" dirty="0" smtClean="0"/>
            <a:t>Head of Midwifery</a:t>
          </a:r>
          <a:endParaRPr lang="en-GB" dirty="0"/>
        </a:p>
      </dgm:t>
    </dgm:pt>
    <dgm:pt modelId="{CA3849EC-3546-4379-B4CC-EEDA2B9E68B7}" type="parTrans" cxnId="{D90B3667-1F7A-451E-91E1-D256EA7EDEC4}">
      <dgm:prSet/>
      <dgm:spPr/>
      <dgm:t>
        <a:bodyPr/>
        <a:lstStyle/>
        <a:p>
          <a:endParaRPr lang="en-GB"/>
        </a:p>
      </dgm:t>
    </dgm:pt>
    <dgm:pt modelId="{2AC49968-08EA-4B61-81AB-8397FD6E3F3A}" type="sibTrans" cxnId="{D90B3667-1F7A-451E-91E1-D256EA7EDEC4}">
      <dgm:prSet/>
      <dgm:spPr/>
      <dgm:t>
        <a:bodyPr/>
        <a:lstStyle/>
        <a:p>
          <a:endParaRPr lang="en-GB"/>
        </a:p>
      </dgm:t>
    </dgm:pt>
    <dgm:pt modelId="{23594AD3-B7EF-4A2A-9241-19BCCC051C4C}">
      <dgm:prSet phldrT="[Text]"/>
      <dgm:spPr/>
      <dgm:t>
        <a:bodyPr/>
        <a:lstStyle/>
        <a:p>
          <a:r>
            <a:rPr lang="en-GB" dirty="0" smtClean="0"/>
            <a:t>Chief Nurse</a:t>
          </a:r>
          <a:endParaRPr lang="en-GB" dirty="0"/>
        </a:p>
      </dgm:t>
    </dgm:pt>
    <dgm:pt modelId="{1431E31E-785C-48F7-8FFD-989E0C10F0E7}" type="parTrans" cxnId="{EFD68081-8078-492A-9CF6-8F9C102E3B37}">
      <dgm:prSet/>
      <dgm:spPr/>
      <dgm:t>
        <a:bodyPr/>
        <a:lstStyle/>
        <a:p>
          <a:endParaRPr lang="en-GB"/>
        </a:p>
      </dgm:t>
    </dgm:pt>
    <dgm:pt modelId="{34B1A943-BF5F-4345-A941-4CAF9D126238}" type="sibTrans" cxnId="{EFD68081-8078-492A-9CF6-8F9C102E3B37}">
      <dgm:prSet/>
      <dgm:spPr/>
      <dgm:t>
        <a:bodyPr/>
        <a:lstStyle/>
        <a:p>
          <a:endParaRPr lang="en-GB"/>
        </a:p>
      </dgm:t>
    </dgm:pt>
    <dgm:pt modelId="{F56BA022-DF52-4C16-9E85-9CD126422E11}">
      <dgm:prSet phldrT="[Text]"/>
      <dgm:spPr/>
      <dgm:t>
        <a:bodyPr/>
        <a:lstStyle/>
        <a:p>
          <a:r>
            <a:rPr lang="en-GB" dirty="0" smtClean="0"/>
            <a:t>Maternity NED</a:t>
          </a:r>
          <a:endParaRPr lang="en-GB" dirty="0"/>
        </a:p>
      </dgm:t>
    </dgm:pt>
    <dgm:pt modelId="{078C60F9-6357-4753-900C-DC81DB3DDC62}" type="parTrans" cxnId="{6B3C061E-61C4-42B1-BC2D-FD70F7134B3D}">
      <dgm:prSet/>
      <dgm:spPr/>
      <dgm:t>
        <a:bodyPr/>
        <a:lstStyle/>
        <a:p>
          <a:endParaRPr lang="en-GB"/>
        </a:p>
      </dgm:t>
    </dgm:pt>
    <dgm:pt modelId="{8C6CDFA5-5313-44D7-A9EE-FBA539D68735}" type="sibTrans" cxnId="{6B3C061E-61C4-42B1-BC2D-FD70F7134B3D}">
      <dgm:prSet/>
      <dgm:spPr/>
      <dgm:t>
        <a:bodyPr/>
        <a:lstStyle/>
        <a:p>
          <a:endParaRPr lang="en-GB"/>
        </a:p>
      </dgm:t>
    </dgm:pt>
    <dgm:pt modelId="{B1A48413-7056-4A37-B710-FECCCE1E7CE3}">
      <dgm:prSet/>
      <dgm:spPr/>
      <dgm:t>
        <a:bodyPr/>
        <a:lstStyle/>
        <a:p>
          <a:r>
            <a:rPr lang="en-GB" dirty="0" smtClean="0"/>
            <a:t>Team leads</a:t>
          </a:r>
          <a:endParaRPr lang="en-GB" dirty="0"/>
        </a:p>
      </dgm:t>
    </dgm:pt>
    <dgm:pt modelId="{3DC1D667-D8FA-4699-AE15-49B24DE7D481}" type="parTrans" cxnId="{52C2DB66-41E4-4DF6-B32E-7C4797E982B2}">
      <dgm:prSet/>
      <dgm:spPr/>
      <dgm:t>
        <a:bodyPr/>
        <a:lstStyle/>
        <a:p>
          <a:endParaRPr lang="en-GB"/>
        </a:p>
      </dgm:t>
    </dgm:pt>
    <dgm:pt modelId="{27929DD4-892B-4630-BC05-78221681F8A9}" type="sibTrans" cxnId="{52C2DB66-41E4-4DF6-B32E-7C4797E982B2}">
      <dgm:prSet/>
      <dgm:spPr/>
      <dgm:t>
        <a:bodyPr/>
        <a:lstStyle/>
        <a:p>
          <a:endParaRPr lang="en-GB"/>
        </a:p>
      </dgm:t>
    </dgm:pt>
    <dgm:pt modelId="{378994CE-DF62-4557-9BCF-FE6716191D0B}" type="pres">
      <dgm:prSet presAssocID="{3FE1688D-AC89-4380-B822-64F97CABBDC7}" presName="diagram" presStyleCnt="0">
        <dgm:presLayoutVars>
          <dgm:dir/>
          <dgm:resizeHandles val="exact"/>
        </dgm:presLayoutVars>
      </dgm:prSet>
      <dgm:spPr/>
      <dgm:t>
        <a:bodyPr/>
        <a:lstStyle/>
        <a:p>
          <a:endParaRPr lang="en-GB"/>
        </a:p>
      </dgm:t>
    </dgm:pt>
    <dgm:pt modelId="{8C72A700-BE48-4A25-B930-9A5C9106D227}" type="pres">
      <dgm:prSet presAssocID="{855A2BB7-85E6-4F73-9996-6F83CC5E8595}" presName="node" presStyleLbl="node1" presStyleIdx="0" presStyleCnt="6">
        <dgm:presLayoutVars>
          <dgm:bulletEnabled val="1"/>
        </dgm:presLayoutVars>
      </dgm:prSet>
      <dgm:spPr/>
      <dgm:t>
        <a:bodyPr/>
        <a:lstStyle/>
        <a:p>
          <a:endParaRPr lang="en-GB"/>
        </a:p>
      </dgm:t>
    </dgm:pt>
    <dgm:pt modelId="{C94D9AC8-EBB3-4001-9DD7-29D779A42E74}" type="pres">
      <dgm:prSet presAssocID="{C2281F99-3F7E-40FE-9FEB-BDCAA9245DB0}" presName="sibTrans" presStyleCnt="0"/>
      <dgm:spPr/>
    </dgm:pt>
    <dgm:pt modelId="{56641811-D7FF-4260-AD20-BB0627F8EA3B}" type="pres">
      <dgm:prSet presAssocID="{6FAAA984-7F84-446C-B8AD-55B840B05910}" presName="node" presStyleLbl="node1" presStyleIdx="1" presStyleCnt="6">
        <dgm:presLayoutVars>
          <dgm:bulletEnabled val="1"/>
        </dgm:presLayoutVars>
      </dgm:prSet>
      <dgm:spPr/>
      <dgm:t>
        <a:bodyPr/>
        <a:lstStyle/>
        <a:p>
          <a:endParaRPr lang="en-GB"/>
        </a:p>
      </dgm:t>
    </dgm:pt>
    <dgm:pt modelId="{CDC5B167-923B-49AF-AAB8-D0C0BE4C355C}" type="pres">
      <dgm:prSet presAssocID="{29065714-6399-410E-A571-015F8415C3FF}" presName="sibTrans" presStyleCnt="0"/>
      <dgm:spPr/>
    </dgm:pt>
    <dgm:pt modelId="{36912AA4-EAAE-40C1-9F86-A1CF44CDEB59}" type="pres">
      <dgm:prSet presAssocID="{445411C7-882B-42AC-A406-4A8E5C083F5E}" presName="node" presStyleLbl="node1" presStyleIdx="2" presStyleCnt="6">
        <dgm:presLayoutVars>
          <dgm:bulletEnabled val="1"/>
        </dgm:presLayoutVars>
      </dgm:prSet>
      <dgm:spPr/>
      <dgm:t>
        <a:bodyPr/>
        <a:lstStyle/>
        <a:p>
          <a:endParaRPr lang="en-GB"/>
        </a:p>
      </dgm:t>
    </dgm:pt>
    <dgm:pt modelId="{4AAF7877-051C-4293-8881-C7F37ADFBC5D}" type="pres">
      <dgm:prSet presAssocID="{2AC49968-08EA-4B61-81AB-8397FD6E3F3A}" presName="sibTrans" presStyleCnt="0"/>
      <dgm:spPr/>
    </dgm:pt>
    <dgm:pt modelId="{8A32E493-416B-476E-B76D-9E841B67AA27}" type="pres">
      <dgm:prSet presAssocID="{23594AD3-B7EF-4A2A-9241-19BCCC051C4C}" presName="node" presStyleLbl="node1" presStyleIdx="3" presStyleCnt="6">
        <dgm:presLayoutVars>
          <dgm:bulletEnabled val="1"/>
        </dgm:presLayoutVars>
      </dgm:prSet>
      <dgm:spPr/>
      <dgm:t>
        <a:bodyPr/>
        <a:lstStyle/>
        <a:p>
          <a:endParaRPr lang="en-GB"/>
        </a:p>
      </dgm:t>
    </dgm:pt>
    <dgm:pt modelId="{F769D7FD-14B7-4331-83CF-A1F63BC051AB}" type="pres">
      <dgm:prSet presAssocID="{34B1A943-BF5F-4345-A941-4CAF9D126238}" presName="sibTrans" presStyleCnt="0"/>
      <dgm:spPr/>
    </dgm:pt>
    <dgm:pt modelId="{7B078C0E-25FA-46BA-9230-B5E9F40DE153}" type="pres">
      <dgm:prSet presAssocID="{F56BA022-DF52-4C16-9E85-9CD126422E11}" presName="node" presStyleLbl="node1" presStyleIdx="4" presStyleCnt="6">
        <dgm:presLayoutVars>
          <dgm:bulletEnabled val="1"/>
        </dgm:presLayoutVars>
      </dgm:prSet>
      <dgm:spPr/>
      <dgm:t>
        <a:bodyPr/>
        <a:lstStyle/>
        <a:p>
          <a:endParaRPr lang="en-GB"/>
        </a:p>
      </dgm:t>
    </dgm:pt>
    <dgm:pt modelId="{33F59FBD-5245-423C-B10E-D00E975922BE}" type="pres">
      <dgm:prSet presAssocID="{8C6CDFA5-5313-44D7-A9EE-FBA539D68735}" presName="sibTrans" presStyleCnt="0"/>
      <dgm:spPr/>
    </dgm:pt>
    <dgm:pt modelId="{F2656AE0-5148-44F1-9775-FA871D3C4047}" type="pres">
      <dgm:prSet presAssocID="{B1A48413-7056-4A37-B710-FECCCE1E7CE3}" presName="node" presStyleLbl="node1" presStyleIdx="5" presStyleCnt="6">
        <dgm:presLayoutVars>
          <dgm:bulletEnabled val="1"/>
        </dgm:presLayoutVars>
      </dgm:prSet>
      <dgm:spPr/>
      <dgm:t>
        <a:bodyPr/>
        <a:lstStyle/>
        <a:p>
          <a:endParaRPr lang="en-GB"/>
        </a:p>
      </dgm:t>
    </dgm:pt>
  </dgm:ptLst>
  <dgm:cxnLst>
    <dgm:cxn modelId="{28139572-FFCB-46DC-AF07-DA6D5717CD1C}" type="presOf" srcId="{6FAAA984-7F84-446C-B8AD-55B840B05910}" destId="{56641811-D7FF-4260-AD20-BB0627F8EA3B}" srcOrd="0" destOrd="0" presId="urn:microsoft.com/office/officeart/2005/8/layout/default"/>
    <dgm:cxn modelId="{309443BA-1968-4EFB-9DC3-32A38B80F88B}" type="presOf" srcId="{445411C7-882B-42AC-A406-4A8E5C083F5E}" destId="{36912AA4-EAAE-40C1-9F86-A1CF44CDEB59}" srcOrd="0" destOrd="0" presId="urn:microsoft.com/office/officeart/2005/8/layout/default"/>
    <dgm:cxn modelId="{6B3C061E-61C4-42B1-BC2D-FD70F7134B3D}" srcId="{3FE1688D-AC89-4380-B822-64F97CABBDC7}" destId="{F56BA022-DF52-4C16-9E85-9CD126422E11}" srcOrd="4" destOrd="0" parTransId="{078C60F9-6357-4753-900C-DC81DB3DDC62}" sibTransId="{8C6CDFA5-5313-44D7-A9EE-FBA539D68735}"/>
    <dgm:cxn modelId="{8BE58B32-70D8-4C3E-89EB-61BD200AB88B}" type="presOf" srcId="{F56BA022-DF52-4C16-9E85-9CD126422E11}" destId="{7B078C0E-25FA-46BA-9230-B5E9F40DE153}" srcOrd="0" destOrd="0" presId="urn:microsoft.com/office/officeart/2005/8/layout/default"/>
    <dgm:cxn modelId="{2FCD88DE-6881-44DA-98E5-9FDD5353A57C}" srcId="{3FE1688D-AC89-4380-B822-64F97CABBDC7}" destId="{6FAAA984-7F84-446C-B8AD-55B840B05910}" srcOrd="1" destOrd="0" parTransId="{5C5DCBA2-ACCB-4FCC-BB14-F62926642E8C}" sibTransId="{29065714-6399-410E-A571-015F8415C3FF}"/>
    <dgm:cxn modelId="{1FFEEDBB-F882-4351-98EE-0434978C692C}" type="presOf" srcId="{B1A48413-7056-4A37-B710-FECCCE1E7CE3}" destId="{F2656AE0-5148-44F1-9775-FA871D3C4047}" srcOrd="0" destOrd="0" presId="urn:microsoft.com/office/officeart/2005/8/layout/default"/>
    <dgm:cxn modelId="{1BA538C3-8144-4951-9A2F-5D511471F4BF}" type="presOf" srcId="{23594AD3-B7EF-4A2A-9241-19BCCC051C4C}" destId="{8A32E493-416B-476E-B76D-9E841B67AA27}" srcOrd="0" destOrd="0" presId="urn:microsoft.com/office/officeart/2005/8/layout/default"/>
    <dgm:cxn modelId="{38A443C8-4F98-45BC-95ED-213C8D896AA5}" type="presOf" srcId="{3FE1688D-AC89-4380-B822-64F97CABBDC7}" destId="{378994CE-DF62-4557-9BCF-FE6716191D0B}" srcOrd="0" destOrd="0" presId="urn:microsoft.com/office/officeart/2005/8/layout/default"/>
    <dgm:cxn modelId="{747495B4-1217-4E61-AAF0-D49418073720}" srcId="{3FE1688D-AC89-4380-B822-64F97CABBDC7}" destId="{855A2BB7-85E6-4F73-9996-6F83CC5E8595}" srcOrd="0" destOrd="0" parTransId="{F3BAF3B3-325F-45F5-8187-A81430E3FAF7}" sibTransId="{C2281F99-3F7E-40FE-9FEB-BDCAA9245DB0}"/>
    <dgm:cxn modelId="{EFD68081-8078-492A-9CF6-8F9C102E3B37}" srcId="{3FE1688D-AC89-4380-B822-64F97CABBDC7}" destId="{23594AD3-B7EF-4A2A-9241-19BCCC051C4C}" srcOrd="3" destOrd="0" parTransId="{1431E31E-785C-48F7-8FFD-989E0C10F0E7}" sibTransId="{34B1A943-BF5F-4345-A941-4CAF9D126238}"/>
    <dgm:cxn modelId="{D90B3667-1F7A-451E-91E1-D256EA7EDEC4}" srcId="{3FE1688D-AC89-4380-B822-64F97CABBDC7}" destId="{445411C7-882B-42AC-A406-4A8E5C083F5E}" srcOrd="2" destOrd="0" parTransId="{CA3849EC-3546-4379-B4CC-EEDA2B9E68B7}" sibTransId="{2AC49968-08EA-4B61-81AB-8397FD6E3F3A}"/>
    <dgm:cxn modelId="{8FEAB734-7775-40C1-9698-947D62FE6F40}" type="presOf" srcId="{855A2BB7-85E6-4F73-9996-6F83CC5E8595}" destId="{8C72A700-BE48-4A25-B930-9A5C9106D227}" srcOrd="0" destOrd="0" presId="urn:microsoft.com/office/officeart/2005/8/layout/default"/>
    <dgm:cxn modelId="{52C2DB66-41E4-4DF6-B32E-7C4797E982B2}" srcId="{3FE1688D-AC89-4380-B822-64F97CABBDC7}" destId="{B1A48413-7056-4A37-B710-FECCCE1E7CE3}" srcOrd="5" destOrd="0" parTransId="{3DC1D667-D8FA-4699-AE15-49B24DE7D481}" sibTransId="{27929DD4-892B-4630-BC05-78221681F8A9}"/>
    <dgm:cxn modelId="{B4F6DFF8-5972-4679-80ED-4A24450ECB5B}" type="presParOf" srcId="{378994CE-DF62-4557-9BCF-FE6716191D0B}" destId="{8C72A700-BE48-4A25-B930-9A5C9106D227}" srcOrd="0" destOrd="0" presId="urn:microsoft.com/office/officeart/2005/8/layout/default"/>
    <dgm:cxn modelId="{7E2050FC-9A97-4EEF-BF14-36723B937C4A}" type="presParOf" srcId="{378994CE-DF62-4557-9BCF-FE6716191D0B}" destId="{C94D9AC8-EBB3-4001-9DD7-29D779A42E74}" srcOrd="1" destOrd="0" presId="urn:microsoft.com/office/officeart/2005/8/layout/default"/>
    <dgm:cxn modelId="{6A966195-9E1D-41CC-ABC3-E74CFAC67C86}" type="presParOf" srcId="{378994CE-DF62-4557-9BCF-FE6716191D0B}" destId="{56641811-D7FF-4260-AD20-BB0627F8EA3B}" srcOrd="2" destOrd="0" presId="urn:microsoft.com/office/officeart/2005/8/layout/default"/>
    <dgm:cxn modelId="{E5DB7BC7-AE46-4D1E-8FB5-B4E98BD9FD49}" type="presParOf" srcId="{378994CE-DF62-4557-9BCF-FE6716191D0B}" destId="{CDC5B167-923B-49AF-AAB8-D0C0BE4C355C}" srcOrd="3" destOrd="0" presId="urn:microsoft.com/office/officeart/2005/8/layout/default"/>
    <dgm:cxn modelId="{E31B049B-579F-4E3C-A83D-32180EF45602}" type="presParOf" srcId="{378994CE-DF62-4557-9BCF-FE6716191D0B}" destId="{36912AA4-EAAE-40C1-9F86-A1CF44CDEB59}" srcOrd="4" destOrd="0" presId="urn:microsoft.com/office/officeart/2005/8/layout/default"/>
    <dgm:cxn modelId="{62E30932-A6AC-4956-9FAE-F9AE539A03CA}" type="presParOf" srcId="{378994CE-DF62-4557-9BCF-FE6716191D0B}" destId="{4AAF7877-051C-4293-8881-C7F37ADFBC5D}" srcOrd="5" destOrd="0" presId="urn:microsoft.com/office/officeart/2005/8/layout/default"/>
    <dgm:cxn modelId="{2652331D-C5CE-4EC2-B5E7-B9DD8B0B6FF0}" type="presParOf" srcId="{378994CE-DF62-4557-9BCF-FE6716191D0B}" destId="{8A32E493-416B-476E-B76D-9E841B67AA27}" srcOrd="6" destOrd="0" presId="urn:microsoft.com/office/officeart/2005/8/layout/default"/>
    <dgm:cxn modelId="{25BFE60F-B9E6-4FD3-9C4C-681BA1A02571}" type="presParOf" srcId="{378994CE-DF62-4557-9BCF-FE6716191D0B}" destId="{F769D7FD-14B7-4331-83CF-A1F63BC051AB}" srcOrd="7" destOrd="0" presId="urn:microsoft.com/office/officeart/2005/8/layout/default"/>
    <dgm:cxn modelId="{D89E0B41-569C-465A-B992-2551FD0B70C5}" type="presParOf" srcId="{378994CE-DF62-4557-9BCF-FE6716191D0B}" destId="{7B078C0E-25FA-46BA-9230-B5E9F40DE153}" srcOrd="8" destOrd="0" presId="urn:microsoft.com/office/officeart/2005/8/layout/default"/>
    <dgm:cxn modelId="{49636D42-94BE-4488-8226-9352AE53B95A}" type="presParOf" srcId="{378994CE-DF62-4557-9BCF-FE6716191D0B}" destId="{33F59FBD-5245-423C-B10E-D00E975922BE}" srcOrd="9" destOrd="0" presId="urn:microsoft.com/office/officeart/2005/8/layout/default"/>
    <dgm:cxn modelId="{2DF67A5D-7B62-4596-80A9-D25C04D3FB57}" type="presParOf" srcId="{378994CE-DF62-4557-9BCF-FE6716191D0B}" destId="{F2656AE0-5148-44F1-9775-FA871D3C404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520DC-EE3F-4D90-894C-112F207C47CF}">
      <dsp:nvSpPr>
        <dsp:cNvPr id="0" name=""/>
        <dsp:cNvSpPr/>
      </dsp:nvSpPr>
      <dsp:spPr>
        <a:xfrm>
          <a:off x="1681238" y="524495"/>
          <a:ext cx="3344137" cy="3344137"/>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A5AB9-673F-43ED-962C-794EBC24F126}">
      <dsp:nvSpPr>
        <dsp:cNvPr id="0" name=""/>
        <dsp:cNvSpPr/>
      </dsp:nvSpPr>
      <dsp:spPr>
        <a:xfrm>
          <a:off x="1681238" y="524495"/>
          <a:ext cx="3344137" cy="3344137"/>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CA241-3B03-49D0-A682-C76200B4F1D0}">
      <dsp:nvSpPr>
        <dsp:cNvPr id="0" name=""/>
        <dsp:cNvSpPr/>
      </dsp:nvSpPr>
      <dsp:spPr>
        <a:xfrm>
          <a:off x="1681238" y="524495"/>
          <a:ext cx="3344137" cy="3344137"/>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2BBF9-F3F9-4C66-B7CC-24F1F5916EB3}">
      <dsp:nvSpPr>
        <dsp:cNvPr id="0" name=""/>
        <dsp:cNvSpPr/>
      </dsp:nvSpPr>
      <dsp:spPr>
        <a:xfrm>
          <a:off x="1681238" y="524495"/>
          <a:ext cx="3344137" cy="3344137"/>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3FC0A-64EE-4E30-823A-3FCB9746E7E5}">
      <dsp:nvSpPr>
        <dsp:cNvPr id="0" name=""/>
        <dsp:cNvSpPr/>
      </dsp:nvSpPr>
      <dsp:spPr>
        <a:xfrm>
          <a:off x="1681238" y="524495"/>
          <a:ext cx="3344137" cy="3344137"/>
        </a:xfrm>
        <a:prstGeom prst="blockArc">
          <a:avLst>
            <a:gd name="adj1" fmla="val 16200000"/>
            <a:gd name="adj2" fmla="val 20520000"/>
            <a:gd name="adj3" fmla="val 4644"/>
          </a:avLst>
        </a:prstGeom>
        <a:solidFill>
          <a:srgbClr val="B0A1DB"/>
        </a:solidFill>
        <a:ln>
          <a:noFill/>
        </a:ln>
        <a:effectLst/>
      </dsp:spPr>
      <dsp:style>
        <a:lnRef idx="0">
          <a:scrgbClr r="0" g="0" b="0"/>
        </a:lnRef>
        <a:fillRef idx="1">
          <a:scrgbClr r="0" g="0" b="0"/>
        </a:fillRef>
        <a:effectRef idx="0">
          <a:scrgbClr r="0" g="0" b="0"/>
        </a:effectRef>
        <a:fontRef idx="minor">
          <a:schemeClr val="lt1"/>
        </a:fontRef>
      </dsp:style>
    </dsp:sp>
    <dsp:sp modelId="{54CB5A64-8728-4FBE-A83E-B4ACFCBD6F6B}">
      <dsp:nvSpPr>
        <dsp:cNvPr id="0" name=""/>
        <dsp:cNvSpPr/>
      </dsp:nvSpPr>
      <dsp:spPr>
        <a:xfrm>
          <a:off x="2582985" y="1426242"/>
          <a:ext cx="1540644" cy="1540644"/>
        </a:xfrm>
        <a:prstGeom prst="ellipse">
          <a:avLst/>
        </a:prstGeom>
        <a:solidFill>
          <a:srgbClr val="B0A1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Maternity Voices Partnership</a:t>
          </a:r>
          <a:endParaRPr lang="en-GB" sz="1400" b="1" kern="1200" dirty="0"/>
        </a:p>
      </dsp:txBody>
      <dsp:txXfrm>
        <a:off x="2808607" y="1651864"/>
        <a:ext cx="1089400" cy="1089400"/>
      </dsp:txXfrm>
    </dsp:sp>
    <dsp:sp modelId="{BDCE82B5-FA9C-4AA8-BFC4-A384709B452E}">
      <dsp:nvSpPr>
        <dsp:cNvPr id="0" name=""/>
        <dsp:cNvSpPr/>
      </dsp:nvSpPr>
      <dsp:spPr>
        <a:xfrm>
          <a:off x="2581573" y="-212491"/>
          <a:ext cx="1543468" cy="155162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Service users (women, partners, and their families)</a:t>
          </a:r>
          <a:endParaRPr lang="en-GB" sz="1200" kern="1200" dirty="0"/>
        </a:p>
      </dsp:txBody>
      <dsp:txXfrm>
        <a:off x="2807609" y="14739"/>
        <a:ext cx="1091396" cy="1097161"/>
      </dsp:txXfrm>
    </dsp:sp>
    <dsp:sp modelId="{50EF749F-2514-49B3-8F03-E8E1F20FECDF}">
      <dsp:nvSpPr>
        <dsp:cNvPr id="0" name=""/>
        <dsp:cNvSpPr/>
      </dsp:nvSpPr>
      <dsp:spPr>
        <a:xfrm>
          <a:off x="4121179" y="919018"/>
          <a:ext cx="1570871" cy="154569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Other stakeholders (Health Visiting, breastfeeding organisations, HealthWatch)</a:t>
          </a:r>
          <a:endParaRPr lang="en-GB" sz="1200" kern="1200" dirty="0"/>
        </a:p>
      </dsp:txBody>
      <dsp:txXfrm>
        <a:off x="4351228" y="1145379"/>
        <a:ext cx="1110773" cy="1092968"/>
      </dsp:txXfrm>
    </dsp:sp>
    <dsp:sp modelId="{072CF2E1-4955-446D-9480-6533C9674BD7}">
      <dsp:nvSpPr>
        <dsp:cNvPr id="0" name=""/>
        <dsp:cNvSpPr/>
      </dsp:nvSpPr>
      <dsp:spPr>
        <a:xfrm>
          <a:off x="3532975" y="2759282"/>
          <a:ext cx="1560658" cy="151720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Maternity commissioners</a:t>
          </a:r>
          <a:endParaRPr lang="en-GB" sz="1200" kern="1200" dirty="0"/>
        </a:p>
      </dsp:txBody>
      <dsp:txXfrm>
        <a:off x="3761528" y="2981472"/>
        <a:ext cx="1103552" cy="1072828"/>
      </dsp:txXfrm>
    </dsp:sp>
    <dsp:sp modelId="{11EE94C3-9EAA-4D51-8EF5-7F83E478182A}">
      <dsp:nvSpPr>
        <dsp:cNvPr id="0" name=""/>
        <dsp:cNvSpPr/>
      </dsp:nvSpPr>
      <dsp:spPr>
        <a:xfrm>
          <a:off x="1598184" y="2767295"/>
          <a:ext cx="1590251" cy="150118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Midwives, doctors and maternity support workers</a:t>
          </a:r>
          <a:endParaRPr lang="en-GB" sz="1200" kern="1200" dirty="0"/>
        </a:p>
      </dsp:txBody>
      <dsp:txXfrm>
        <a:off x="1831071" y="2987138"/>
        <a:ext cx="1124477" cy="1061496"/>
      </dsp:txXfrm>
    </dsp:sp>
    <dsp:sp modelId="{5FB89DBE-94D0-4A14-8943-D98C7E1FCB8F}">
      <dsp:nvSpPr>
        <dsp:cNvPr id="0" name=""/>
        <dsp:cNvSpPr/>
      </dsp:nvSpPr>
      <dsp:spPr>
        <a:xfrm>
          <a:off x="1006971" y="909690"/>
          <a:ext cx="1586056" cy="156434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Service user representatives (doulas, antenatal teachers)</a:t>
          </a:r>
          <a:endParaRPr lang="en-GB" sz="1200" kern="1200" dirty="0"/>
        </a:p>
      </dsp:txBody>
      <dsp:txXfrm>
        <a:off x="1239244" y="1138783"/>
        <a:ext cx="1121510" cy="1106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12963-ED6A-4102-AFD9-CF03FE4A1505}">
      <dsp:nvSpPr>
        <dsp:cNvPr id="0" name=""/>
        <dsp:cNvSpPr/>
      </dsp:nvSpPr>
      <dsp:spPr>
        <a:xfrm>
          <a:off x="1961148" y="1296987"/>
          <a:ext cx="1111703" cy="1111703"/>
        </a:xfrm>
        <a:prstGeom prst="roundRect">
          <a:avLst/>
        </a:prstGeom>
        <a:solidFill>
          <a:srgbClr val="B0A1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GB" sz="2800" kern="1200" dirty="0" smtClean="0"/>
            <a:t>Chair</a:t>
          </a:r>
          <a:endParaRPr lang="en-GB" sz="2800" kern="1200" dirty="0"/>
        </a:p>
      </dsp:txBody>
      <dsp:txXfrm>
        <a:off x="2015417" y="1351256"/>
        <a:ext cx="1003165" cy="1003165"/>
      </dsp:txXfrm>
    </dsp:sp>
    <dsp:sp modelId="{497A7A4C-1472-432E-B2A1-F2513DC3C637}">
      <dsp:nvSpPr>
        <dsp:cNvPr id="0" name=""/>
        <dsp:cNvSpPr/>
      </dsp:nvSpPr>
      <dsp:spPr>
        <a:xfrm rot="16200000">
          <a:off x="2241086" y="1021073"/>
          <a:ext cx="551827" cy="0"/>
        </a:xfrm>
        <a:custGeom>
          <a:avLst/>
          <a:gdLst/>
          <a:ahLst/>
          <a:cxnLst/>
          <a:rect l="0" t="0" r="0" b="0"/>
          <a:pathLst>
            <a:path>
              <a:moveTo>
                <a:pt x="0" y="0"/>
              </a:moveTo>
              <a:lnTo>
                <a:pt x="5518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832CC-9444-4887-9276-02E2A04602BC}">
      <dsp:nvSpPr>
        <dsp:cNvPr id="0" name=""/>
        <dsp:cNvSpPr/>
      </dsp:nvSpPr>
      <dsp:spPr>
        <a:xfrm>
          <a:off x="2144579" y="318"/>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Vice chair</a:t>
          </a:r>
          <a:endParaRPr lang="en-GB" sz="2000" kern="1200" dirty="0"/>
        </a:p>
      </dsp:txBody>
      <dsp:txXfrm>
        <a:off x="2180939" y="36678"/>
        <a:ext cx="672121" cy="672121"/>
      </dsp:txXfrm>
    </dsp:sp>
    <dsp:sp modelId="{E358B395-2168-4157-B298-B518C14FEF14}">
      <dsp:nvSpPr>
        <dsp:cNvPr id="0" name=""/>
        <dsp:cNvSpPr/>
      </dsp:nvSpPr>
      <dsp:spPr>
        <a:xfrm rot="19800000">
          <a:off x="3045506" y="1429862"/>
          <a:ext cx="408223" cy="0"/>
        </a:xfrm>
        <a:custGeom>
          <a:avLst/>
          <a:gdLst/>
          <a:ahLst/>
          <a:cxnLst/>
          <a:rect l="0" t="0" r="0" b="0"/>
          <a:pathLst>
            <a:path>
              <a:moveTo>
                <a:pt x="0" y="0"/>
              </a:moveTo>
              <a:lnTo>
                <a:pt x="4082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AB760-0DA4-4C1C-AFD4-ACDA4DDB6C08}">
      <dsp:nvSpPr>
        <dsp:cNvPr id="0" name=""/>
        <dsp:cNvSpPr/>
      </dsp:nvSpPr>
      <dsp:spPr>
        <a:xfrm>
          <a:off x="3426383" y="740368"/>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Co-chair</a:t>
          </a:r>
          <a:endParaRPr lang="en-GB" sz="2000" kern="1200" dirty="0"/>
        </a:p>
      </dsp:txBody>
      <dsp:txXfrm>
        <a:off x="3462743" y="776728"/>
        <a:ext cx="672121" cy="672121"/>
      </dsp:txXfrm>
    </dsp:sp>
    <dsp:sp modelId="{8253DB6A-BCC4-494E-A92C-E8B63ABCBABD}">
      <dsp:nvSpPr>
        <dsp:cNvPr id="0" name=""/>
        <dsp:cNvSpPr/>
      </dsp:nvSpPr>
      <dsp:spPr>
        <a:xfrm rot="1800000">
          <a:off x="3045506" y="2275816"/>
          <a:ext cx="408223" cy="0"/>
        </a:xfrm>
        <a:custGeom>
          <a:avLst/>
          <a:gdLst/>
          <a:ahLst/>
          <a:cxnLst/>
          <a:rect l="0" t="0" r="0" b="0"/>
          <a:pathLst>
            <a:path>
              <a:moveTo>
                <a:pt x="0" y="0"/>
              </a:moveTo>
              <a:lnTo>
                <a:pt x="4082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58620-9C40-402F-96B6-D077302FB338}">
      <dsp:nvSpPr>
        <dsp:cNvPr id="0" name=""/>
        <dsp:cNvSpPr/>
      </dsp:nvSpPr>
      <dsp:spPr>
        <a:xfrm>
          <a:off x="3426383" y="2220468"/>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GB" sz="1100" kern="1200" dirty="0" smtClean="0"/>
            <a:t>Secretary</a:t>
          </a:r>
          <a:endParaRPr lang="en-GB" sz="1100" kern="1200" dirty="0"/>
        </a:p>
      </dsp:txBody>
      <dsp:txXfrm>
        <a:off x="3462743" y="2256828"/>
        <a:ext cx="672121" cy="672121"/>
      </dsp:txXfrm>
    </dsp:sp>
    <dsp:sp modelId="{7A98FE44-B409-41A0-9B58-D5C3C37AD07E}">
      <dsp:nvSpPr>
        <dsp:cNvPr id="0" name=""/>
        <dsp:cNvSpPr/>
      </dsp:nvSpPr>
      <dsp:spPr>
        <a:xfrm rot="5400000">
          <a:off x="2241086" y="2684605"/>
          <a:ext cx="551827" cy="0"/>
        </a:xfrm>
        <a:custGeom>
          <a:avLst/>
          <a:gdLst/>
          <a:ahLst/>
          <a:cxnLst/>
          <a:rect l="0" t="0" r="0" b="0"/>
          <a:pathLst>
            <a:path>
              <a:moveTo>
                <a:pt x="0" y="0"/>
              </a:moveTo>
              <a:lnTo>
                <a:pt x="5518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8AD77-5001-40F8-90B5-0688BEF4999D}">
      <dsp:nvSpPr>
        <dsp:cNvPr id="0" name=""/>
        <dsp:cNvSpPr/>
      </dsp:nvSpPr>
      <dsp:spPr>
        <a:xfrm>
          <a:off x="2144579" y="2960519"/>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smtClean="0"/>
            <a:t>Project lead</a:t>
          </a:r>
          <a:endParaRPr lang="en-GB" sz="1500" kern="1200" dirty="0"/>
        </a:p>
      </dsp:txBody>
      <dsp:txXfrm>
        <a:off x="2180939" y="2996879"/>
        <a:ext cx="672121" cy="672121"/>
      </dsp:txXfrm>
    </dsp:sp>
    <dsp:sp modelId="{7BEAEE7D-6367-4942-8654-7C09A1C72BDD}">
      <dsp:nvSpPr>
        <dsp:cNvPr id="0" name=""/>
        <dsp:cNvSpPr/>
      </dsp:nvSpPr>
      <dsp:spPr>
        <a:xfrm rot="9000000">
          <a:off x="1580270" y="2275816"/>
          <a:ext cx="408223" cy="0"/>
        </a:xfrm>
        <a:custGeom>
          <a:avLst/>
          <a:gdLst/>
          <a:ahLst/>
          <a:cxnLst/>
          <a:rect l="0" t="0" r="0" b="0"/>
          <a:pathLst>
            <a:path>
              <a:moveTo>
                <a:pt x="0" y="0"/>
              </a:moveTo>
              <a:lnTo>
                <a:pt x="4082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FD067-2DF5-436D-937A-77B50D072211}">
      <dsp:nvSpPr>
        <dsp:cNvPr id="0" name=""/>
        <dsp:cNvSpPr/>
      </dsp:nvSpPr>
      <dsp:spPr>
        <a:xfrm>
          <a:off x="862774" y="2220468"/>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Equity lead</a:t>
          </a:r>
          <a:endParaRPr lang="en-GB" sz="1600" kern="1200" dirty="0"/>
        </a:p>
      </dsp:txBody>
      <dsp:txXfrm>
        <a:off x="899134" y="2256828"/>
        <a:ext cx="672121" cy="672121"/>
      </dsp:txXfrm>
    </dsp:sp>
    <dsp:sp modelId="{F74F09F2-BDE0-40B1-9B2B-4F1A82E7E69A}">
      <dsp:nvSpPr>
        <dsp:cNvPr id="0" name=""/>
        <dsp:cNvSpPr/>
      </dsp:nvSpPr>
      <dsp:spPr>
        <a:xfrm rot="12600000">
          <a:off x="1580270" y="1429862"/>
          <a:ext cx="408223" cy="0"/>
        </a:xfrm>
        <a:custGeom>
          <a:avLst/>
          <a:gdLst/>
          <a:ahLst/>
          <a:cxnLst/>
          <a:rect l="0" t="0" r="0" b="0"/>
          <a:pathLst>
            <a:path>
              <a:moveTo>
                <a:pt x="0" y="0"/>
              </a:moveTo>
              <a:lnTo>
                <a:pt x="4082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538AA-86B5-4511-8E03-D69214C8FD1A}">
      <dsp:nvSpPr>
        <dsp:cNvPr id="0" name=""/>
        <dsp:cNvSpPr/>
      </dsp:nvSpPr>
      <dsp:spPr>
        <a:xfrm>
          <a:off x="862774" y="740368"/>
          <a:ext cx="744841" cy="74484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GB" sz="1100" kern="1200" dirty="0" smtClean="0"/>
            <a:t>Volunteer parent reps</a:t>
          </a:r>
          <a:endParaRPr lang="en-GB" sz="1100" kern="1200" dirty="0"/>
        </a:p>
      </dsp:txBody>
      <dsp:txXfrm>
        <a:off x="899134" y="776728"/>
        <a:ext cx="672121" cy="672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A700-BE48-4A25-B930-9A5C9106D227}">
      <dsp:nvSpPr>
        <dsp:cNvPr id="0" name=""/>
        <dsp:cNvSpPr/>
      </dsp:nvSpPr>
      <dsp:spPr>
        <a:xfrm>
          <a:off x="0"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Clinical governance</a:t>
          </a:r>
          <a:endParaRPr lang="en-GB" sz="2800" kern="1200" dirty="0"/>
        </a:p>
      </dsp:txBody>
      <dsp:txXfrm>
        <a:off x="0" y="72150"/>
        <a:ext cx="2490107" cy="1494064"/>
      </dsp:txXfrm>
    </dsp:sp>
    <dsp:sp modelId="{56641811-D7FF-4260-AD20-BB0627F8EA3B}">
      <dsp:nvSpPr>
        <dsp:cNvPr id="0" name=""/>
        <dsp:cNvSpPr/>
      </dsp:nvSpPr>
      <dsp:spPr>
        <a:xfrm>
          <a:off x="2739117"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LMNS board</a:t>
          </a:r>
          <a:endParaRPr lang="en-GB" sz="2800" kern="1200" dirty="0"/>
        </a:p>
      </dsp:txBody>
      <dsp:txXfrm>
        <a:off x="2739117" y="72150"/>
        <a:ext cx="2490107" cy="1494064"/>
      </dsp:txXfrm>
    </dsp:sp>
    <dsp:sp modelId="{36912AA4-EAAE-40C1-9F86-A1CF44CDEB59}">
      <dsp:nvSpPr>
        <dsp:cNvPr id="0" name=""/>
        <dsp:cNvSpPr/>
      </dsp:nvSpPr>
      <dsp:spPr>
        <a:xfrm>
          <a:off x="5478235"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Maternity services steering group</a:t>
          </a:r>
          <a:endParaRPr lang="en-GB" sz="2800" kern="1200" dirty="0"/>
        </a:p>
      </dsp:txBody>
      <dsp:txXfrm>
        <a:off x="5478235" y="72150"/>
        <a:ext cx="2490107" cy="1494064"/>
      </dsp:txXfrm>
    </dsp:sp>
    <dsp:sp modelId="{8A32E493-416B-476E-B76D-9E841B67AA27}">
      <dsp:nvSpPr>
        <dsp:cNvPr id="0" name=""/>
        <dsp:cNvSpPr/>
      </dsp:nvSpPr>
      <dsp:spPr>
        <a:xfrm>
          <a:off x="0"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LMNS SI panel</a:t>
          </a:r>
          <a:endParaRPr lang="en-GB" sz="2800" kern="1200" dirty="0"/>
        </a:p>
      </dsp:txBody>
      <dsp:txXfrm>
        <a:off x="0" y="1815225"/>
        <a:ext cx="2490107" cy="1494064"/>
      </dsp:txXfrm>
    </dsp:sp>
    <dsp:sp modelId="{7B078C0E-25FA-46BA-9230-B5E9F40DE153}">
      <dsp:nvSpPr>
        <dsp:cNvPr id="0" name=""/>
        <dsp:cNvSpPr/>
      </dsp:nvSpPr>
      <dsp:spPr>
        <a:xfrm>
          <a:off x="2739117"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Obs &amp; gynae board</a:t>
          </a:r>
          <a:endParaRPr lang="en-GB" sz="2800" kern="1200" dirty="0"/>
        </a:p>
      </dsp:txBody>
      <dsp:txXfrm>
        <a:off x="2739117" y="1815225"/>
        <a:ext cx="2490107" cy="1494064"/>
      </dsp:txXfrm>
    </dsp:sp>
    <dsp:sp modelId="{F2656AE0-5148-44F1-9775-FA871D3C4047}">
      <dsp:nvSpPr>
        <dsp:cNvPr id="0" name=""/>
        <dsp:cNvSpPr/>
      </dsp:nvSpPr>
      <dsp:spPr>
        <a:xfrm>
          <a:off x="5478235"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Intrapartum strategy</a:t>
          </a:r>
          <a:endParaRPr lang="en-GB" sz="2800" kern="1200" dirty="0"/>
        </a:p>
      </dsp:txBody>
      <dsp:txXfrm>
        <a:off x="5478235" y="1815225"/>
        <a:ext cx="2490107" cy="1494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A700-BE48-4A25-B930-9A5C9106D227}">
      <dsp:nvSpPr>
        <dsp:cNvPr id="0" name=""/>
        <dsp:cNvSpPr/>
      </dsp:nvSpPr>
      <dsp:spPr>
        <a:xfrm>
          <a:off x="0"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Safety champions</a:t>
          </a:r>
          <a:endParaRPr lang="en-GB" sz="3600" kern="1200" dirty="0"/>
        </a:p>
      </dsp:txBody>
      <dsp:txXfrm>
        <a:off x="0" y="72150"/>
        <a:ext cx="2490107" cy="1494064"/>
      </dsp:txXfrm>
    </dsp:sp>
    <dsp:sp modelId="{56641811-D7FF-4260-AD20-BB0627F8EA3B}">
      <dsp:nvSpPr>
        <dsp:cNvPr id="0" name=""/>
        <dsp:cNvSpPr/>
      </dsp:nvSpPr>
      <dsp:spPr>
        <a:xfrm>
          <a:off x="2739117"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Director of Midwifery</a:t>
          </a:r>
          <a:endParaRPr lang="en-GB" sz="3600" kern="1200" dirty="0"/>
        </a:p>
      </dsp:txBody>
      <dsp:txXfrm>
        <a:off x="2739117" y="72150"/>
        <a:ext cx="2490107" cy="1494064"/>
      </dsp:txXfrm>
    </dsp:sp>
    <dsp:sp modelId="{36912AA4-EAAE-40C1-9F86-A1CF44CDEB59}">
      <dsp:nvSpPr>
        <dsp:cNvPr id="0" name=""/>
        <dsp:cNvSpPr/>
      </dsp:nvSpPr>
      <dsp:spPr>
        <a:xfrm>
          <a:off x="5478235" y="72150"/>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Head of Midwifery</a:t>
          </a:r>
          <a:endParaRPr lang="en-GB" sz="3600" kern="1200" dirty="0"/>
        </a:p>
      </dsp:txBody>
      <dsp:txXfrm>
        <a:off x="5478235" y="72150"/>
        <a:ext cx="2490107" cy="1494064"/>
      </dsp:txXfrm>
    </dsp:sp>
    <dsp:sp modelId="{8A32E493-416B-476E-B76D-9E841B67AA27}">
      <dsp:nvSpPr>
        <dsp:cNvPr id="0" name=""/>
        <dsp:cNvSpPr/>
      </dsp:nvSpPr>
      <dsp:spPr>
        <a:xfrm>
          <a:off x="0"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Chief Nurse</a:t>
          </a:r>
          <a:endParaRPr lang="en-GB" sz="3600" kern="1200" dirty="0"/>
        </a:p>
      </dsp:txBody>
      <dsp:txXfrm>
        <a:off x="0" y="1815225"/>
        <a:ext cx="2490107" cy="1494064"/>
      </dsp:txXfrm>
    </dsp:sp>
    <dsp:sp modelId="{7B078C0E-25FA-46BA-9230-B5E9F40DE153}">
      <dsp:nvSpPr>
        <dsp:cNvPr id="0" name=""/>
        <dsp:cNvSpPr/>
      </dsp:nvSpPr>
      <dsp:spPr>
        <a:xfrm>
          <a:off x="2739117"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Maternity NED</a:t>
          </a:r>
          <a:endParaRPr lang="en-GB" sz="3600" kern="1200" dirty="0"/>
        </a:p>
      </dsp:txBody>
      <dsp:txXfrm>
        <a:off x="2739117" y="1815225"/>
        <a:ext cx="2490107" cy="1494064"/>
      </dsp:txXfrm>
    </dsp:sp>
    <dsp:sp modelId="{F2656AE0-5148-44F1-9775-FA871D3C4047}">
      <dsp:nvSpPr>
        <dsp:cNvPr id="0" name=""/>
        <dsp:cNvSpPr/>
      </dsp:nvSpPr>
      <dsp:spPr>
        <a:xfrm>
          <a:off x="5478235" y="1815225"/>
          <a:ext cx="2490107" cy="14940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Team leads</a:t>
          </a:r>
          <a:endParaRPr lang="en-GB" sz="3600" kern="1200" dirty="0"/>
        </a:p>
      </dsp:txBody>
      <dsp:txXfrm>
        <a:off x="5478235" y="1815225"/>
        <a:ext cx="2490107" cy="14940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90009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04260d8ac_0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c04260d8ac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4260d8a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4260d8a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sldNum" idx="12"/>
          </p:nvPr>
        </p:nvSpPr>
        <p:spPr>
          <a:xfrm>
            <a:off x="6457950" y="44624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2" name="Google Shape;82;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0" name="Google Shape;100;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8" name="Google Shape;10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83B93A"/>
              </a:solidFill>
              <a:latin typeface="Calibri"/>
              <a:ea typeface="Calibri"/>
              <a:cs typeface="Calibri"/>
              <a:sym typeface="Calibri"/>
            </a:endParaRPr>
          </a:p>
        </p:txBody>
      </p:sp>
      <p:sp>
        <p:nvSpPr>
          <p:cNvPr id="128" name="Google Shape;128;p25"/>
          <p:cNvSpPr txBox="1"/>
          <p:nvPr/>
        </p:nvSpPr>
        <p:spPr>
          <a:xfrm>
            <a:off x="197285" y="4805590"/>
            <a:ext cx="3429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b="0" i="0" u="none" strike="noStrike" cap="none" dirty="0">
                <a:solidFill>
                  <a:schemeClr val="dk1"/>
                </a:solidFill>
                <a:latin typeface="Calibri"/>
                <a:ea typeface="Calibri"/>
                <a:cs typeface="Calibri"/>
                <a:sym typeface="Calibri"/>
              </a:rPr>
              <a:t>© Copyright National Maternity Voices </a:t>
            </a:r>
            <a:r>
              <a:rPr lang="en-GB" sz="1400" b="0" i="0" u="none" strike="noStrike" cap="none" dirty="0" smtClean="0">
                <a:solidFill>
                  <a:schemeClr val="dk1"/>
                </a:solidFill>
                <a:latin typeface="Calibri"/>
                <a:ea typeface="Calibri"/>
                <a:cs typeface="Calibri"/>
                <a:sym typeface="Calibri"/>
              </a:rPr>
              <a:t>2022</a:t>
            </a:r>
            <a:endParaRPr sz="1100" dirty="0"/>
          </a:p>
        </p:txBody>
      </p:sp>
      <p:sp>
        <p:nvSpPr>
          <p:cNvPr id="129" name="Google Shape;129;p25"/>
          <p:cNvSpPr txBox="1">
            <a:spLocks noGrp="1"/>
          </p:cNvSpPr>
          <p:nvPr>
            <p:ph type="ctrTitle"/>
          </p:nvPr>
        </p:nvSpPr>
        <p:spPr>
          <a:xfrm>
            <a:off x="559837" y="803123"/>
            <a:ext cx="8126963"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GB" dirty="0" smtClean="0"/>
              <a:t>Working in and embedding your Maternity Voices Partnership</a:t>
            </a:r>
            <a:endParaRPr dirty="0"/>
          </a:p>
        </p:txBody>
      </p:sp>
      <p:sp>
        <p:nvSpPr>
          <p:cNvPr id="130" name="Google Shape;130;p25"/>
          <p:cNvSpPr txBox="1">
            <a:spLocks noGrp="1"/>
          </p:cNvSpPr>
          <p:nvPr>
            <p:ph type="subTitle" idx="1"/>
          </p:nvPr>
        </p:nvSpPr>
        <p:spPr>
          <a:xfrm>
            <a:off x="1161661" y="2612572"/>
            <a:ext cx="6858000" cy="2108718"/>
          </a:xfrm>
          <a:prstGeom prst="rect">
            <a:avLst/>
          </a:prstGeom>
        </p:spPr>
        <p:txBody>
          <a:bodyPr spcFirstLastPara="1" wrap="square" lIns="68575" tIns="34275" rIns="68575" bIns="34275" anchor="t" anchorCtr="0">
            <a:normAutofit fontScale="92500" lnSpcReduction="10000"/>
          </a:bodyPr>
          <a:lstStyle/>
          <a:p>
            <a:pPr marL="0" lvl="0" indent="0" algn="ctr" rtl="0">
              <a:spcBef>
                <a:spcPts val="800"/>
              </a:spcBef>
              <a:spcAft>
                <a:spcPts val="0"/>
              </a:spcAft>
              <a:buNone/>
            </a:pPr>
            <a:r>
              <a:rPr lang="en-GB" sz="3200" dirty="0" smtClean="0"/>
              <a:t>Emma Taylor</a:t>
            </a:r>
          </a:p>
          <a:p>
            <a:pPr marL="0" lvl="0" indent="0" algn="ctr" rtl="0">
              <a:spcBef>
                <a:spcPts val="800"/>
              </a:spcBef>
              <a:spcAft>
                <a:spcPts val="0"/>
              </a:spcAft>
              <a:buNone/>
            </a:pPr>
            <a:endParaRPr lang="en-GB" sz="900" dirty="0" smtClean="0"/>
          </a:p>
          <a:p>
            <a:pPr marL="0" lvl="0" indent="0" algn="ctr" rtl="0">
              <a:spcBef>
                <a:spcPts val="800"/>
              </a:spcBef>
              <a:spcAft>
                <a:spcPts val="0"/>
              </a:spcAft>
              <a:buNone/>
            </a:pPr>
            <a:r>
              <a:rPr lang="en-GB" dirty="0" smtClean="0"/>
              <a:t>South East Maternity Service User Voice &amp; MVP Network Lead</a:t>
            </a:r>
          </a:p>
          <a:p>
            <a:pPr marL="0" lvl="0" indent="0" algn="ctr" rtl="0">
              <a:spcBef>
                <a:spcPts val="800"/>
              </a:spcBef>
              <a:spcAft>
                <a:spcPts val="0"/>
              </a:spcAft>
              <a:buNone/>
            </a:pPr>
            <a:r>
              <a:rPr lang="en-GB" dirty="0" smtClean="0"/>
              <a:t>Maternity Voices Partnership Chair, Reading, Wokingham, &amp; West Berkshire</a:t>
            </a:r>
          </a:p>
          <a:p>
            <a:pPr marL="0" lvl="0" indent="0" algn="ctr" rtl="0">
              <a:spcBef>
                <a:spcPts val="800"/>
              </a:spcBef>
              <a:spcAft>
                <a:spcPts val="0"/>
              </a:spcAft>
              <a:buNone/>
            </a:pPr>
            <a:r>
              <a:rPr lang="en-GB" dirty="0" smtClean="0"/>
              <a:t>Chair, Shared Voices Network, RCM</a:t>
            </a:r>
          </a:p>
          <a:p>
            <a:pPr marL="0" lvl="0" indent="0" algn="ctr" rtl="0">
              <a:spcBef>
                <a:spcPts val="800"/>
              </a:spcBef>
              <a:spcAft>
                <a:spcPts val="0"/>
              </a:spcAft>
              <a:buNone/>
            </a:pPr>
            <a:r>
              <a:rPr lang="en-GB" dirty="0" smtClean="0"/>
              <a:t>Director, National Maternity Voices</a:t>
            </a:r>
            <a:endParaRPr lang="en-GB" dirty="0"/>
          </a:p>
        </p:txBody>
      </p:sp>
      <p:pic>
        <p:nvPicPr>
          <p:cNvPr id="131" name="Google Shape;131;p25"/>
          <p:cNvPicPr preferRelativeResize="0"/>
          <p:nvPr/>
        </p:nvPicPr>
        <p:blipFill>
          <a:blip r:embed="rId3">
            <a:alphaModFix/>
          </a:blip>
          <a:stretch>
            <a:fillRect/>
          </a:stretch>
        </p:blipFill>
        <p:spPr>
          <a:xfrm>
            <a:off x="6522824" y="215500"/>
            <a:ext cx="2542953" cy="1069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Evidence-based approach continued…</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10000"/>
          </a:bodyPr>
          <a:lstStyle/>
          <a:p>
            <a:pPr marL="0" indent="0">
              <a:buNone/>
            </a:pPr>
            <a:r>
              <a:rPr lang="en-GB" dirty="0" smtClean="0"/>
              <a:t>“In </a:t>
            </a:r>
            <a:r>
              <a:rPr lang="en-GB" dirty="0"/>
              <a:t>our original analysis, </a:t>
            </a:r>
            <a:r>
              <a:rPr lang="en-GB" b="1" dirty="0"/>
              <a:t>we identified the importance </a:t>
            </a:r>
            <a:r>
              <a:rPr lang="en-GB" b="1" dirty="0" smtClean="0"/>
              <a:t>of monitoring </a:t>
            </a:r>
            <a:r>
              <a:rPr lang="en-GB" b="1" dirty="0"/>
              <a:t>multiple sources of intelligence as a </a:t>
            </a:r>
            <a:r>
              <a:rPr lang="en-GB" b="1" dirty="0" smtClean="0"/>
              <a:t>feature of </a:t>
            </a:r>
            <a:r>
              <a:rPr lang="en-GB" b="1" dirty="0"/>
              <a:t>maternity unit safety</a:t>
            </a:r>
            <a:r>
              <a:rPr lang="en-GB" dirty="0"/>
              <a:t>. Our extended analysis </a:t>
            </a:r>
            <a:r>
              <a:rPr lang="en-GB" dirty="0" smtClean="0"/>
              <a:t>reaffirmed </a:t>
            </a:r>
            <a:r>
              <a:rPr lang="en-GB" dirty="0"/>
              <a:t>this while further emphasising the value of </a:t>
            </a:r>
            <a:r>
              <a:rPr lang="en-GB" dirty="0" smtClean="0"/>
              <a:t>using multiple </a:t>
            </a:r>
            <a:r>
              <a:rPr lang="en-GB" dirty="0"/>
              <a:t>problem-sensing systems as a basis of action</a:t>
            </a:r>
            <a:r>
              <a:rPr lang="en-GB" dirty="0" smtClean="0"/>
              <a:t>.</a:t>
            </a:r>
          </a:p>
          <a:p>
            <a:pPr marL="0" indent="0">
              <a:buNone/>
            </a:pPr>
            <a:r>
              <a:rPr lang="en-GB" dirty="0"/>
              <a:t/>
            </a:r>
            <a:br>
              <a:rPr lang="en-GB" dirty="0"/>
            </a:br>
            <a:r>
              <a:rPr lang="en-GB" dirty="0" smtClean="0"/>
              <a:t>“This </a:t>
            </a:r>
            <a:r>
              <a:rPr lang="en-GB" dirty="0"/>
              <a:t>feature was visible when staff gathered </a:t>
            </a:r>
            <a:r>
              <a:rPr lang="en-GB" b="1" dirty="0" smtClean="0"/>
              <a:t>insights and </a:t>
            </a:r>
            <a:r>
              <a:rPr lang="en-GB" b="1" dirty="0"/>
              <a:t>knowledge from </a:t>
            </a:r>
            <a:r>
              <a:rPr lang="en-GB" b="1" dirty="0" smtClean="0"/>
              <a:t>multiple </a:t>
            </a:r>
            <a:r>
              <a:rPr lang="en-GB" b="1" dirty="0"/>
              <a:t>sources to </a:t>
            </a:r>
            <a:r>
              <a:rPr lang="en-GB" b="1" dirty="0" smtClean="0"/>
              <a:t>continuously learn </a:t>
            </a:r>
            <a:r>
              <a:rPr lang="en-GB" b="1" dirty="0"/>
              <a:t>and improve</a:t>
            </a:r>
            <a:r>
              <a:rPr lang="en-GB" dirty="0"/>
              <a:t>, and those in management roles acknowledged the importance of listening to those </a:t>
            </a:r>
            <a:r>
              <a:rPr lang="en-GB" dirty="0" smtClean="0"/>
              <a:t>at the </a:t>
            </a:r>
            <a:r>
              <a:rPr lang="en-GB" dirty="0"/>
              <a:t>frontline of </a:t>
            </a:r>
            <a:r>
              <a:rPr lang="en-GB" dirty="0" smtClean="0"/>
              <a:t>care.</a:t>
            </a:r>
          </a:p>
          <a:p>
            <a:pPr marL="0" indent="0">
              <a:buNone/>
            </a:pPr>
            <a:r>
              <a:rPr lang="en-GB" dirty="0" smtClean="0"/>
              <a:t>“Members </a:t>
            </a:r>
            <a:r>
              <a:rPr lang="en-GB" dirty="0"/>
              <a:t>of staff and </a:t>
            </a:r>
            <a:r>
              <a:rPr lang="en-GB" b="1" dirty="0" smtClean="0"/>
              <a:t>families accessing </a:t>
            </a:r>
            <a:r>
              <a:rPr lang="en-GB" b="1" dirty="0"/>
              <a:t>the service were actively encouraged to </a:t>
            </a:r>
            <a:r>
              <a:rPr lang="en-GB" b="1" dirty="0" smtClean="0"/>
              <a:t>share ideas </a:t>
            </a:r>
            <a:r>
              <a:rPr lang="en-GB" b="1" dirty="0"/>
              <a:t>and concerns, and their experience was used </a:t>
            </a:r>
            <a:r>
              <a:rPr lang="en-GB" b="1" dirty="0" smtClean="0"/>
              <a:t>to sense </a:t>
            </a:r>
            <a:r>
              <a:rPr lang="en-GB" b="1" dirty="0"/>
              <a:t>problems, self-assess and learn</a:t>
            </a:r>
            <a:r>
              <a:rPr lang="en-GB" dirty="0" smtClean="0"/>
              <a:t>.”</a:t>
            </a:r>
            <a:endParaRPr lang="en-GB" dirty="0"/>
          </a:p>
          <a:p>
            <a:pPr marL="0" lvl="0" indent="0" algn="l" rtl="0">
              <a:spcBef>
                <a:spcPts val="800"/>
              </a:spcBef>
              <a:spcAft>
                <a:spcPts val="0"/>
              </a:spcAft>
              <a:buNone/>
            </a:pP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34224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Evidence-based approach continued…</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buNone/>
            </a:pPr>
            <a:r>
              <a:rPr lang="en-GB" dirty="0" smtClean="0"/>
              <a:t>“Critical </a:t>
            </a:r>
            <a:r>
              <a:rPr lang="en-GB" dirty="0"/>
              <a:t>to harnessing soft intelligence </a:t>
            </a:r>
            <a:r>
              <a:rPr lang="en-GB" dirty="0" smtClean="0"/>
              <a:t>was the nurturing </a:t>
            </a:r>
            <a:r>
              <a:rPr lang="en-GB" dirty="0"/>
              <a:t>of a </a:t>
            </a:r>
            <a:r>
              <a:rPr lang="en-GB" dirty="0" smtClean="0"/>
              <a:t>psychologically </a:t>
            </a:r>
            <a:r>
              <a:rPr lang="en-GB" dirty="0"/>
              <a:t>safe environment</a:t>
            </a:r>
            <a:r>
              <a:rPr lang="en-GB" dirty="0" smtClean="0"/>
              <a:t>, where </a:t>
            </a:r>
            <a:r>
              <a:rPr lang="en-GB" dirty="0"/>
              <a:t>people felt they could share ideas and concerns</a:t>
            </a:r>
            <a:r>
              <a:rPr lang="en-GB" dirty="0" smtClean="0"/>
              <a:t>, that </a:t>
            </a:r>
            <a:r>
              <a:rPr lang="en-GB" dirty="0"/>
              <a:t>they would be taken seriously and that action </a:t>
            </a:r>
            <a:r>
              <a:rPr lang="en-GB" dirty="0" smtClean="0"/>
              <a:t>will be </a:t>
            </a:r>
            <a:r>
              <a:rPr lang="en-GB" dirty="0"/>
              <a:t>taken as a result</a:t>
            </a:r>
            <a:r>
              <a:rPr lang="en-GB" dirty="0" smtClean="0"/>
              <a:t>.”</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34224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Requirements</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GB" b="1" dirty="0" smtClean="0"/>
              <a:t>CNST </a:t>
            </a:r>
            <a:r>
              <a:rPr lang="en-GB" b="1" dirty="0"/>
              <a:t>S</a:t>
            </a:r>
            <a:r>
              <a:rPr lang="en-GB" b="1" dirty="0" smtClean="0"/>
              <a:t>afety Action 7:</a:t>
            </a:r>
          </a:p>
          <a:p>
            <a:pPr marL="0" lvl="0" indent="0">
              <a:buNone/>
            </a:pPr>
            <a:r>
              <a:rPr lang="en-GB" dirty="0"/>
              <a:t>Can you demonstrate that you have a mechanism </a:t>
            </a:r>
            <a:r>
              <a:rPr lang="en-GB" dirty="0" smtClean="0"/>
              <a:t>for gathering </a:t>
            </a:r>
            <a:r>
              <a:rPr lang="en-GB" dirty="0"/>
              <a:t>service user feedback, and that you work with service </a:t>
            </a:r>
            <a:r>
              <a:rPr lang="en-GB" dirty="0" smtClean="0"/>
              <a:t>users through </a:t>
            </a:r>
            <a:r>
              <a:rPr lang="en-GB" dirty="0"/>
              <a:t>your Maternity Voices Partnership (MVP) to coproduce </a:t>
            </a:r>
            <a:r>
              <a:rPr lang="en-GB" dirty="0" smtClean="0"/>
              <a:t>local maternity </a:t>
            </a:r>
            <a:r>
              <a:rPr lang="en-GB" dirty="0"/>
              <a:t>services?</a:t>
            </a:r>
            <a:endParaRPr lang="en-GB" dirty="0" smtClean="0"/>
          </a:p>
          <a:p>
            <a:pPr marL="0" lvl="0" indent="0" algn="l" rtl="0">
              <a:spcBef>
                <a:spcPts val="800"/>
              </a:spcBef>
              <a:spcAft>
                <a:spcPts val="0"/>
              </a:spcAft>
              <a:buNone/>
            </a:pPr>
            <a:endParaRPr lang="en-GB" dirty="0"/>
          </a:p>
          <a:p>
            <a:pPr marL="0" lvl="0" indent="0" algn="l" rtl="0">
              <a:spcBef>
                <a:spcPts val="800"/>
              </a:spcBef>
              <a:spcAft>
                <a:spcPts val="0"/>
              </a:spcAft>
              <a:buNone/>
            </a:pPr>
            <a:r>
              <a:rPr lang="en-GB" b="1" dirty="0" smtClean="0"/>
              <a:t>Ockenden Immediate and Essential Action 2:</a:t>
            </a:r>
          </a:p>
          <a:p>
            <a:pPr marL="0" lvl="0" indent="0">
              <a:buNone/>
            </a:pPr>
            <a:r>
              <a:rPr lang="en-GB" dirty="0"/>
              <a:t>Maternity services must </a:t>
            </a:r>
            <a:r>
              <a:rPr lang="en-GB" dirty="0" smtClean="0"/>
              <a:t>ensure that </a:t>
            </a:r>
            <a:r>
              <a:rPr lang="en-GB" dirty="0"/>
              <a:t>women and their families </a:t>
            </a:r>
            <a:r>
              <a:rPr lang="en-GB" dirty="0" smtClean="0"/>
              <a:t>are listened to, </a:t>
            </a:r>
            <a:r>
              <a:rPr lang="en-GB" dirty="0"/>
              <a:t>with their voices heard</a:t>
            </a:r>
            <a:r>
              <a:rPr lang="en-GB" dirty="0" smtClean="0"/>
              <a:t>.</a:t>
            </a:r>
          </a:p>
          <a:p>
            <a:pPr marL="0" lvl="0" indent="0">
              <a:buNone/>
            </a:pPr>
            <a:r>
              <a:rPr lang="en-GB" dirty="0"/>
              <a:t>CQC inspections must include </a:t>
            </a:r>
            <a:r>
              <a:rPr lang="en-GB" dirty="0" smtClean="0"/>
              <a:t>an assessment </a:t>
            </a:r>
            <a:r>
              <a:rPr lang="en-GB" dirty="0"/>
              <a:t>of whether women’s voices </a:t>
            </a:r>
            <a:r>
              <a:rPr lang="en-GB" dirty="0" smtClean="0"/>
              <a:t>are truly </a:t>
            </a:r>
            <a:r>
              <a:rPr lang="en-GB" dirty="0"/>
              <a:t>heard by the maternity service </a:t>
            </a:r>
            <a:r>
              <a:rPr lang="en-GB" dirty="0" smtClean="0"/>
              <a:t>through the </a:t>
            </a:r>
            <a:r>
              <a:rPr lang="en-GB" dirty="0"/>
              <a:t>active and meaningful involvement </a:t>
            </a:r>
            <a:r>
              <a:rPr lang="en-GB" dirty="0" smtClean="0"/>
              <a:t>of the </a:t>
            </a:r>
            <a:r>
              <a:rPr lang="en-GB" dirty="0"/>
              <a:t>Maternity Voices Partnership.</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34224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050" name="Picture 2" descr="C:\Users\Windows User\AppData\Local\Microsoft\Windows\INetCache\IE\4WY30RA8\iStock_000014554111Medi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243" y="190"/>
            <a:ext cx="4507513" cy="5143500"/>
          </a:xfrm>
          <a:prstGeom prst="rect">
            <a:avLst/>
          </a:prstGeom>
          <a:noFill/>
          <a:extLst>
            <a:ext uri="{909E8E84-426E-40DD-AFC4-6F175D3DCCD1}">
              <a14:hiddenFill xmlns:a14="http://schemas.microsoft.com/office/drawing/2010/main">
                <a:solidFill>
                  <a:srgbClr val="FFFFFF"/>
                </a:solidFill>
              </a14:hiddenFill>
            </a:ext>
          </a:extLst>
        </p:spPr>
      </p:pic>
      <p:sp>
        <p:nvSpPr>
          <p:cNvPr id="136" name="Google Shape;136;p26"/>
          <p:cNvSpPr txBox="1">
            <a:spLocks noGrp="1"/>
          </p:cNvSpPr>
          <p:nvPr>
            <p:ph type="title"/>
          </p:nvPr>
        </p:nvSpPr>
        <p:spPr>
          <a:xfrm>
            <a:off x="299962" y="460112"/>
            <a:ext cx="8272754"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Balancing safety and individual decision making</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4">
            <a:alphaModFix/>
          </a:blip>
          <a:stretch>
            <a:fillRect/>
          </a:stretch>
        </p:blipFill>
        <p:spPr>
          <a:xfrm>
            <a:off x="7598775" y="197650"/>
            <a:ext cx="1248496" cy="524925"/>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943" y="3311660"/>
            <a:ext cx="873285" cy="111104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9943" y="2018867"/>
            <a:ext cx="1188375" cy="1292793"/>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08" y="830424"/>
            <a:ext cx="7139473" cy="3909633"/>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What types of meeting should the MVP service user chair attend?</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graphicFrame>
        <p:nvGraphicFramePr>
          <p:cNvPr id="3" name="Diagram 2"/>
          <p:cNvGraphicFramePr/>
          <p:nvPr>
            <p:extLst>
              <p:ext uri="{D42A27DB-BD31-4B8C-83A1-F6EECF244321}">
                <p14:modId xmlns:p14="http://schemas.microsoft.com/office/powerpoint/2010/main" val="4153199207"/>
              </p:ext>
            </p:extLst>
          </p:nvPr>
        </p:nvGraphicFramePr>
        <p:xfrm>
          <a:off x="625151" y="1222310"/>
          <a:ext cx="7968343" cy="3381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24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Who should the MVP </a:t>
            </a:r>
            <a:r>
              <a:rPr lang="en-GB" dirty="0" smtClean="0"/>
              <a:t>service user </a:t>
            </a:r>
            <a:r>
              <a:rPr lang="en-GB" dirty="0" smtClean="0"/>
              <a:t>chair</a:t>
            </a:r>
            <a:br>
              <a:rPr lang="en-GB" dirty="0" smtClean="0"/>
            </a:br>
            <a:r>
              <a:rPr lang="en-GB" dirty="0" smtClean="0"/>
              <a:t>have meetings/conversations with?</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graphicFrame>
        <p:nvGraphicFramePr>
          <p:cNvPr id="3" name="Diagram 2"/>
          <p:cNvGraphicFramePr/>
          <p:nvPr>
            <p:extLst>
              <p:ext uri="{D42A27DB-BD31-4B8C-83A1-F6EECF244321}">
                <p14:modId xmlns:p14="http://schemas.microsoft.com/office/powerpoint/2010/main" val="451496098"/>
              </p:ext>
            </p:extLst>
          </p:nvPr>
        </p:nvGraphicFramePr>
        <p:xfrm>
          <a:off x="625151" y="1222310"/>
          <a:ext cx="7968343" cy="3381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426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buNone/>
            </a:pPr>
            <a:r>
              <a:rPr lang="en-GB" dirty="0" smtClean="0"/>
              <a:t>“</a:t>
            </a:r>
            <a:r>
              <a:rPr lang="en-GB" dirty="0"/>
              <a:t>A wide-ranging report by the Health and Social Care Committee on maternity safety in England finds that improvements in maternity services have been too slow, with the CQC’s Chief Inspector of Hospitals reporting evidence of a</a:t>
            </a:r>
            <a:r>
              <a:rPr lang="en-GB" b="1" dirty="0"/>
              <a:t> ‘defensive culture’, ‘dysfunctional teams’ and ‘safety lessons not learned</a:t>
            </a:r>
            <a:r>
              <a:rPr lang="en-GB" dirty="0" smtClean="0"/>
              <a:t>’.</a:t>
            </a:r>
            <a:r>
              <a:rPr lang="en-GB" b="1" dirty="0" smtClean="0"/>
              <a:t> </a:t>
            </a:r>
            <a:r>
              <a:rPr lang="en-GB" dirty="0"/>
              <a:t>Professor Ted Baker told the inquiry that more than a third of CQC ratings for maternity services identified requirements to improve safety, larger than in any other specialty</a:t>
            </a:r>
            <a:r>
              <a:rPr lang="en-GB" dirty="0" smtClean="0"/>
              <a:t>.”</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422904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147" y="1085516"/>
            <a:ext cx="5038531" cy="3598951"/>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10000"/>
          </a:bodyPr>
          <a:lstStyle/>
          <a:p>
            <a:pPr marL="0" lvl="0" indent="0" algn="ctr">
              <a:buNone/>
            </a:pPr>
            <a:r>
              <a:rPr lang="en-GB" sz="3600" b="1" dirty="0" smtClean="0"/>
              <a:t>THANK YOU</a:t>
            </a:r>
          </a:p>
          <a:p>
            <a:pPr marL="0" lvl="0" indent="0" algn="ctr">
              <a:buNone/>
            </a:pPr>
            <a:r>
              <a:rPr lang="en-GB" sz="3600" b="1" dirty="0" smtClean="0"/>
              <a:t>I’D LOVE TO HEAR YOUR QUESTIONS</a:t>
            </a:r>
          </a:p>
          <a:p>
            <a:pPr marL="0" lvl="0" indent="0" algn="ctr">
              <a:buNone/>
            </a:pPr>
            <a:endParaRPr lang="en-GB" dirty="0"/>
          </a:p>
          <a:p>
            <a:pPr marL="0" lvl="0" indent="0" algn="ctr">
              <a:buNone/>
            </a:pPr>
            <a:endParaRPr lang="en-GB" dirty="0" smtClean="0"/>
          </a:p>
          <a:p>
            <a:pPr marL="0" lvl="0" indent="0" algn="ctr">
              <a:buNone/>
            </a:pPr>
            <a:endParaRPr lang="en-GB" dirty="0"/>
          </a:p>
          <a:p>
            <a:pPr marL="0" lvl="0" indent="0" algn="ctr">
              <a:buNone/>
            </a:pPr>
            <a:r>
              <a:rPr lang="en-GB" dirty="0" smtClean="0"/>
              <a:t>Continue the conversation:</a:t>
            </a:r>
          </a:p>
          <a:p>
            <a:pPr marL="0" lvl="0" indent="0" algn="ctr">
              <a:buNone/>
            </a:pPr>
            <a:r>
              <a:rPr lang="en-GB" dirty="0" smtClean="0"/>
              <a:t>Twitter: @EmmaHawesTaylor</a:t>
            </a:r>
          </a:p>
          <a:p>
            <a:pPr marL="0" lvl="0" indent="0" algn="ctr">
              <a:buNone/>
            </a:pPr>
            <a:r>
              <a:rPr lang="en-GB" dirty="0" smtClean="0"/>
              <a:t>LinkedIn: </a:t>
            </a:r>
            <a:r>
              <a:rPr lang="en-GB" dirty="0" err="1" smtClean="0"/>
              <a:t>emmahawestaylor</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3422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What is an MVP?</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graphicFrame>
        <p:nvGraphicFramePr>
          <p:cNvPr id="2" name="Diagram 1"/>
          <p:cNvGraphicFramePr/>
          <p:nvPr>
            <p:extLst>
              <p:ext uri="{D42A27DB-BD31-4B8C-83A1-F6EECF244321}">
                <p14:modId xmlns:p14="http://schemas.microsoft.com/office/powerpoint/2010/main" val="2344483390"/>
              </p:ext>
            </p:extLst>
          </p:nvPr>
        </p:nvGraphicFramePr>
        <p:xfrm>
          <a:off x="1523999" y="539750"/>
          <a:ext cx="669902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901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Different models of working</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graphicFrame>
        <p:nvGraphicFramePr>
          <p:cNvPr id="2" name="Diagram 1"/>
          <p:cNvGraphicFramePr/>
          <p:nvPr>
            <p:extLst>
              <p:ext uri="{D42A27DB-BD31-4B8C-83A1-F6EECF244321}">
                <p14:modId xmlns:p14="http://schemas.microsoft.com/office/powerpoint/2010/main" val="1140614521"/>
              </p:ext>
            </p:extLst>
          </p:nvPr>
        </p:nvGraphicFramePr>
        <p:xfrm>
          <a:off x="2065176" y="1099911"/>
          <a:ext cx="5034000" cy="3705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24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2" y="966100"/>
            <a:ext cx="7263262" cy="399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What an MVP does</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4">
            <a:alphaModFix/>
          </a:blip>
          <a:stretch>
            <a:fillRect/>
          </a:stretch>
        </p:blipFill>
        <p:spPr>
          <a:xfrm>
            <a:off x="7598775" y="197650"/>
            <a:ext cx="1248496" cy="524925"/>
          </a:xfrm>
          <a:prstGeom prst="rect">
            <a:avLst/>
          </a:prstGeom>
          <a:noFill/>
          <a:ln>
            <a:noFill/>
          </a:ln>
        </p:spPr>
      </p:pic>
      <p:sp>
        <p:nvSpPr>
          <p:cNvPr id="2" name="Oval 1"/>
          <p:cNvSpPr/>
          <p:nvPr/>
        </p:nvSpPr>
        <p:spPr>
          <a:xfrm>
            <a:off x="5361992" y="1526092"/>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917163" y="2962657"/>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361992" y="3388630"/>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934404" y="2063411"/>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556648" y="1819469"/>
            <a:ext cx="877078" cy="307777"/>
          </a:xfrm>
          <a:prstGeom prst="rect">
            <a:avLst/>
          </a:prstGeom>
          <a:noFill/>
        </p:spPr>
        <p:txBody>
          <a:bodyPr wrap="square" rtlCol="0">
            <a:spAutoFit/>
          </a:bodyPr>
          <a:lstStyle/>
          <a:p>
            <a:r>
              <a:rPr lang="en-GB" dirty="0" smtClean="0">
                <a:solidFill>
                  <a:schemeClr val="bg1"/>
                </a:solidFill>
              </a:rPr>
              <a:t>Surveys</a:t>
            </a:r>
            <a:endParaRPr lang="en-GB" dirty="0">
              <a:solidFill>
                <a:schemeClr val="bg1"/>
              </a:solidFill>
            </a:endParaRPr>
          </a:p>
        </p:txBody>
      </p:sp>
      <p:sp>
        <p:nvSpPr>
          <p:cNvPr id="4" name="TextBox 3"/>
          <p:cNvSpPr txBox="1"/>
          <p:nvPr/>
        </p:nvSpPr>
        <p:spPr>
          <a:xfrm>
            <a:off x="6088359" y="2339120"/>
            <a:ext cx="802432" cy="523220"/>
          </a:xfrm>
          <a:prstGeom prst="rect">
            <a:avLst/>
          </a:prstGeom>
          <a:noFill/>
        </p:spPr>
        <p:txBody>
          <a:bodyPr wrap="square" rtlCol="0">
            <a:spAutoFit/>
          </a:bodyPr>
          <a:lstStyle/>
          <a:p>
            <a:pPr algn="ctr"/>
            <a:r>
              <a:rPr lang="en-GB" dirty="0" smtClean="0">
                <a:solidFill>
                  <a:schemeClr val="bg1"/>
                </a:solidFill>
              </a:rPr>
              <a:t>Focus groups</a:t>
            </a:r>
            <a:endParaRPr lang="en-GB" dirty="0">
              <a:solidFill>
                <a:schemeClr val="bg1"/>
              </a:solidFill>
            </a:endParaRPr>
          </a:p>
        </p:txBody>
      </p:sp>
      <p:sp>
        <p:nvSpPr>
          <p:cNvPr id="5" name="TextBox 4"/>
          <p:cNvSpPr txBox="1"/>
          <p:nvPr/>
        </p:nvSpPr>
        <p:spPr>
          <a:xfrm>
            <a:off x="5332579" y="3664339"/>
            <a:ext cx="1203649" cy="523220"/>
          </a:xfrm>
          <a:prstGeom prst="rect">
            <a:avLst/>
          </a:prstGeom>
          <a:noFill/>
        </p:spPr>
        <p:txBody>
          <a:bodyPr wrap="square" rtlCol="0">
            <a:spAutoFit/>
          </a:bodyPr>
          <a:lstStyle/>
          <a:p>
            <a:pPr algn="ctr"/>
            <a:r>
              <a:rPr lang="en-GB" dirty="0" smtClean="0">
                <a:solidFill>
                  <a:schemeClr val="bg1"/>
                </a:solidFill>
              </a:rPr>
              <a:t>Community work</a:t>
            </a:r>
            <a:endParaRPr lang="en-GB" dirty="0">
              <a:solidFill>
                <a:schemeClr val="bg1"/>
              </a:solidFill>
            </a:endParaRPr>
          </a:p>
        </p:txBody>
      </p:sp>
      <p:sp>
        <p:nvSpPr>
          <p:cNvPr id="6" name="TextBox 5"/>
          <p:cNvSpPr txBox="1"/>
          <p:nvPr/>
        </p:nvSpPr>
        <p:spPr>
          <a:xfrm>
            <a:off x="6150563" y="3234741"/>
            <a:ext cx="814874" cy="307777"/>
          </a:xfrm>
          <a:prstGeom prst="rect">
            <a:avLst/>
          </a:prstGeom>
          <a:noFill/>
        </p:spPr>
        <p:txBody>
          <a:bodyPr wrap="square" rtlCol="0">
            <a:spAutoFit/>
          </a:bodyPr>
          <a:lstStyle/>
          <a:p>
            <a:r>
              <a:rPr lang="en-GB" dirty="0" smtClean="0">
                <a:solidFill>
                  <a:schemeClr val="bg1"/>
                </a:solidFill>
              </a:rPr>
              <a:t>Events</a:t>
            </a:r>
            <a:endParaRPr lang="en-GB" dirty="0">
              <a:solidFill>
                <a:schemeClr val="bg1"/>
              </a:solidFill>
            </a:endParaRPr>
          </a:p>
        </p:txBody>
      </p:sp>
      <p:sp>
        <p:nvSpPr>
          <p:cNvPr id="21" name="Oval 20"/>
          <p:cNvSpPr/>
          <p:nvPr/>
        </p:nvSpPr>
        <p:spPr>
          <a:xfrm>
            <a:off x="2419873" y="1282150"/>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70176" y="1467427"/>
            <a:ext cx="1256387" cy="523220"/>
          </a:xfrm>
          <a:prstGeom prst="rect">
            <a:avLst/>
          </a:prstGeom>
          <a:noFill/>
        </p:spPr>
        <p:txBody>
          <a:bodyPr wrap="square" rtlCol="0">
            <a:spAutoFit/>
          </a:bodyPr>
          <a:lstStyle/>
          <a:p>
            <a:pPr algn="ctr"/>
            <a:r>
              <a:rPr lang="en-GB" dirty="0" smtClean="0">
                <a:solidFill>
                  <a:schemeClr val="bg1"/>
                </a:solidFill>
              </a:rPr>
              <a:t>Build relationships</a:t>
            </a:r>
            <a:endParaRPr lang="en-GB" dirty="0">
              <a:solidFill>
                <a:schemeClr val="bg1"/>
              </a:solidFill>
            </a:endParaRPr>
          </a:p>
        </p:txBody>
      </p:sp>
      <p:sp>
        <p:nvSpPr>
          <p:cNvPr id="24" name="Oval 23"/>
          <p:cNvSpPr/>
          <p:nvPr/>
        </p:nvSpPr>
        <p:spPr>
          <a:xfrm>
            <a:off x="2370176" y="3481181"/>
            <a:ext cx="1110342" cy="1074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22508" y="3756890"/>
            <a:ext cx="783771" cy="523220"/>
          </a:xfrm>
          <a:prstGeom prst="rect">
            <a:avLst/>
          </a:prstGeom>
          <a:noFill/>
        </p:spPr>
        <p:txBody>
          <a:bodyPr wrap="square" rtlCol="0">
            <a:spAutoFit/>
          </a:bodyPr>
          <a:lstStyle/>
          <a:p>
            <a:pPr algn="ctr"/>
            <a:r>
              <a:rPr lang="en-GB" dirty="0" smtClean="0">
                <a:solidFill>
                  <a:schemeClr val="bg1"/>
                </a:solidFill>
              </a:rPr>
              <a:t>Critical friend</a:t>
            </a:r>
            <a:endParaRPr lang="en-GB" dirty="0">
              <a:solidFill>
                <a:schemeClr val="bg1"/>
              </a:solidFill>
            </a:endParaRPr>
          </a:p>
        </p:txBody>
      </p:sp>
    </p:spTree>
    <p:extLst>
      <p:ext uri="{BB962C8B-B14F-4D97-AF65-F5344CB8AC3E}">
        <p14:creationId xmlns:p14="http://schemas.microsoft.com/office/powerpoint/2010/main" val="34224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Challenge and perspectives</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62" y="2970341"/>
            <a:ext cx="2809875" cy="16287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62" y="1070103"/>
            <a:ext cx="2543175" cy="18002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0015" y="3233123"/>
            <a:ext cx="2886075" cy="15811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8554" y="1070102"/>
            <a:ext cx="2362200" cy="1933575"/>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627" y="771273"/>
            <a:ext cx="5696745" cy="3600953"/>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Service users spearhead safety</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31" y="1372183"/>
            <a:ext cx="7337321" cy="3285368"/>
          </a:xfrm>
          <a:prstGeom prst="rect">
            <a:avLst/>
          </a:prstGeom>
        </p:spPr>
      </p:pic>
    </p:spTree>
    <p:extLst>
      <p:ext uri="{BB962C8B-B14F-4D97-AF65-F5344CB8AC3E}">
        <p14:creationId xmlns:p14="http://schemas.microsoft.com/office/powerpoint/2010/main" val="34224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396505"/>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smtClean="0"/>
              <a:t>Why use service user feedback in safety?</a:t>
            </a:r>
            <a:endParaRPr dirty="0"/>
          </a:p>
        </p:txBody>
      </p:sp>
      <p:sp>
        <p:nvSpPr>
          <p:cNvPr id="137" name="Google Shape;137;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buNone/>
            </a:pPr>
            <a:r>
              <a:rPr lang="en-GB" dirty="0" smtClean="0"/>
              <a:t>Triangulation: </a:t>
            </a:r>
            <a:r>
              <a:rPr lang="en-GB" dirty="0"/>
              <a:t>a technique to </a:t>
            </a:r>
            <a:r>
              <a:rPr lang="en-GB" dirty="0" smtClean="0"/>
              <a:t>analyse </a:t>
            </a:r>
            <a:r>
              <a:rPr lang="en-GB" dirty="0"/>
              <a:t>results of the same study using different methods of data </a:t>
            </a:r>
            <a:r>
              <a:rPr lang="en-GB" dirty="0" smtClean="0"/>
              <a:t>collection.</a:t>
            </a:r>
          </a:p>
          <a:p>
            <a:pPr marL="0" lvl="0" indent="0">
              <a:buNone/>
            </a:pPr>
            <a:r>
              <a:rPr lang="en-GB" dirty="0" smtClean="0"/>
              <a:t>Used </a:t>
            </a:r>
            <a:r>
              <a:rPr lang="en-GB" dirty="0"/>
              <a:t>for three main purposes: to enhance validity, to create a more in-depth picture of a research problem, and to interrogate different ways of understanding a research </a:t>
            </a:r>
            <a:r>
              <a:rPr lang="en-GB" dirty="0" smtClean="0"/>
              <a:t>problem.</a:t>
            </a:r>
          </a:p>
          <a:p>
            <a:pPr marL="0" lvl="0" indent="0">
              <a:buNone/>
            </a:pPr>
            <a:r>
              <a:rPr lang="en-GB" dirty="0" smtClean="0"/>
              <a:t>Most </a:t>
            </a:r>
            <a:r>
              <a:rPr lang="en-GB" dirty="0"/>
              <a:t>often, triangulation helps validate research findings by checking that different methods or different observers of the same phenomenon produce the same results. It can also be used to interrogate inconsistencies and data that are not expected to align.</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Tree>
    <p:extLst>
      <p:ext uri="{BB962C8B-B14F-4D97-AF65-F5344CB8AC3E}">
        <p14:creationId xmlns:p14="http://schemas.microsoft.com/office/powerpoint/2010/main" val="34224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5151" y="460112"/>
            <a:ext cx="7886700" cy="538263"/>
          </a:xfrm>
          <a:prstGeom prst="rect">
            <a:avLst/>
          </a:prstGeom>
        </p:spPr>
        <p:txBody>
          <a:bodyPr spcFirstLastPara="1" wrap="square" lIns="68575" tIns="34275" rIns="68575" bIns="34275" anchor="ctr" anchorCtr="0">
            <a:noAutofit/>
          </a:bodyPr>
          <a:lstStyle/>
          <a:p>
            <a:r>
              <a:rPr lang="en-GB" sz="2900" dirty="0"/>
              <a:t/>
            </a:r>
            <a:br>
              <a:rPr lang="en-GB" sz="2900" dirty="0"/>
            </a:br>
            <a:r>
              <a:rPr lang="en-GB" sz="2900" dirty="0" smtClean="0"/>
              <a:t>Evidence-based approach to involving service users</a:t>
            </a:r>
            <a:endParaRPr lang="en-GB" sz="2900" dirty="0"/>
          </a:p>
        </p:txBody>
      </p:sp>
      <p:sp>
        <p:nvSpPr>
          <p:cNvPr id="137" name="Google Shape;137;p26"/>
          <p:cNvSpPr txBox="1">
            <a:spLocks noGrp="1"/>
          </p:cNvSpPr>
          <p:nvPr>
            <p:ph type="body" idx="1"/>
          </p:nvPr>
        </p:nvSpPr>
        <p:spPr>
          <a:xfrm>
            <a:off x="628650" y="1082351"/>
            <a:ext cx="7886700" cy="3550267"/>
          </a:xfrm>
          <a:prstGeom prst="rect">
            <a:avLst/>
          </a:prstGeom>
        </p:spPr>
        <p:txBody>
          <a:bodyPr spcFirstLastPara="1" wrap="square" lIns="68575" tIns="34275" rIns="68575" bIns="34275" anchor="t" anchorCtr="0">
            <a:normAutofit fontScale="85000" lnSpcReduction="20000"/>
          </a:bodyPr>
          <a:lstStyle/>
          <a:p>
            <a:pPr marL="342900" indent="-342900"/>
            <a:r>
              <a:rPr lang="en-GB" dirty="0"/>
              <a:t>C</a:t>
            </a:r>
            <a:r>
              <a:rPr lang="en-GB" dirty="0" smtClean="0"/>
              <a:t>ommitment </a:t>
            </a:r>
            <a:r>
              <a:rPr lang="en-GB" dirty="0"/>
              <a:t>to safety and improvement at all levels, </a:t>
            </a:r>
            <a:r>
              <a:rPr lang="en-GB" b="1" dirty="0"/>
              <a:t>with everyone </a:t>
            </a:r>
            <a:r>
              <a:rPr lang="en-GB" b="1" dirty="0" smtClean="0"/>
              <a:t>involved</a:t>
            </a:r>
            <a:endParaRPr lang="en-GB" b="1" dirty="0"/>
          </a:p>
          <a:p>
            <a:pPr marL="342900" indent="-342900"/>
            <a:r>
              <a:rPr lang="en-GB" dirty="0" smtClean="0"/>
              <a:t>Technical </a:t>
            </a:r>
            <a:r>
              <a:rPr lang="en-GB" dirty="0"/>
              <a:t>competence, supported by formal training and </a:t>
            </a:r>
            <a:r>
              <a:rPr lang="en-GB" b="1" dirty="0"/>
              <a:t>informal </a:t>
            </a:r>
            <a:r>
              <a:rPr lang="en-GB" b="1" dirty="0" smtClean="0"/>
              <a:t>learning</a:t>
            </a:r>
            <a:endParaRPr lang="en-GB" b="1" dirty="0"/>
          </a:p>
          <a:p>
            <a:pPr marL="342900" indent="-342900"/>
            <a:r>
              <a:rPr lang="en-GB" dirty="0"/>
              <a:t>T</a:t>
            </a:r>
            <a:r>
              <a:rPr lang="en-GB" dirty="0" smtClean="0"/>
              <a:t>eamwork</a:t>
            </a:r>
            <a:r>
              <a:rPr lang="en-GB" dirty="0"/>
              <a:t>, cooperation and positive working </a:t>
            </a:r>
            <a:r>
              <a:rPr lang="en-GB" dirty="0" smtClean="0"/>
              <a:t>relationships</a:t>
            </a:r>
          </a:p>
          <a:p>
            <a:pPr marL="342900" indent="-342900"/>
            <a:r>
              <a:rPr lang="en-GB" dirty="0"/>
              <a:t>C</a:t>
            </a:r>
            <a:r>
              <a:rPr lang="en-GB" dirty="0" smtClean="0"/>
              <a:t>onstant </a:t>
            </a:r>
            <a:r>
              <a:rPr lang="en-GB" dirty="0"/>
              <a:t>reinforcing of safe, ethical and respectful </a:t>
            </a:r>
            <a:r>
              <a:rPr lang="en-GB" dirty="0" smtClean="0"/>
              <a:t>behaviours</a:t>
            </a:r>
          </a:p>
          <a:p>
            <a:pPr marL="342900" indent="-342900"/>
            <a:r>
              <a:rPr lang="en-GB" b="1" dirty="0"/>
              <a:t>M</a:t>
            </a:r>
            <a:r>
              <a:rPr lang="en-GB" b="1" dirty="0" smtClean="0"/>
              <a:t>ultiple </a:t>
            </a:r>
            <a:r>
              <a:rPr lang="en-GB" b="1" dirty="0"/>
              <a:t>problem-sensing systems</a:t>
            </a:r>
            <a:r>
              <a:rPr lang="en-GB" dirty="0"/>
              <a:t>, used as basis of </a:t>
            </a:r>
            <a:r>
              <a:rPr lang="en-GB" dirty="0" smtClean="0"/>
              <a:t>action</a:t>
            </a:r>
          </a:p>
          <a:p>
            <a:pPr marL="342900" indent="-342900"/>
            <a:r>
              <a:rPr lang="en-GB" dirty="0" smtClean="0"/>
              <a:t>Systems </a:t>
            </a:r>
            <a:r>
              <a:rPr lang="en-GB" dirty="0"/>
              <a:t>and processes designed for safety, and regularly reviewed and </a:t>
            </a:r>
            <a:r>
              <a:rPr lang="en-GB" dirty="0" smtClean="0"/>
              <a:t>optimised</a:t>
            </a:r>
          </a:p>
          <a:p>
            <a:pPr marL="342900" indent="-342900"/>
            <a:r>
              <a:rPr lang="en-GB" dirty="0"/>
              <a:t>E</a:t>
            </a:r>
            <a:r>
              <a:rPr lang="en-GB" dirty="0" smtClean="0"/>
              <a:t>ffective </a:t>
            </a:r>
            <a:r>
              <a:rPr lang="en-GB" dirty="0"/>
              <a:t>coordination and ability to mobilise </a:t>
            </a:r>
            <a:r>
              <a:rPr lang="en-GB" dirty="0" smtClean="0"/>
              <a:t>quickly</a:t>
            </a:r>
          </a:p>
          <a:p>
            <a:pPr marL="0" lvl="0" indent="0">
              <a:buNone/>
            </a:pPr>
            <a:endParaRPr lang="en-GB" dirty="0"/>
          </a:p>
          <a:p>
            <a:pPr marL="0" lvl="0" indent="0">
              <a:buNone/>
            </a:pPr>
            <a:r>
              <a:rPr lang="en-GB" dirty="0" smtClean="0"/>
              <a:t>These </a:t>
            </a:r>
            <a:r>
              <a:rPr lang="en-GB" dirty="0"/>
              <a:t>features appear to have a synergistic character, such that each feature is necessary but not sufficient on its own: the features operate in concert through multiple forms of feedback and amplification.</a:t>
            </a:r>
            <a:endParaRPr dirty="0"/>
          </a:p>
        </p:txBody>
      </p:sp>
      <p:sp>
        <p:nvSpPr>
          <p:cNvPr id="138" name="Google Shape;138;p26"/>
          <p:cNvSpPr/>
          <p:nvPr/>
        </p:nvSpPr>
        <p:spPr>
          <a:xfrm flipH="1">
            <a:off x="3972000" y="4805590"/>
            <a:ext cx="5172000" cy="338100"/>
          </a:xfrm>
          <a:prstGeom prst="rtTriangle">
            <a:avLst/>
          </a:prstGeom>
          <a:solidFill>
            <a:srgbClr val="8547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83B93A"/>
              </a:solidFill>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7598775" y="197650"/>
            <a:ext cx="1248496" cy="524925"/>
          </a:xfrm>
          <a:prstGeom prst="rect">
            <a:avLst/>
          </a:prstGeom>
          <a:noFill/>
          <a:ln>
            <a:noFill/>
          </a:ln>
        </p:spPr>
      </p:pic>
      <p:sp>
        <p:nvSpPr>
          <p:cNvPr id="2" name="TextBox 1"/>
          <p:cNvSpPr txBox="1"/>
          <p:nvPr/>
        </p:nvSpPr>
        <p:spPr>
          <a:xfrm>
            <a:off x="625151" y="4482424"/>
            <a:ext cx="6895322" cy="646331"/>
          </a:xfrm>
          <a:prstGeom prst="rect">
            <a:avLst/>
          </a:prstGeom>
          <a:noFill/>
        </p:spPr>
        <p:txBody>
          <a:bodyPr wrap="square" rtlCol="0">
            <a:spAutoFit/>
          </a:bodyPr>
          <a:lstStyle/>
          <a:p>
            <a:r>
              <a:rPr lang="en-GB" sz="900" dirty="0"/>
              <a:t>Seven features of safety in maternity units: a framework based on multisite ethnography and stakeholder consultation</a:t>
            </a:r>
            <a:br>
              <a:rPr lang="en-GB" sz="900" dirty="0"/>
            </a:br>
            <a:r>
              <a:rPr lang="en-GB" sz="900" dirty="0" err="1"/>
              <a:t>Liberati</a:t>
            </a:r>
            <a:r>
              <a:rPr lang="en-GB" sz="900" dirty="0"/>
              <a:t> EG, Tarrant C,</a:t>
            </a:r>
            <a:br>
              <a:rPr lang="en-GB" sz="900" dirty="0"/>
            </a:br>
            <a:r>
              <a:rPr lang="en-GB" sz="900" dirty="0" err="1"/>
              <a:t>Willars</a:t>
            </a:r>
            <a:r>
              <a:rPr lang="en-GB" sz="900" dirty="0"/>
              <a:t> J, et al. BMJ </a:t>
            </a:r>
            <a:r>
              <a:rPr lang="en-GB" sz="900" dirty="0" err="1"/>
              <a:t>Qual</a:t>
            </a:r>
            <a:r>
              <a:rPr lang="en-GB" sz="900" dirty="0"/>
              <a:t> </a:t>
            </a:r>
            <a:r>
              <a:rPr lang="en-GB" sz="900" dirty="0" err="1"/>
              <a:t>Saf</a:t>
            </a:r>
            <a:r>
              <a:rPr lang="en-GB" sz="900" dirty="0"/>
              <a:t/>
            </a:r>
            <a:br>
              <a:rPr lang="en-GB" sz="900" dirty="0"/>
            </a:br>
            <a:r>
              <a:rPr lang="en-GB" sz="900" dirty="0"/>
              <a:t>2021;30:444–456.</a:t>
            </a:r>
          </a:p>
        </p:txBody>
      </p:sp>
    </p:spTree>
    <p:extLst>
      <p:ext uri="{BB962C8B-B14F-4D97-AF65-F5344CB8AC3E}">
        <p14:creationId xmlns:p14="http://schemas.microsoft.com/office/powerpoint/2010/main" val="3422436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700</Words>
  <Application>Microsoft Office PowerPoint</Application>
  <PresentationFormat>On-screen Show (16:9)</PresentationFormat>
  <Paragraphs>84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Simple Light</vt:lpstr>
      <vt:lpstr>Office Theme</vt:lpstr>
      <vt:lpstr>Working in and embedding your Maternity Voices Partnership</vt:lpstr>
      <vt:lpstr>What is an MVP?</vt:lpstr>
      <vt:lpstr>Different models of working</vt:lpstr>
      <vt:lpstr>What an MVP does</vt:lpstr>
      <vt:lpstr>Challenge and perspectives</vt:lpstr>
      <vt:lpstr>PowerPoint Presentation</vt:lpstr>
      <vt:lpstr>Service users spearhead safety</vt:lpstr>
      <vt:lpstr>Why use service user feedback in safety?</vt:lpstr>
      <vt:lpstr> Evidence-based approach to involving service users</vt:lpstr>
      <vt:lpstr>Evidence-based approach continued…</vt:lpstr>
      <vt:lpstr>Evidence-based approach continued…</vt:lpstr>
      <vt:lpstr>Requirements</vt:lpstr>
      <vt:lpstr>Balancing safety and individual decision making</vt:lpstr>
      <vt:lpstr>PowerPoint Presentation</vt:lpstr>
      <vt:lpstr>What types of meeting should the MVP service user chair attend?</vt:lpstr>
      <vt:lpstr>Who should the MVP service user chair have meetings/conversations with?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in and embedding your Maternity Voices Partnership</dc:title>
  <dc:creator>Emma Taylor</dc:creator>
  <cp:lastModifiedBy>Emma Taylor</cp:lastModifiedBy>
  <cp:revision>16</cp:revision>
  <dcterms:modified xsi:type="dcterms:W3CDTF">2022-10-03T16:10:46Z</dcterms:modified>
</cp:coreProperties>
</file>