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BF1CD-C7D4-244F-9B7F-D12110CE97C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6D36A-9D4A-A545-882F-D88DCDD40039}">
      <dgm:prSet phldrT="[Text]"/>
      <dgm:spPr/>
      <dgm:t>
        <a:bodyPr/>
        <a:lstStyle/>
        <a:p>
          <a:r>
            <a:rPr lang="en-US" dirty="0" smtClean="0"/>
            <a:t>Immunotherapy</a:t>
          </a:r>
          <a:endParaRPr lang="en-US" dirty="0"/>
        </a:p>
      </dgm:t>
    </dgm:pt>
    <dgm:pt modelId="{BA738855-ABCB-BC4A-BDED-185BFE313740}" type="parTrans" cxnId="{129AE4B7-51AA-6D4A-80F1-D428E7231197}">
      <dgm:prSet/>
      <dgm:spPr/>
      <dgm:t>
        <a:bodyPr/>
        <a:lstStyle/>
        <a:p>
          <a:endParaRPr lang="en-US"/>
        </a:p>
      </dgm:t>
    </dgm:pt>
    <dgm:pt modelId="{2F87325A-70A3-F24B-952F-3E7AECE6AACB}" type="sibTrans" cxnId="{129AE4B7-51AA-6D4A-80F1-D428E7231197}">
      <dgm:prSet/>
      <dgm:spPr/>
      <dgm:t>
        <a:bodyPr/>
        <a:lstStyle/>
        <a:p>
          <a:endParaRPr lang="en-US"/>
        </a:p>
      </dgm:t>
    </dgm:pt>
    <dgm:pt modelId="{B47B1C7E-28A5-1E46-B4E7-89DB085E2A6D}">
      <dgm:prSet phldrT="[Text]"/>
      <dgm:spPr/>
      <dgm:t>
        <a:bodyPr/>
        <a:lstStyle/>
        <a:p>
          <a:r>
            <a:rPr lang="en-US" dirty="0" smtClean="0"/>
            <a:t>Monoclonal Antibodies</a:t>
          </a:r>
          <a:endParaRPr lang="en-US" dirty="0"/>
        </a:p>
      </dgm:t>
    </dgm:pt>
    <dgm:pt modelId="{7F827D4E-E14D-0143-A3CA-E7DA8CC10402}" type="parTrans" cxnId="{AB2132EC-FED5-7345-B56D-B6B2FE2843DC}">
      <dgm:prSet/>
      <dgm:spPr/>
      <dgm:t>
        <a:bodyPr/>
        <a:lstStyle/>
        <a:p>
          <a:endParaRPr lang="en-US"/>
        </a:p>
      </dgm:t>
    </dgm:pt>
    <dgm:pt modelId="{34BC7181-7559-C04A-B43C-6293BB2D8943}" type="sibTrans" cxnId="{AB2132EC-FED5-7345-B56D-B6B2FE2843DC}">
      <dgm:prSet/>
      <dgm:spPr/>
      <dgm:t>
        <a:bodyPr/>
        <a:lstStyle/>
        <a:p>
          <a:endParaRPr lang="en-US"/>
        </a:p>
      </dgm:t>
    </dgm:pt>
    <dgm:pt modelId="{B08C4BDD-679F-BA41-8428-DC7D6E101C7A}">
      <dgm:prSet phldrT="[Text]"/>
      <dgm:spPr/>
      <dgm:t>
        <a:bodyPr/>
        <a:lstStyle/>
        <a:p>
          <a:r>
            <a:rPr lang="en-US" dirty="0" smtClean="0"/>
            <a:t>Oncoolytic virus therapy</a:t>
          </a:r>
          <a:endParaRPr lang="en-US" dirty="0"/>
        </a:p>
      </dgm:t>
    </dgm:pt>
    <dgm:pt modelId="{32E96E90-B6FD-0F44-ADD9-65586342C228}" type="parTrans" cxnId="{337F42F0-6A06-7144-A52A-44953F1BEC97}">
      <dgm:prSet/>
      <dgm:spPr/>
      <dgm:t>
        <a:bodyPr/>
        <a:lstStyle/>
        <a:p>
          <a:endParaRPr lang="en-US"/>
        </a:p>
      </dgm:t>
    </dgm:pt>
    <dgm:pt modelId="{56C012F7-3020-7046-A0BC-6DC2DCFBF2DD}" type="sibTrans" cxnId="{337F42F0-6A06-7144-A52A-44953F1BEC97}">
      <dgm:prSet/>
      <dgm:spPr/>
      <dgm:t>
        <a:bodyPr/>
        <a:lstStyle/>
        <a:p>
          <a:endParaRPr lang="en-US"/>
        </a:p>
      </dgm:t>
    </dgm:pt>
    <dgm:pt modelId="{3B8F1CD9-3308-EF41-8E16-B93CD4CC129A}">
      <dgm:prSet phldrT="[Text]"/>
      <dgm:spPr/>
      <dgm:t>
        <a:bodyPr/>
        <a:lstStyle/>
        <a:p>
          <a:r>
            <a:rPr lang="en-US" dirty="0" smtClean="0"/>
            <a:t>T-Cell Therapy</a:t>
          </a:r>
          <a:endParaRPr lang="en-US" dirty="0"/>
        </a:p>
      </dgm:t>
    </dgm:pt>
    <dgm:pt modelId="{ED136B80-58DB-FC44-BF32-652BFC847B78}" type="parTrans" cxnId="{824AE42A-846D-6E44-AE3E-F204654D721B}">
      <dgm:prSet/>
      <dgm:spPr/>
      <dgm:t>
        <a:bodyPr/>
        <a:lstStyle/>
        <a:p>
          <a:endParaRPr lang="en-US"/>
        </a:p>
      </dgm:t>
    </dgm:pt>
    <dgm:pt modelId="{FF18C6B8-526C-A249-8214-804083C8C8FC}" type="sibTrans" cxnId="{824AE42A-846D-6E44-AE3E-F204654D721B}">
      <dgm:prSet/>
      <dgm:spPr/>
      <dgm:t>
        <a:bodyPr/>
        <a:lstStyle/>
        <a:p>
          <a:endParaRPr lang="en-US"/>
        </a:p>
      </dgm:t>
    </dgm:pt>
    <dgm:pt modelId="{55E9F8B3-48F1-9346-8748-73C38AA2BF7B}">
      <dgm:prSet/>
      <dgm:spPr/>
      <dgm:t>
        <a:bodyPr/>
        <a:lstStyle/>
        <a:p>
          <a:r>
            <a:rPr lang="en-US" dirty="0" smtClean="0"/>
            <a:t>Cancer Vaccines</a:t>
          </a:r>
          <a:endParaRPr lang="en-US" dirty="0"/>
        </a:p>
      </dgm:t>
    </dgm:pt>
    <dgm:pt modelId="{11578B8A-1093-6443-B37B-98A54DF35F11}" type="parTrans" cxnId="{6DB729A0-EA36-F747-87AC-D58C3D68DEC8}">
      <dgm:prSet/>
      <dgm:spPr/>
      <dgm:t>
        <a:bodyPr/>
        <a:lstStyle/>
        <a:p>
          <a:endParaRPr lang="en-US"/>
        </a:p>
      </dgm:t>
    </dgm:pt>
    <dgm:pt modelId="{31449F4A-459E-C94D-8355-2FC6027D891D}" type="sibTrans" cxnId="{6DB729A0-EA36-F747-87AC-D58C3D68DEC8}">
      <dgm:prSet/>
      <dgm:spPr/>
      <dgm:t>
        <a:bodyPr/>
        <a:lstStyle/>
        <a:p>
          <a:endParaRPr lang="en-US"/>
        </a:p>
      </dgm:t>
    </dgm:pt>
    <dgm:pt modelId="{2D5A17C6-4FA4-7C48-B0D4-505C887444B6}">
      <dgm:prSet/>
      <dgm:spPr/>
      <dgm:t>
        <a:bodyPr/>
        <a:lstStyle/>
        <a:p>
          <a:r>
            <a:rPr lang="en-US" dirty="0" smtClean="0"/>
            <a:t>Non-specific Immunotherapy</a:t>
          </a:r>
          <a:endParaRPr lang="en-US" dirty="0"/>
        </a:p>
      </dgm:t>
    </dgm:pt>
    <dgm:pt modelId="{61CDAD5F-7542-6140-B81F-99D01FBA2AFB}" type="parTrans" cxnId="{F961D258-0296-354E-835E-91D8A2EE6A6C}">
      <dgm:prSet/>
      <dgm:spPr/>
      <dgm:t>
        <a:bodyPr/>
        <a:lstStyle/>
        <a:p>
          <a:endParaRPr lang="en-US"/>
        </a:p>
      </dgm:t>
    </dgm:pt>
    <dgm:pt modelId="{48D3F951-970E-0947-A943-FADC7C2D0513}" type="sibTrans" cxnId="{F961D258-0296-354E-835E-91D8A2EE6A6C}">
      <dgm:prSet/>
      <dgm:spPr/>
      <dgm:t>
        <a:bodyPr/>
        <a:lstStyle/>
        <a:p>
          <a:endParaRPr lang="en-US"/>
        </a:p>
      </dgm:t>
    </dgm:pt>
    <dgm:pt modelId="{8B43BE9E-A200-AE44-AA39-BDDA4845C535}">
      <dgm:prSet/>
      <dgm:spPr/>
      <dgm:t>
        <a:bodyPr/>
        <a:lstStyle/>
        <a:p>
          <a:r>
            <a:rPr lang="en-US" dirty="0" smtClean="0"/>
            <a:t>Checkpoint Inhibitors </a:t>
          </a:r>
          <a:endParaRPr lang="en-US" dirty="0"/>
        </a:p>
      </dgm:t>
    </dgm:pt>
    <dgm:pt modelId="{DB2E8175-7E37-8D40-BA84-F509819D29EB}" type="parTrans" cxnId="{362CA101-5566-B04E-86DA-5ED5996CBB7E}">
      <dgm:prSet/>
      <dgm:spPr/>
      <dgm:t>
        <a:bodyPr/>
        <a:lstStyle/>
        <a:p>
          <a:endParaRPr lang="en-US"/>
        </a:p>
      </dgm:t>
    </dgm:pt>
    <dgm:pt modelId="{033FD1A0-9F29-E445-BF00-FA40AE563C5C}" type="sibTrans" cxnId="{362CA101-5566-B04E-86DA-5ED5996CBB7E}">
      <dgm:prSet/>
      <dgm:spPr/>
      <dgm:t>
        <a:bodyPr/>
        <a:lstStyle/>
        <a:p>
          <a:endParaRPr lang="en-US"/>
        </a:p>
      </dgm:t>
    </dgm:pt>
    <dgm:pt modelId="{04FD1C7F-6C38-E44B-81DD-DC20AC8C0F68}">
      <dgm:prSet/>
      <dgm:spPr/>
      <dgm:t>
        <a:bodyPr/>
        <a:lstStyle/>
        <a:p>
          <a:r>
            <a:rPr lang="en-US" dirty="0" smtClean="0"/>
            <a:t>CTLA4 </a:t>
          </a:r>
        </a:p>
        <a:p>
          <a:r>
            <a:rPr lang="en-US" dirty="0" smtClean="0"/>
            <a:t>ipilimumab</a:t>
          </a:r>
          <a:endParaRPr lang="en-US" dirty="0"/>
        </a:p>
      </dgm:t>
    </dgm:pt>
    <dgm:pt modelId="{7CD8157C-7913-854D-8A73-29D04762DFDA}" type="parTrans" cxnId="{B64485BA-2176-1743-977D-B779E801A01D}">
      <dgm:prSet/>
      <dgm:spPr/>
      <dgm:t>
        <a:bodyPr/>
        <a:lstStyle/>
        <a:p>
          <a:endParaRPr lang="en-US"/>
        </a:p>
      </dgm:t>
    </dgm:pt>
    <dgm:pt modelId="{1C2B5AF8-58A6-6649-8B1A-9723843EF4AA}" type="sibTrans" cxnId="{B64485BA-2176-1743-977D-B779E801A01D}">
      <dgm:prSet/>
      <dgm:spPr/>
      <dgm:t>
        <a:bodyPr/>
        <a:lstStyle/>
        <a:p>
          <a:endParaRPr lang="en-US"/>
        </a:p>
      </dgm:t>
    </dgm:pt>
    <dgm:pt modelId="{F1D34CFF-AC80-B64A-9A9C-CD528944596D}">
      <dgm:prSet/>
      <dgm:spPr/>
      <dgm:t>
        <a:bodyPr/>
        <a:lstStyle/>
        <a:p>
          <a:r>
            <a:rPr lang="en-US" dirty="0" smtClean="0"/>
            <a:t>PD1</a:t>
          </a:r>
        </a:p>
        <a:p>
          <a:r>
            <a:rPr lang="en-US" dirty="0" smtClean="0"/>
            <a:t>nivolumab</a:t>
          </a:r>
        </a:p>
        <a:p>
          <a:r>
            <a:rPr lang="en-US" dirty="0" smtClean="0"/>
            <a:t>pembrolizumab</a:t>
          </a:r>
          <a:endParaRPr lang="en-US" dirty="0"/>
        </a:p>
      </dgm:t>
    </dgm:pt>
    <dgm:pt modelId="{6D11F92F-2039-ED42-8B3D-62CFF82321F9}" type="parTrans" cxnId="{145ED0E1-6EDE-7649-AB14-D6D5F8F66E1D}">
      <dgm:prSet/>
      <dgm:spPr/>
      <dgm:t>
        <a:bodyPr/>
        <a:lstStyle/>
        <a:p>
          <a:endParaRPr lang="en-US"/>
        </a:p>
      </dgm:t>
    </dgm:pt>
    <dgm:pt modelId="{258E9B56-7D46-7C4E-8572-AEACE034F661}" type="sibTrans" cxnId="{145ED0E1-6EDE-7649-AB14-D6D5F8F66E1D}">
      <dgm:prSet/>
      <dgm:spPr/>
      <dgm:t>
        <a:bodyPr/>
        <a:lstStyle/>
        <a:p>
          <a:endParaRPr lang="en-US"/>
        </a:p>
      </dgm:t>
    </dgm:pt>
    <dgm:pt modelId="{236EF9B4-A1B5-C340-B0F8-369860E77CD1}">
      <dgm:prSet/>
      <dgm:spPr/>
      <dgm:t>
        <a:bodyPr/>
        <a:lstStyle/>
        <a:p>
          <a:r>
            <a:rPr lang="en-US" dirty="0" err="1" smtClean="0"/>
            <a:t>Interferons</a:t>
          </a:r>
          <a:endParaRPr lang="en-US" dirty="0"/>
        </a:p>
      </dgm:t>
    </dgm:pt>
    <dgm:pt modelId="{9CB44D1A-D004-CD48-9389-BF0E25873A96}" type="parTrans" cxnId="{CCAEFFE4-1424-4444-97EC-2CB4DC5BE624}">
      <dgm:prSet/>
      <dgm:spPr/>
      <dgm:t>
        <a:bodyPr/>
        <a:lstStyle/>
        <a:p>
          <a:endParaRPr lang="en-US"/>
        </a:p>
      </dgm:t>
    </dgm:pt>
    <dgm:pt modelId="{98FC5F08-7DD8-6841-A53E-3895ACF22CB3}" type="sibTrans" cxnId="{CCAEFFE4-1424-4444-97EC-2CB4DC5BE624}">
      <dgm:prSet/>
      <dgm:spPr/>
      <dgm:t>
        <a:bodyPr/>
        <a:lstStyle/>
        <a:p>
          <a:endParaRPr lang="en-US"/>
        </a:p>
      </dgm:t>
    </dgm:pt>
    <dgm:pt modelId="{878880E0-2219-D348-B1BA-4538A4CCF91C}">
      <dgm:prSet/>
      <dgm:spPr/>
      <dgm:t>
        <a:bodyPr/>
        <a:lstStyle/>
        <a:p>
          <a:r>
            <a:rPr lang="en-US" dirty="0" smtClean="0"/>
            <a:t>interleukins</a:t>
          </a:r>
          <a:endParaRPr lang="en-US" dirty="0"/>
        </a:p>
      </dgm:t>
    </dgm:pt>
    <dgm:pt modelId="{7C73ED6A-A72A-A947-8319-AD9DE5E74C9C}" type="parTrans" cxnId="{7CCD8BAE-8001-0340-8A91-48CE89D01B1B}">
      <dgm:prSet/>
      <dgm:spPr/>
      <dgm:t>
        <a:bodyPr/>
        <a:lstStyle/>
        <a:p>
          <a:endParaRPr lang="en-US"/>
        </a:p>
      </dgm:t>
    </dgm:pt>
    <dgm:pt modelId="{35AC205F-7E63-0B4E-A0F7-13CE909FAD31}" type="sibTrans" cxnId="{7CCD8BAE-8001-0340-8A91-48CE89D01B1B}">
      <dgm:prSet/>
      <dgm:spPr/>
      <dgm:t>
        <a:bodyPr/>
        <a:lstStyle/>
        <a:p>
          <a:endParaRPr lang="en-US"/>
        </a:p>
      </dgm:t>
    </dgm:pt>
    <dgm:pt modelId="{0C38F312-683D-431A-A5E8-37BC6DA69392}">
      <dgm:prSet/>
      <dgm:spPr/>
      <dgm:t>
        <a:bodyPr/>
        <a:lstStyle/>
        <a:p>
          <a:r>
            <a:rPr lang="en-US" dirty="0" smtClean="0"/>
            <a:t>PD L1</a:t>
          </a:r>
        </a:p>
        <a:p>
          <a:r>
            <a:rPr lang="en-US" dirty="0" err="1" smtClean="0"/>
            <a:t>atezolizumab</a:t>
          </a:r>
          <a:endParaRPr lang="en-US" dirty="0"/>
        </a:p>
      </dgm:t>
    </dgm:pt>
    <dgm:pt modelId="{A859FB45-DB3E-459D-B35B-9A09CD723B35}" type="parTrans" cxnId="{922712B4-AF28-4705-9ECC-74E1E48C9BFB}">
      <dgm:prSet/>
      <dgm:spPr/>
      <dgm:t>
        <a:bodyPr/>
        <a:lstStyle/>
        <a:p>
          <a:endParaRPr lang="en-GB"/>
        </a:p>
      </dgm:t>
    </dgm:pt>
    <dgm:pt modelId="{FA76BA75-618E-48A8-A06D-F05D10986236}" type="sibTrans" cxnId="{922712B4-AF28-4705-9ECC-74E1E48C9BFB}">
      <dgm:prSet/>
      <dgm:spPr/>
      <dgm:t>
        <a:bodyPr/>
        <a:lstStyle/>
        <a:p>
          <a:endParaRPr lang="en-GB"/>
        </a:p>
      </dgm:t>
    </dgm:pt>
    <dgm:pt modelId="{E4FE4FF3-2FC7-C140-88F3-3C59BF8C7DC0}" type="pres">
      <dgm:prSet presAssocID="{B91BF1CD-C7D4-244F-9B7F-D12110CE97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841BAD9-5D45-DF41-958D-950524F0D9D8}" type="pres">
      <dgm:prSet presAssocID="{3356D36A-9D4A-A545-882F-D88DCDD40039}" presName="hierRoot1" presStyleCnt="0">
        <dgm:presLayoutVars>
          <dgm:hierBranch val="init"/>
        </dgm:presLayoutVars>
      </dgm:prSet>
      <dgm:spPr/>
    </dgm:pt>
    <dgm:pt modelId="{760F0CDF-4059-E048-943A-11D1DE9DDA03}" type="pres">
      <dgm:prSet presAssocID="{3356D36A-9D4A-A545-882F-D88DCDD40039}" presName="rootComposite1" presStyleCnt="0"/>
      <dgm:spPr/>
    </dgm:pt>
    <dgm:pt modelId="{889B34C5-A7FF-AA40-8776-78AAFE6227F3}" type="pres">
      <dgm:prSet presAssocID="{3356D36A-9D4A-A545-882F-D88DCDD4003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19C6E8-9046-0840-9C40-47B9C65ECD24}" type="pres">
      <dgm:prSet presAssocID="{3356D36A-9D4A-A545-882F-D88DCDD40039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2D951E0-67C9-EF42-B647-C2C2CB1D1D0A}" type="pres">
      <dgm:prSet presAssocID="{3356D36A-9D4A-A545-882F-D88DCDD40039}" presName="hierChild2" presStyleCnt="0"/>
      <dgm:spPr/>
    </dgm:pt>
    <dgm:pt modelId="{D1ECE342-C4F8-144E-A75C-E4D85288050E}" type="pres">
      <dgm:prSet presAssocID="{7F827D4E-E14D-0143-A3CA-E7DA8CC10402}" presName="Name37" presStyleLbl="parChTrans1D2" presStyleIdx="0" presStyleCnt="5"/>
      <dgm:spPr/>
      <dgm:t>
        <a:bodyPr/>
        <a:lstStyle/>
        <a:p>
          <a:endParaRPr lang="en-GB"/>
        </a:p>
      </dgm:t>
    </dgm:pt>
    <dgm:pt modelId="{8D72B3D3-7D7C-D147-BF8D-A03102C72EAB}" type="pres">
      <dgm:prSet presAssocID="{B47B1C7E-28A5-1E46-B4E7-89DB085E2A6D}" presName="hierRoot2" presStyleCnt="0">
        <dgm:presLayoutVars>
          <dgm:hierBranch val="init"/>
        </dgm:presLayoutVars>
      </dgm:prSet>
      <dgm:spPr/>
    </dgm:pt>
    <dgm:pt modelId="{9B390F7B-8657-8449-8A78-A1D990E45B96}" type="pres">
      <dgm:prSet presAssocID="{B47B1C7E-28A5-1E46-B4E7-89DB085E2A6D}" presName="rootComposite" presStyleCnt="0"/>
      <dgm:spPr/>
    </dgm:pt>
    <dgm:pt modelId="{13FD068B-84E6-E844-90FB-BB4EA9BA099C}" type="pres">
      <dgm:prSet presAssocID="{B47B1C7E-28A5-1E46-B4E7-89DB085E2A6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AD469-F1EB-C941-A97C-A7B9FAF5BE37}" type="pres">
      <dgm:prSet presAssocID="{B47B1C7E-28A5-1E46-B4E7-89DB085E2A6D}" presName="rootConnector" presStyleLbl="node2" presStyleIdx="0" presStyleCnt="5"/>
      <dgm:spPr/>
      <dgm:t>
        <a:bodyPr/>
        <a:lstStyle/>
        <a:p>
          <a:endParaRPr lang="en-GB"/>
        </a:p>
      </dgm:t>
    </dgm:pt>
    <dgm:pt modelId="{010F7E4B-A17C-AD4C-BE0D-D55F7906AE27}" type="pres">
      <dgm:prSet presAssocID="{B47B1C7E-28A5-1E46-B4E7-89DB085E2A6D}" presName="hierChild4" presStyleCnt="0"/>
      <dgm:spPr/>
    </dgm:pt>
    <dgm:pt modelId="{0B9F6B38-D2AF-4E48-B89E-69E98C3C1939}" type="pres">
      <dgm:prSet presAssocID="{DB2E8175-7E37-8D40-BA84-F509819D29EB}" presName="Name37" presStyleLbl="parChTrans1D3" presStyleIdx="0" presStyleCnt="3"/>
      <dgm:spPr/>
      <dgm:t>
        <a:bodyPr/>
        <a:lstStyle/>
        <a:p>
          <a:endParaRPr lang="en-GB"/>
        </a:p>
      </dgm:t>
    </dgm:pt>
    <dgm:pt modelId="{F3DD9975-E343-1B44-B5D1-D828C7257A09}" type="pres">
      <dgm:prSet presAssocID="{8B43BE9E-A200-AE44-AA39-BDDA4845C535}" presName="hierRoot2" presStyleCnt="0">
        <dgm:presLayoutVars>
          <dgm:hierBranch val="init"/>
        </dgm:presLayoutVars>
      </dgm:prSet>
      <dgm:spPr/>
    </dgm:pt>
    <dgm:pt modelId="{0C28BD85-6099-8C45-B9FF-DB0014372B65}" type="pres">
      <dgm:prSet presAssocID="{8B43BE9E-A200-AE44-AA39-BDDA4845C535}" presName="rootComposite" presStyleCnt="0"/>
      <dgm:spPr/>
    </dgm:pt>
    <dgm:pt modelId="{B0234F0B-337E-D647-80CA-57B083084AFF}" type="pres">
      <dgm:prSet presAssocID="{8B43BE9E-A200-AE44-AA39-BDDA4845C535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C1254-3F5C-4C4C-AEC7-20A986B6C09F}" type="pres">
      <dgm:prSet presAssocID="{8B43BE9E-A200-AE44-AA39-BDDA4845C535}" presName="rootConnector" presStyleLbl="node3" presStyleIdx="0" presStyleCnt="3"/>
      <dgm:spPr/>
      <dgm:t>
        <a:bodyPr/>
        <a:lstStyle/>
        <a:p>
          <a:endParaRPr lang="en-GB"/>
        </a:p>
      </dgm:t>
    </dgm:pt>
    <dgm:pt modelId="{362E4D45-9B18-114A-8E71-2ED06804E473}" type="pres">
      <dgm:prSet presAssocID="{8B43BE9E-A200-AE44-AA39-BDDA4845C535}" presName="hierChild4" presStyleCnt="0"/>
      <dgm:spPr/>
    </dgm:pt>
    <dgm:pt modelId="{C1B8C6F6-79D2-6342-83D5-8FBF91CD27FC}" type="pres">
      <dgm:prSet presAssocID="{7CD8157C-7913-854D-8A73-29D04762DFDA}" presName="Name37" presStyleLbl="parChTrans1D4" presStyleIdx="0" presStyleCnt="3"/>
      <dgm:spPr/>
      <dgm:t>
        <a:bodyPr/>
        <a:lstStyle/>
        <a:p>
          <a:endParaRPr lang="en-GB"/>
        </a:p>
      </dgm:t>
    </dgm:pt>
    <dgm:pt modelId="{F5B9E9B2-EA66-0347-B5C1-9FD1EBE8B5A3}" type="pres">
      <dgm:prSet presAssocID="{04FD1C7F-6C38-E44B-81DD-DC20AC8C0F68}" presName="hierRoot2" presStyleCnt="0">
        <dgm:presLayoutVars>
          <dgm:hierBranch val="init"/>
        </dgm:presLayoutVars>
      </dgm:prSet>
      <dgm:spPr/>
    </dgm:pt>
    <dgm:pt modelId="{01BC83BC-8B5C-B84E-9EEB-5B89C1FBB4DA}" type="pres">
      <dgm:prSet presAssocID="{04FD1C7F-6C38-E44B-81DD-DC20AC8C0F68}" presName="rootComposite" presStyleCnt="0"/>
      <dgm:spPr/>
    </dgm:pt>
    <dgm:pt modelId="{C61E731B-14A8-D14B-B978-F77DF40E26AA}" type="pres">
      <dgm:prSet presAssocID="{04FD1C7F-6C38-E44B-81DD-DC20AC8C0F68}" presName="rootText" presStyleLbl="node4" presStyleIdx="0" presStyleCnt="3" custLinFactNeighborX="3518" custLinFactNeighborY="4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92C458-35F4-4443-9538-B07D0B758C34}" type="pres">
      <dgm:prSet presAssocID="{04FD1C7F-6C38-E44B-81DD-DC20AC8C0F68}" presName="rootConnector" presStyleLbl="node4" presStyleIdx="0" presStyleCnt="3"/>
      <dgm:spPr/>
      <dgm:t>
        <a:bodyPr/>
        <a:lstStyle/>
        <a:p>
          <a:endParaRPr lang="en-GB"/>
        </a:p>
      </dgm:t>
    </dgm:pt>
    <dgm:pt modelId="{95F159A6-A281-374C-AFB2-43A08A7E8C65}" type="pres">
      <dgm:prSet presAssocID="{04FD1C7F-6C38-E44B-81DD-DC20AC8C0F68}" presName="hierChild4" presStyleCnt="0"/>
      <dgm:spPr/>
    </dgm:pt>
    <dgm:pt modelId="{E6D63E32-9987-7D4C-9D13-8C065C945DE0}" type="pres">
      <dgm:prSet presAssocID="{04FD1C7F-6C38-E44B-81DD-DC20AC8C0F68}" presName="hierChild5" presStyleCnt="0"/>
      <dgm:spPr/>
    </dgm:pt>
    <dgm:pt modelId="{1226F473-AA37-1D4D-BD55-FFF4214629AB}" type="pres">
      <dgm:prSet presAssocID="{6D11F92F-2039-ED42-8B3D-62CFF82321F9}" presName="Name37" presStyleLbl="parChTrans1D4" presStyleIdx="1" presStyleCnt="3"/>
      <dgm:spPr/>
      <dgm:t>
        <a:bodyPr/>
        <a:lstStyle/>
        <a:p>
          <a:endParaRPr lang="en-GB"/>
        </a:p>
      </dgm:t>
    </dgm:pt>
    <dgm:pt modelId="{1659074C-CE91-8142-91DA-9745ED94E68F}" type="pres">
      <dgm:prSet presAssocID="{F1D34CFF-AC80-B64A-9A9C-CD528944596D}" presName="hierRoot2" presStyleCnt="0">
        <dgm:presLayoutVars>
          <dgm:hierBranch val="init"/>
        </dgm:presLayoutVars>
      </dgm:prSet>
      <dgm:spPr/>
    </dgm:pt>
    <dgm:pt modelId="{15F47C00-7059-D247-AC45-5DD200426826}" type="pres">
      <dgm:prSet presAssocID="{F1D34CFF-AC80-B64A-9A9C-CD528944596D}" presName="rootComposite" presStyleCnt="0"/>
      <dgm:spPr/>
    </dgm:pt>
    <dgm:pt modelId="{A0EB01A3-ECEA-C048-A0FE-27817B0D811B}" type="pres">
      <dgm:prSet presAssocID="{F1D34CFF-AC80-B64A-9A9C-CD528944596D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73E0BB-D1CC-754F-87D1-8B4DDA0ACA74}" type="pres">
      <dgm:prSet presAssocID="{F1D34CFF-AC80-B64A-9A9C-CD528944596D}" presName="rootConnector" presStyleLbl="node4" presStyleIdx="1" presStyleCnt="3"/>
      <dgm:spPr/>
      <dgm:t>
        <a:bodyPr/>
        <a:lstStyle/>
        <a:p>
          <a:endParaRPr lang="en-GB"/>
        </a:p>
      </dgm:t>
    </dgm:pt>
    <dgm:pt modelId="{BFA970AF-92D8-D841-A88C-CE0E8D47A03C}" type="pres">
      <dgm:prSet presAssocID="{F1D34CFF-AC80-B64A-9A9C-CD528944596D}" presName="hierChild4" presStyleCnt="0"/>
      <dgm:spPr/>
    </dgm:pt>
    <dgm:pt modelId="{0033E5A6-7C77-EB43-9C1C-8300AF975365}" type="pres">
      <dgm:prSet presAssocID="{F1D34CFF-AC80-B64A-9A9C-CD528944596D}" presName="hierChild5" presStyleCnt="0"/>
      <dgm:spPr/>
    </dgm:pt>
    <dgm:pt modelId="{93A1DB27-31EF-4242-9C8E-893806FF14BA}" type="pres">
      <dgm:prSet presAssocID="{A859FB45-DB3E-459D-B35B-9A09CD723B35}" presName="Name37" presStyleLbl="parChTrans1D4" presStyleIdx="2" presStyleCnt="3"/>
      <dgm:spPr/>
      <dgm:t>
        <a:bodyPr/>
        <a:lstStyle/>
        <a:p>
          <a:endParaRPr lang="en-GB"/>
        </a:p>
      </dgm:t>
    </dgm:pt>
    <dgm:pt modelId="{A053BC10-CD9B-4B27-8B0F-B315CF009042}" type="pres">
      <dgm:prSet presAssocID="{0C38F312-683D-431A-A5E8-37BC6DA69392}" presName="hierRoot2" presStyleCnt="0">
        <dgm:presLayoutVars>
          <dgm:hierBranch val="init"/>
        </dgm:presLayoutVars>
      </dgm:prSet>
      <dgm:spPr/>
    </dgm:pt>
    <dgm:pt modelId="{9867E062-19BD-4251-9D65-D61D406AE3AF}" type="pres">
      <dgm:prSet presAssocID="{0C38F312-683D-431A-A5E8-37BC6DA69392}" presName="rootComposite" presStyleCnt="0"/>
      <dgm:spPr/>
    </dgm:pt>
    <dgm:pt modelId="{6C6D2D25-55D1-45B6-88E4-4B3E9A7160E6}" type="pres">
      <dgm:prSet presAssocID="{0C38F312-683D-431A-A5E8-37BC6DA69392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9752473-C924-440F-B03F-69491ACF6DD6}" type="pres">
      <dgm:prSet presAssocID="{0C38F312-683D-431A-A5E8-37BC6DA69392}" presName="rootConnector" presStyleLbl="node4" presStyleIdx="2" presStyleCnt="3"/>
      <dgm:spPr/>
      <dgm:t>
        <a:bodyPr/>
        <a:lstStyle/>
        <a:p>
          <a:endParaRPr lang="en-GB"/>
        </a:p>
      </dgm:t>
    </dgm:pt>
    <dgm:pt modelId="{36CC66E2-2430-4776-B645-333DF21FE96A}" type="pres">
      <dgm:prSet presAssocID="{0C38F312-683D-431A-A5E8-37BC6DA69392}" presName="hierChild4" presStyleCnt="0"/>
      <dgm:spPr/>
    </dgm:pt>
    <dgm:pt modelId="{4DFA7465-197C-4BD2-BAC5-B2B9FE5DA05D}" type="pres">
      <dgm:prSet presAssocID="{0C38F312-683D-431A-A5E8-37BC6DA69392}" presName="hierChild5" presStyleCnt="0"/>
      <dgm:spPr/>
    </dgm:pt>
    <dgm:pt modelId="{5DAFE81B-81DC-394E-9F5F-F4A38C821710}" type="pres">
      <dgm:prSet presAssocID="{8B43BE9E-A200-AE44-AA39-BDDA4845C535}" presName="hierChild5" presStyleCnt="0"/>
      <dgm:spPr/>
    </dgm:pt>
    <dgm:pt modelId="{5C926029-41ED-6E49-A2C0-F4D745DCE142}" type="pres">
      <dgm:prSet presAssocID="{B47B1C7E-28A5-1E46-B4E7-89DB085E2A6D}" presName="hierChild5" presStyleCnt="0"/>
      <dgm:spPr/>
    </dgm:pt>
    <dgm:pt modelId="{917357D5-413A-C64F-AE18-87191F3B2E9C}" type="pres">
      <dgm:prSet presAssocID="{32E96E90-B6FD-0F44-ADD9-65586342C228}" presName="Name37" presStyleLbl="parChTrans1D2" presStyleIdx="1" presStyleCnt="5"/>
      <dgm:spPr/>
      <dgm:t>
        <a:bodyPr/>
        <a:lstStyle/>
        <a:p>
          <a:endParaRPr lang="en-GB"/>
        </a:p>
      </dgm:t>
    </dgm:pt>
    <dgm:pt modelId="{8A02547F-2D22-B64F-A05C-9F86C8F0E70C}" type="pres">
      <dgm:prSet presAssocID="{B08C4BDD-679F-BA41-8428-DC7D6E101C7A}" presName="hierRoot2" presStyleCnt="0">
        <dgm:presLayoutVars>
          <dgm:hierBranch val="init"/>
        </dgm:presLayoutVars>
      </dgm:prSet>
      <dgm:spPr/>
    </dgm:pt>
    <dgm:pt modelId="{B46EB98E-6594-C649-A66A-1C09EA99EA0E}" type="pres">
      <dgm:prSet presAssocID="{B08C4BDD-679F-BA41-8428-DC7D6E101C7A}" presName="rootComposite" presStyleCnt="0"/>
      <dgm:spPr/>
    </dgm:pt>
    <dgm:pt modelId="{6A74154D-F3ED-E041-B11A-FEDB482726CA}" type="pres">
      <dgm:prSet presAssocID="{B08C4BDD-679F-BA41-8428-DC7D6E101C7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CD8753-0221-BF48-A100-FE2A692AC326}" type="pres">
      <dgm:prSet presAssocID="{B08C4BDD-679F-BA41-8428-DC7D6E101C7A}" presName="rootConnector" presStyleLbl="node2" presStyleIdx="1" presStyleCnt="5"/>
      <dgm:spPr/>
      <dgm:t>
        <a:bodyPr/>
        <a:lstStyle/>
        <a:p>
          <a:endParaRPr lang="en-GB"/>
        </a:p>
      </dgm:t>
    </dgm:pt>
    <dgm:pt modelId="{BC6C2953-733D-514B-83D1-F0922C217373}" type="pres">
      <dgm:prSet presAssocID="{B08C4BDD-679F-BA41-8428-DC7D6E101C7A}" presName="hierChild4" presStyleCnt="0"/>
      <dgm:spPr/>
    </dgm:pt>
    <dgm:pt modelId="{B568DF99-4538-8C44-9C1A-DB0DB96BE40D}" type="pres">
      <dgm:prSet presAssocID="{B08C4BDD-679F-BA41-8428-DC7D6E101C7A}" presName="hierChild5" presStyleCnt="0"/>
      <dgm:spPr/>
    </dgm:pt>
    <dgm:pt modelId="{608AF981-B140-BE42-A720-431506AF04F2}" type="pres">
      <dgm:prSet presAssocID="{ED136B80-58DB-FC44-BF32-652BFC847B78}" presName="Name37" presStyleLbl="parChTrans1D2" presStyleIdx="2" presStyleCnt="5"/>
      <dgm:spPr/>
      <dgm:t>
        <a:bodyPr/>
        <a:lstStyle/>
        <a:p>
          <a:endParaRPr lang="en-GB"/>
        </a:p>
      </dgm:t>
    </dgm:pt>
    <dgm:pt modelId="{1D4FE305-199D-0D42-8F9E-32B1DB74D04C}" type="pres">
      <dgm:prSet presAssocID="{3B8F1CD9-3308-EF41-8E16-B93CD4CC129A}" presName="hierRoot2" presStyleCnt="0">
        <dgm:presLayoutVars>
          <dgm:hierBranch val="init"/>
        </dgm:presLayoutVars>
      </dgm:prSet>
      <dgm:spPr/>
    </dgm:pt>
    <dgm:pt modelId="{9FDFF679-FDC9-BD45-8696-84EE66824469}" type="pres">
      <dgm:prSet presAssocID="{3B8F1CD9-3308-EF41-8E16-B93CD4CC129A}" presName="rootComposite" presStyleCnt="0"/>
      <dgm:spPr/>
    </dgm:pt>
    <dgm:pt modelId="{189E8AFF-A54D-B544-A253-22CBBA5EBF0E}" type="pres">
      <dgm:prSet presAssocID="{3B8F1CD9-3308-EF41-8E16-B93CD4CC129A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84FD37-3618-1742-A2E8-74CC5334EA05}" type="pres">
      <dgm:prSet presAssocID="{3B8F1CD9-3308-EF41-8E16-B93CD4CC129A}" presName="rootConnector" presStyleLbl="node2" presStyleIdx="2" presStyleCnt="5"/>
      <dgm:spPr/>
      <dgm:t>
        <a:bodyPr/>
        <a:lstStyle/>
        <a:p>
          <a:endParaRPr lang="en-GB"/>
        </a:p>
      </dgm:t>
    </dgm:pt>
    <dgm:pt modelId="{3A3E5AF5-8051-3146-8B3B-E73B06229A57}" type="pres">
      <dgm:prSet presAssocID="{3B8F1CD9-3308-EF41-8E16-B93CD4CC129A}" presName="hierChild4" presStyleCnt="0"/>
      <dgm:spPr/>
    </dgm:pt>
    <dgm:pt modelId="{A97E93D6-61EC-934F-BDA2-BCFB16844951}" type="pres">
      <dgm:prSet presAssocID="{3B8F1CD9-3308-EF41-8E16-B93CD4CC129A}" presName="hierChild5" presStyleCnt="0"/>
      <dgm:spPr/>
    </dgm:pt>
    <dgm:pt modelId="{E06F427F-E0B9-D645-9121-6D7AF108CD91}" type="pres">
      <dgm:prSet presAssocID="{11578B8A-1093-6443-B37B-98A54DF35F11}" presName="Name37" presStyleLbl="parChTrans1D2" presStyleIdx="3" presStyleCnt="5"/>
      <dgm:spPr/>
      <dgm:t>
        <a:bodyPr/>
        <a:lstStyle/>
        <a:p>
          <a:endParaRPr lang="en-GB"/>
        </a:p>
      </dgm:t>
    </dgm:pt>
    <dgm:pt modelId="{8E4FF9C7-C5B9-E043-B6F0-02C15F33BEB7}" type="pres">
      <dgm:prSet presAssocID="{55E9F8B3-48F1-9346-8748-73C38AA2BF7B}" presName="hierRoot2" presStyleCnt="0">
        <dgm:presLayoutVars>
          <dgm:hierBranch val="init"/>
        </dgm:presLayoutVars>
      </dgm:prSet>
      <dgm:spPr/>
    </dgm:pt>
    <dgm:pt modelId="{1F4B8FD8-530A-0245-BAE7-D9DAB8FB64EE}" type="pres">
      <dgm:prSet presAssocID="{55E9F8B3-48F1-9346-8748-73C38AA2BF7B}" presName="rootComposite" presStyleCnt="0"/>
      <dgm:spPr/>
    </dgm:pt>
    <dgm:pt modelId="{E19724E6-86B3-9645-A694-4EE4B3E0963C}" type="pres">
      <dgm:prSet presAssocID="{55E9F8B3-48F1-9346-8748-73C38AA2BF7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7C60C7-E0AE-0146-8706-725F4E34657A}" type="pres">
      <dgm:prSet presAssocID="{55E9F8B3-48F1-9346-8748-73C38AA2BF7B}" presName="rootConnector" presStyleLbl="node2" presStyleIdx="3" presStyleCnt="5"/>
      <dgm:spPr/>
      <dgm:t>
        <a:bodyPr/>
        <a:lstStyle/>
        <a:p>
          <a:endParaRPr lang="en-GB"/>
        </a:p>
      </dgm:t>
    </dgm:pt>
    <dgm:pt modelId="{C0A57CE5-971B-F346-ADDA-A7FF2FB48998}" type="pres">
      <dgm:prSet presAssocID="{55E9F8B3-48F1-9346-8748-73C38AA2BF7B}" presName="hierChild4" presStyleCnt="0"/>
      <dgm:spPr/>
    </dgm:pt>
    <dgm:pt modelId="{B19112FC-E770-FE42-99B6-287109742B5A}" type="pres">
      <dgm:prSet presAssocID="{55E9F8B3-48F1-9346-8748-73C38AA2BF7B}" presName="hierChild5" presStyleCnt="0"/>
      <dgm:spPr/>
    </dgm:pt>
    <dgm:pt modelId="{5BBBF148-A215-0B45-9C32-AA35F9F05CAC}" type="pres">
      <dgm:prSet presAssocID="{61CDAD5F-7542-6140-B81F-99D01FBA2AFB}" presName="Name37" presStyleLbl="parChTrans1D2" presStyleIdx="4" presStyleCnt="5"/>
      <dgm:spPr/>
      <dgm:t>
        <a:bodyPr/>
        <a:lstStyle/>
        <a:p>
          <a:endParaRPr lang="en-GB"/>
        </a:p>
      </dgm:t>
    </dgm:pt>
    <dgm:pt modelId="{D80CD60F-EBFE-6741-A2AF-E76EE8DBFAD5}" type="pres">
      <dgm:prSet presAssocID="{2D5A17C6-4FA4-7C48-B0D4-505C887444B6}" presName="hierRoot2" presStyleCnt="0">
        <dgm:presLayoutVars>
          <dgm:hierBranch val="init"/>
        </dgm:presLayoutVars>
      </dgm:prSet>
      <dgm:spPr/>
    </dgm:pt>
    <dgm:pt modelId="{C672973A-821B-8749-B186-FB27BF396843}" type="pres">
      <dgm:prSet presAssocID="{2D5A17C6-4FA4-7C48-B0D4-505C887444B6}" presName="rootComposite" presStyleCnt="0"/>
      <dgm:spPr/>
    </dgm:pt>
    <dgm:pt modelId="{4318A1E4-883C-4B45-8955-6AFF9D8B5E0F}" type="pres">
      <dgm:prSet presAssocID="{2D5A17C6-4FA4-7C48-B0D4-505C887444B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6788529-9952-7042-AA9B-6501223917C8}" type="pres">
      <dgm:prSet presAssocID="{2D5A17C6-4FA4-7C48-B0D4-505C887444B6}" presName="rootConnector" presStyleLbl="node2" presStyleIdx="4" presStyleCnt="5"/>
      <dgm:spPr/>
      <dgm:t>
        <a:bodyPr/>
        <a:lstStyle/>
        <a:p>
          <a:endParaRPr lang="en-GB"/>
        </a:p>
      </dgm:t>
    </dgm:pt>
    <dgm:pt modelId="{FD0C521C-9E43-4F44-8729-DD5CF2E84716}" type="pres">
      <dgm:prSet presAssocID="{2D5A17C6-4FA4-7C48-B0D4-505C887444B6}" presName="hierChild4" presStyleCnt="0"/>
      <dgm:spPr/>
    </dgm:pt>
    <dgm:pt modelId="{29DA2656-C803-1B41-8A1C-6873FA8BDA9C}" type="pres">
      <dgm:prSet presAssocID="{9CB44D1A-D004-CD48-9389-BF0E25873A96}" presName="Name37" presStyleLbl="parChTrans1D3" presStyleIdx="1" presStyleCnt="3"/>
      <dgm:spPr/>
      <dgm:t>
        <a:bodyPr/>
        <a:lstStyle/>
        <a:p>
          <a:endParaRPr lang="en-GB"/>
        </a:p>
      </dgm:t>
    </dgm:pt>
    <dgm:pt modelId="{AA92A4D7-D69B-6748-9EE5-84D1BBE51EE9}" type="pres">
      <dgm:prSet presAssocID="{236EF9B4-A1B5-C340-B0F8-369860E77CD1}" presName="hierRoot2" presStyleCnt="0">
        <dgm:presLayoutVars>
          <dgm:hierBranch val="init"/>
        </dgm:presLayoutVars>
      </dgm:prSet>
      <dgm:spPr/>
    </dgm:pt>
    <dgm:pt modelId="{F97D8C55-5372-1440-A141-5429BFA68DBE}" type="pres">
      <dgm:prSet presAssocID="{236EF9B4-A1B5-C340-B0F8-369860E77CD1}" presName="rootComposite" presStyleCnt="0"/>
      <dgm:spPr/>
    </dgm:pt>
    <dgm:pt modelId="{7372395F-4E16-B84A-9A30-34E01CB65CB3}" type="pres">
      <dgm:prSet presAssocID="{236EF9B4-A1B5-C340-B0F8-369860E77CD1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6AD284-0323-3849-A5CE-491E89B2BE37}" type="pres">
      <dgm:prSet presAssocID="{236EF9B4-A1B5-C340-B0F8-369860E77CD1}" presName="rootConnector" presStyleLbl="node3" presStyleIdx="1" presStyleCnt="3"/>
      <dgm:spPr/>
      <dgm:t>
        <a:bodyPr/>
        <a:lstStyle/>
        <a:p>
          <a:endParaRPr lang="en-GB"/>
        </a:p>
      </dgm:t>
    </dgm:pt>
    <dgm:pt modelId="{7A94A40C-FB88-3643-A919-301F3E03B9B2}" type="pres">
      <dgm:prSet presAssocID="{236EF9B4-A1B5-C340-B0F8-369860E77CD1}" presName="hierChild4" presStyleCnt="0"/>
      <dgm:spPr/>
    </dgm:pt>
    <dgm:pt modelId="{2FBE3525-C32F-FF49-910D-CC4ECD358A33}" type="pres">
      <dgm:prSet presAssocID="{236EF9B4-A1B5-C340-B0F8-369860E77CD1}" presName="hierChild5" presStyleCnt="0"/>
      <dgm:spPr/>
    </dgm:pt>
    <dgm:pt modelId="{6CCBEF02-F3BA-734E-AA36-E9793013C568}" type="pres">
      <dgm:prSet presAssocID="{7C73ED6A-A72A-A947-8319-AD9DE5E74C9C}" presName="Name37" presStyleLbl="parChTrans1D3" presStyleIdx="2" presStyleCnt="3"/>
      <dgm:spPr/>
      <dgm:t>
        <a:bodyPr/>
        <a:lstStyle/>
        <a:p>
          <a:endParaRPr lang="en-GB"/>
        </a:p>
      </dgm:t>
    </dgm:pt>
    <dgm:pt modelId="{A0E7423F-C6E9-BE4C-A180-318FF86D2E41}" type="pres">
      <dgm:prSet presAssocID="{878880E0-2219-D348-B1BA-4538A4CCF91C}" presName="hierRoot2" presStyleCnt="0">
        <dgm:presLayoutVars>
          <dgm:hierBranch val="init"/>
        </dgm:presLayoutVars>
      </dgm:prSet>
      <dgm:spPr/>
    </dgm:pt>
    <dgm:pt modelId="{4E93CB35-FD30-A647-A195-DF72B357EEDF}" type="pres">
      <dgm:prSet presAssocID="{878880E0-2219-D348-B1BA-4538A4CCF91C}" presName="rootComposite" presStyleCnt="0"/>
      <dgm:spPr/>
    </dgm:pt>
    <dgm:pt modelId="{1CFCAB8A-BAF7-A04C-969D-E3897F2E0B10}" type="pres">
      <dgm:prSet presAssocID="{878880E0-2219-D348-B1BA-4538A4CCF91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8B01CB-5E4D-A746-B19C-174F65563779}" type="pres">
      <dgm:prSet presAssocID="{878880E0-2219-D348-B1BA-4538A4CCF91C}" presName="rootConnector" presStyleLbl="node3" presStyleIdx="2" presStyleCnt="3"/>
      <dgm:spPr/>
      <dgm:t>
        <a:bodyPr/>
        <a:lstStyle/>
        <a:p>
          <a:endParaRPr lang="en-GB"/>
        </a:p>
      </dgm:t>
    </dgm:pt>
    <dgm:pt modelId="{53A46422-4D63-FC44-A941-BAC3083110F7}" type="pres">
      <dgm:prSet presAssocID="{878880E0-2219-D348-B1BA-4538A4CCF91C}" presName="hierChild4" presStyleCnt="0"/>
      <dgm:spPr/>
    </dgm:pt>
    <dgm:pt modelId="{1B547053-9389-564E-90E2-7C9B5DC15A17}" type="pres">
      <dgm:prSet presAssocID="{878880E0-2219-D348-B1BA-4538A4CCF91C}" presName="hierChild5" presStyleCnt="0"/>
      <dgm:spPr/>
    </dgm:pt>
    <dgm:pt modelId="{C9A1959F-1505-F347-81A9-FBC50F759338}" type="pres">
      <dgm:prSet presAssocID="{2D5A17C6-4FA4-7C48-B0D4-505C887444B6}" presName="hierChild5" presStyleCnt="0"/>
      <dgm:spPr/>
    </dgm:pt>
    <dgm:pt modelId="{685D4FA2-CBD6-4740-9F34-7859612390DB}" type="pres">
      <dgm:prSet presAssocID="{3356D36A-9D4A-A545-882F-D88DCDD40039}" presName="hierChild3" presStyleCnt="0"/>
      <dgm:spPr/>
    </dgm:pt>
  </dgm:ptLst>
  <dgm:cxnLst>
    <dgm:cxn modelId="{745DE195-BAE6-4FD8-8B4E-4AF9999268E9}" type="presOf" srcId="{B47B1C7E-28A5-1E46-B4E7-89DB085E2A6D}" destId="{13FD068B-84E6-E844-90FB-BB4EA9BA099C}" srcOrd="0" destOrd="0" presId="urn:microsoft.com/office/officeart/2005/8/layout/orgChart1"/>
    <dgm:cxn modelId="{64A85FFA-2375-4CB3-B355-FFE73CF97168}" type="presOf" srcId="{236EF9B4-A1B5-C340-B0F8-369860E77CD1}" destId="{7372395F-4E16-B84A-9A30-34E01CB65CB3}" srcOrd="0" destOrd="0" presId="urn:microsoft.com/office/officeart/2005/8/layout/orgChart1"/>
    <dgm:cxn modelId="{E9AADBDA-7F8C-4FA6-881D-C56A90B85119}" type="presOf" srcId="{3B8F1CD9-3308-EF41-8E16-B93CD4CC129A}" destId="{6884FD37-3618-1742-A2E8-74CC5334EA05}" srcOrd="1" destOrd="0" presId="urn:microsoft.com/office/officeart/2005/8/layout/orgChart1"/>
    <dgm:cxn modelId="{337F42F0-6A06-7144-A52A-44953F1BEC97}" srcId="{3356D36A-9D4A-A545-882F-D88DCDD40039}" destId="{B08C4BDD-679F-BA41-8428-DC7D6E101C7A}" srcOrd="1" destOrd="0" parTransId="{32E96E90-B6FD-0F44-ADD9-65586342C228}" sibTransId="{56C012F7-3020-7046-A0BC-6DC2DCFBF2DD}"/>
    <dgm:cxn modelId="{B1746196-9311-41FE-87EA-BD01A7239F90}" type="presOf" srcId="{6D11F92F-2039-ED42-8B3D-62CFF82321F9}" destId="{1226F473-AA37-1D4D-BD55-FFF4214629AB}" srcOrd="0" destOrd="0" presId="urn:microsoft.com/office/officeart/2005/8/layout/orgChart1"/>
    <dgm:cxn modelId="{145ED0E1-6EDE-7649-AB14-D6D5F8F66E1D}" srcId="{8B43BE9E-A200-AE44-AA39-BDDA4845C535}" destId="{F1D34CFF-AC80-B64A-9A9C-CD528944596D}" srcOrd="1" destOrd="0" parTransId="{6D11F92F-2039-ED42-8B3D-62CFF82321F9}" sibTransId="{258E9B56-7D46-7C4E-8572-AEACE034F661}"/>
    <dgm:cxn modelId="{F961D258-0296-354E-835E-91D8A2EE6A6C}" srcId="{3356D36A-9D4A-A545-882F-D88DCDD40039}" destId="{2D5A17C6-4FA4-7C48-B0D4-505C887444B6}" srcOrd="4" destOrd="0" parTransId="{61CDAD5F-7542-6140-B81F-99D01FBA2AFB}" sibTransId="{48D3F951-970E-0947-A943-FADC7C2D0513}"/>
    <dgm:cxn modelId="{3CBDEC18-61DC-41C0-9AC3-91D1F0C7836B}" type="presOf" srcId="{7CD8157C-7913-854D-8A73-29D04762DFDA}" destId="{C1B8C6F6-79D2-6342-83D5-8FBF91CD27FC}" srcOrd="0" destOrd="0" presId="urn:microsoft.com/office/officeart/2005/8/layout/orgChart1"/>
    <dgm:cxn modelId="{160E5A87-340C-4888-8205-0B2A75CC07D5}" type="presOf" srcId="{0C38F312-683D-431A-A5E8-37BC6DA69392}" destId="{D9752473-C924-440F-B03F-69491ACF6DD6}" srcOrd="1" destOrd="0" presId="urn:microsoft.com/office/officeart/2005/8/layout/orgChart1"/>
    <dgm:cxn modelId="{922712B4-AF28-4705-9ECC-74E1E48C9BFB}" srcId="{8B43BE9E-A200-AE44-AA39-BDDA4845C535}" destId="{0C38F312-683D-431A-A5E8-37BC6DA69392}" srcOrd="2" destOrd="0" parTransId="{A859FB45-DB3E-459D-B35B-9A09CD723B35}" sibTransId="{FA76BA75-618E-48A8-A06D-F05D10986236}"/>
    <dgm:cxn modelId="{2837C624-F40C-48C6-BACD-17643EC46ADD}" type="presOf" srcId="{A859FB45-DB3E-459D-B35B-9A09CD723B35}" destId="{93A1DB27-31EF-4242-9C8E-893806FF14BA}" srcOrd="0" destOrd="0" presId="urn:microsoft.com/office/officeart/2005/8/layout/orgChart1"/>
    <dgm:cxn modelId="{D940FB16-EB73-45CF-BD19-50A033525CDB}" type="presOf" srcId="{9CB44D1A-D004-CD48-9389-BF0E25873A96}" destId="{29DA2656-C803-1B41-8A1C-6873FA8BDA9C}" srcOrd="0" destOrd="0" presId="urn:microsoft.com/office/officeart/2005/8/layout/orgChart1"/>
    <dgm:cxn modelId="{42C41241-46B6-4D7B-A952-A6332E252724}" type="presOf" srcId="{B08C4BDD-679F-BA41-8428-DC7D6E101C7A}" destId="{48CD8753-0221-BF48-A100-FE2A692AC326}" srcOrd="1" destOrd="0" presId="urn:microsoft.com/office/officeart/2005/8/layout/orgChart1"/>
    <dgm:cxn modelId="{365A2377-ED4C-4E39-9725-CFBDFA03FE7A}" type="presOf" srcId="{11578B8A-1093-6443-B37B-98A54DF35F11}" destId="{E06F427F-E0B9-D645-9121-6D7AF108CD91}" srcOrd="0" destOrd="0" presId="urn:microsoft.com/office/officeart/2005/8/layout/orgChart1"/>
    <dgm:cxn modelId="{6A388611-C01A-4D16-B470-C94830C73B69}" type="presOf" srcId="{236EF9B4-A1B5-C340-B0F8-369860E77CD1}" destId="{146AD284-0323-3849-A5CE-491E89B2BE37}" srcOrd="1" destOrd="0" presId="urn:microsoft.com/office/officeart/2005/8/layout/orgChart1"/>
    <dgm:cxn modelId="{9C23D3C9-0A36-4E6B-ABC8-9781737B506E}" type="presOf" srcId="{8B43BE9E-A200-AE44-AA39-BDDA4845C535}" destId="{B0234F0B-337E-D647-80CA-57B083084AFF}" srcOrd="0" destOrd="0" presId="urn:microsoft.com/office/officeart/2005/8/layout/orgChart1"/>
    <dgm:cxn modelId="{7FEF414B-B774-4681-B537-DA3A9BB759E0}" type="presOf" srcId="{7F827D4E-E14D-0143-A3CA-E7DA8CC10402}" destId="{D1ECE342-C4F8-144E-A75C-E4D85288050E}" srcOrd="0" destOrd="0" presId="urn:microsoft.com/office/officeart/2005/8/layout/orgChart1"/>
    <dgm:cxn modelId="{2D0DC610-EC01-427D-8EF9-A3FC21ECBBF9}" type="presOf" srcId="{7C73ED6A-A72A-A947-8319-AD9DE5E74C9C}" destId="{6CCBEF02-F3BA-734E-AA36-E9793013C568}" srcOrd="0" destOrd="0" presId="urn:microsoft.com/office/officeart/2005/8/layout/orgChart1"/>
    <dgm:cxn modelId="{CEE99B20-C4A8-4051-9EED-A9B5C77C2B1E}" type="presOf" srcId="{2D5A17C6-4FA4-7C48-B0D4-505C887444B6}" destId="{4318A1E4-883C-4B45-8955-6AFF9D8B5E0F}" srcOrd="0" destOrd="0" presId="urn:microsoft.com/office/officeart/2005/8/layout/orgChart1"/>
    <dgm:cxn modelId="{2FB2B33A-ACE6-47B6-8CE0-3C933DC188D2}" type="presOf" srcId="{B47B1C7E-28A5-1E46-B4E7-89DB085E2A6D}" destId="{1C3AD469-F1EB-C941-A97C-A7B9FAF5BE37}" srcOrd="1" destOrd="0" presId="urn:microsoft.com/office/officeart/2005/8/layout/orgChart1"/>
    <dgm:cxn modelId="{AB2132EC-FED5-7345-B56D-B6B2FE2843DC}" srcId="{3356D36A-9D4A-A545-882F-D88DCDD40039}" destId="{B47B1C7E-28A5-1E46-B4E7-89DB085E2A6D}" srcOrd="0" destOrd="0" parTransId="{7F827D4E-E14D-0143-A3CA-E7DA8CC10402}" sibTransId="{34BC7181-7559-C04A-B43C-6293BB2D8943}"/>
    <dgm:cxn modelId="{6DB729A0-EA36-F747-87AC-D58C3D68DEC8}" srcId="{3356D36A-9D4A-A545-882F-D88DCDD40039}" destId="{55E9F8B3-48F1-9346-8748-73C38AA2BF7B}" srcOrd="3" destOrd="0" parTransId="{11578B8A-1093-6443-B37B-98A54DF35F11}" sibTransId="{31449F4A-459E-C94D-8355-2FC6027D891D}"/>
    <dgm:cxn modelId="{824AE42A-846D-6E44-AE3E-F204654D721B}" srcId="{3356D36A-9D4A-A545-882F-D88DCDD40039}" destId="{3B8F1CD9-3308-EF41-8E16-B93CD4CC129A}" srcOrd="2" destOrd="0" parTransId="{ED136B80-58DB-FC44-BF32-652BFC847B78}" sibTransId="{FF18C6B8-526C-A249-8214-804083C8C8FC}"/>
    <dgm:cxn modelId="{362CA101-5566-B04E-86DA-5ED5996CBB7E}" srcId="{B47B1C7E-28A5-1E46-B4E7-89DB085E2A6D}" destId="{8B43BE9E-A200-AE44-AA39-BDDA4845C535}" srcOrd="0" destOrd="0" parTransId="{DB2E8175-7E37-8D40-BA84-F509819D29EB}" sibTransId="{033FD1A0-9F29-E445-BF00-FA40AE563C5C}"/>
    <dgm:cxn modelId="{B2A98959-2D7F-42EB-92A0-A6E1A32F7A8D}" type="presOf" srcId="{3356D36A-9D4A-A545-882F-D88DCDD40039}" destId="{889B34C5-A7FF-AA40-8776-78AAFE6227F3}" srcOrd="0" destOrd="0" presId="urn:microsoft.com/office/officeart/2005/8/layout/orgChart1"/>
    <dgm:cxn modelId="{47D4ABB5-C745-4674-A54F-F3D5866E332C}" type="presOf" srcId="{0C38F312-683D-431A-A5E8-37BC6DA69392}" destId="{6C6D2D25-55D1-45B6-88E4-4B3E9A7160E6}" srcOrd="0" destOrd="0" presId="urn:microsoft.com/office/officeart/2005/8/layout/orgChart1"/>
    <dgm:cxn modelId="{10DBA025-1EAF-4A7D-8CC8-B858049AB08C}" type="presOf" srcId="{878880E0-2219-D348-B1BA-4538A4CCF91C}" destId="{E68B01CB-5E4D-A746-B19C-174F65563779}" srcOrd="1" destOrd="0" presId="urn:microsoft.com/office/officeart/2005/8/layout/orgChart1"/>
    <dgm:cxn modelId="{D7E557AA-05F6-457D-8F64-5C4FE81CFC93}" type="presOf" srcId="{32E96E90-B6FD-0F44-ADD9-65586342C228}" destId="{917357D5-413A-C64F-AE18-87191F3B2E9C}" srcOrd="0" destOrd="0" presId="urn:microsoft.com/office/officeart/2005/8/layout/orgChart1"/>
    <dgm:cxn modelId="{9F747857-CA33-4EB3-93EF-2F20F0D1308B}" type="presOf" srcId="{04FD1C7F-6C38-E44B-81DD-DC20AC8C0F68}" destId="{C61E731B-14A8-D14B-B978-F77DF40E26AA}" srcOrd="0" destOrd="0" presId="urn:microsoft.com/office/officeart/2005/8/layout/orgChart1"/>
    <dgm:cxn modelId="{0DFC1C79-D9FB-4752-B3C7-D8C536300D97}" type="presOf" srcId="{F1D34CFF-AC80-B64A-9A9C-CD528944596D}" destId="{A0EB01A3-ECEA-C048-A0FE-27817B0D811B}" srcOrd="0" destOrd="0" presId="urn:microsoft.com/office/officeart/2005/8/layout/orgChart1"/>
    <dgm:cxn modelId="{5EDFA787-B3E6-4035-92DE-3950FB77751E}" type="presOf" srcId="{DB2E8175-7E37-8D40-BA84-F509819D29EB}" destId="{0B9F6B38-D2AF-4E48-B89E-69E98C3C1939}" srcOrd="0" destOrd="0" presId="urn:microsoft.com/office/officeart/2005/8/layout/orgChart1"/>
    <dgm:cxn modelId="{C9460F7D-204A-42C0-8D35-6F40B9D5C6FE}" type="presOf" srcId="{55E9F8B3-48F1-9346-8748-73C38AA2BF7B}" destId="{E19724E6-86B3-9645-A694-4EE4B3E0963C}" srcOrd="0" destOrd="0" presId="urn:microsoft.com/office/officeart/2005/8/layout/orgChart1"/>
    <dgm:cxn modelId="{E935E7CD-A38E-4511-8049-FFFD510A2CAB}" type="presOf" srcId="{B91BF1CD-C7D4-244F-9B7F-D12110CE97CE}" destId="{E4FE4FF3-2FC7-C140-88F3-3C59BF8C7DC0}" srcOrd="0" destOrd="0" presId="urn:microsoft.com/office/officeart/2005/8/layout/orgChart1"/>
    <dgm:cxn modelId="{B64485BA-2176-1743-977D-B779E801A01D}" srcId="{8B43BE9E-A200-AE44-AA39-BDDA4845C535}" destId="{04FD1C7F-6C38-E44B-81DD-DC20AC8C0F68}" srcOrd="0" destOrd="0" parTransId="{7CD8157C-7913-854D-8A73-29D04762DFDA}" sibTransId="{1C2B5AF8-58A6-6649-8B1A-9723843EF4AA}"/>
    <dgm:cxn modelId="{CD4E89CC-7A8A-4F33-A562-138166F57427}" type="presOf" srcId="{3B8F1CD9-3308-EF41-8E16-B93CD4CC129A}" destId="{189E8AFF-A54D-B544-A253-22CBBA5EBF0E}" srcOrd="0" destOrd="0" presId="urn:microsoft.com/office/officeart/2005/8/layout/orgChart1"/>
    <dgm:cxn modelId="{AD31F6DD-AF9C-4BE5-9F0B-CDAB92D69CBE}" type="presOf" srcId="{B08C4BDD-679F-BA41-8428-DC7D6E101C7A}" destId="{6A74154D-F3ED-E041-B11A-FEDB482726CA}" srcOrd="0" destOrd="0" presId="urn:microsoft.com/office/officeart/2005/8/layout/orgChart1"/>
    <dgm:cxn modelId="{4F7863E0-20D6-49E7-B1E9-7C4695E1BCD0}" type="presOf" srcId="{04FD1C7F-6C38-E44B-81DD-DC20AC8C0F68}" destId="{9C92C458-35F4-4443-9538-B07D0B758C34}" srcOrd="1" destOrd="0" presId="urn:microsoft.com/office/officeart/2005/8/layout/orgChart1"/>
    <dgm:cxn modelId="{129AE4B7-51AA-6D4A-80F1-D428E7231197}" srcId="{B91BF1CD-C7D4-244F-9B7F-D12110CE97CE}" destId="{3356D36A-9D4A-A545-882F-D88DCDD40039}" srcOrd="0" destOrd="0" parTransId="{BA738855-ABCB-BC4A-BDED-185BFE313740}" sibTransId="{2F87325A-70A3-F24B-952F-3E7AECE6AACB}"/>
    <dgm:cxn modelId="{39273810-0313-4899-996A-B5A660012E06}" type="presOf" srcId="{8B43BE9E-A200-AE44-AA39-BDDA4845C535}" destId="{392C1254-3F5C-4C4C-AEC7-20A986B6C09F}" srcOrd="1" destOrd="0" presId="urn:microsoft.com/office/officeart/2005/8/layout/orgChart1"/>
    <dgm:cxn modelId="{BDBFFA5E-6117-47E7-9418-01372A701A8E}" type="presOf" srcId="{878880E0-2219-D348-B1BA-4538A4CCF91C}" destId="{1CFCAB8A-BAF7-A04C-969D-E3897F2E0B10}" srcOrd="0" destOrd="0" presId="urn:microsoft.com/office/officeart/2005/8/layout/orgChart1"/>
    <dgm:cxn modelId="{6B84DC2E-9D57-47EF-9E68-3CAF386F4AB9}" type="presOf" srcId="{3356D36A-9D4A-A545-882F-D88DCDD40039}" destId="{A119C6E8-9046-0840-9C40-47B9C65ECD24}" srcOrd="1" destOrd="0" presId="urn:microsoft.com/office/officeart/2005/8/layout/orgChart1"/>
    <dgm:cxn modelId="{F71F008B-9D6F-47E6-AB28-C1158E89D3A8}" type="presOf" srcId="{F1D34CFF-AC80-B64A-9A9C-CD528944596D}" destId="{5A73E0BB-D1CC-754F-87D1-8B4DDA0ACA74}" srcOrd="1" destOrd="0" presId="urn:microsoft.com/office/officeart/2005/8/layout/orgChart1"/>
    <dgm:cxn modelId="{CCAEFFE4-1424-4444-97EC-2CB4DC5BE624}" srcId="{2D5A17C6-4FA4-7C48-B0D4-505C887444B6}" destId="{236EF9B4-A1B5-C340-B0F8-369860E77CD1}" srcOrd="0" destOrd="0" parTransId="{9CB44D1A-D004-CD48-9389-BF0E25873A96}" sibTransId="{98FC5F08-7DD8-6841-A53E-3895ACF22CB3}"/>
    <dgm:cxn modelId="{CAFD9CAA-C720-42AB-A4A7-47038986C195}" type="presOf" srcId="{55E9F8B3-48F1-9346-8748-73C38AA2BF7B}" destId="{CD7C60C7-E0AE-0146-8706-725F4E34657A}" srcOrd="1" destOrd="0" presId="urn:microsoft.com/office/officeart/2005/8/layout/orgChart1"/>
    <dgm:cxn modelId="{2B62D3A7-A25D-4977-AD4A-C43BB764AF21}" type="presOf" srcId="{2D5A17C6-4FA4-7C48-B0D4-505C887444B6}" destId="{86788529-9952-7042-AA9B-6501223917C8}" srcOrd="1" destOrd="0" presId="urn:microsoft.com/office/officeart/2005/8/layout/orgChart1"/>
    <dgm:cxn modelId="{42FD1359-670D-4FFA-9E47-B2B57B7E8F0A}" type="presOf" srcId="{61CDAD5F-7542-6140-B81F-99D01FBA2AFB}" destId="{5BBBF148-A215-0B45-9C32-AA35F9F05CAC}" srcOrd="0" destOrd="0" presId="urn:microsoft.com/office/officeart/2005/8/layout/orgChart1"/>
    <dgm:cxn modelId="{7CCD8BAE-8001-0340-8A91-48CE89D01B1B}" srcId="{2D5A17C6-4FA4-7C48-B0D4-505C887444B6}" destId="{878880E0-2219-D348-B1BA-4538A4CCF91C}" srcOrd="1" destOrd="0" parTransId="{7C73ED6A-A72A-A947-8319-AD9DE5E74C9C}" sibTransId="{35AC205F-7E63-0B4E-A0F7-13CE909FAD31}"/>
    <dgm:cxn modelId="{B3C9DD6B-D114-4F02-A2B2-79FFBBD1A34A}" type="presOf" srcId="{ED136B80-58DB-FC44-BF32-652BFC847B78}" destId="{608AF981-B140-BE42-A720-431506AF04F2}" srcOrd="0" destOrd="0" presId="urn:microsoft.com/office/officeart/2005/8/layout/orgChart1"/>
    <dgm:cxn modelId="{D1D6675C-53B6-40C5-B94E-85E8A0F961B5}" type="presParOf" srcId="{E4FE4FF3-2FC7-C140-88F3-3C59BF8C7DC0}" destId="{E841BAD9-5D45-DF41-958D-950524F0D9D8}" srcOrd="0" destOrd="0" presId="urn:microsoft.com/office/officeart/2005/8/layout/orgChart1"/>
    <dgm:cxn modelId="{16161084-2527-489B-AA77-7088449FEEFD}" type="presParOf" srcId="{E841BAD9-5D45-DF41-958D-950524F0D9D8}" destId="{760F0CDF-4059-E048-943A-11D1DE9DDA03}" srcOrd="0" destOrd="0" presId="urn:microsoft.com/office/officeart/2005/8/layout/orgChart1"/>
    <dgm:cxn modelId="{982EB39E-4A37-477B-9F8F-16553410C310}" type="presParOf" srcId="{760F0CDF-4059-E048-943A-11D1DE9DDA03}" destId="{889B34C5-A7FF-AA40-8776-78AAFE6227F3}" srcOrd="0" destOrd="0" presId="urn:microsoft.com/office/officeart/2005/8/layout/orgChart1"/>
    <dgm:cxn modelId="{80BCA255-DB3E-4BDC-8CBC-5989BA96EE4E}" type="presParOf" srcId="{760F0CDF-4059-E048-943A-11D1DE9DDA03}" destId="{A119C6E8-9046-0840-9C40-47B9C65ECD24}" srcOrd="1" destOrd="0" presId="urn:microsoft.com/office/officeart/2005/8/layout/orgChart1"/>
    <dgm:cxn modelId="{E625F2CA-3CA2-47BF-847E-39C8ED0BF461}" type="presParOf" srcId="{E841BAD9-5D45-DF41-958D-950524F0D9D8}" destId="{D2D951E0-67C9-EF42-B647-C2C2CB1D1D0A}" srcOrd="1" destOrd="0" presId="urn:microsoft.com/office/officeart/2005/8/layout/orgChart1"/>
    <dgm:cxn modelId="{BCD30925-0220-4EC9-9B15-B3C0EC4075BB}" type="presParOf" srcId="{D2D951E0-67C9-EF42-B647-C2C2CB1D1D0A}" destId="{D1ECE342-C4F8-144E-A75C-E4D85288050E}" srcOrd="0" destOrd="0" presId="urn:microsoft.com/office/officeart/2005/8/layout/orgChart1"/>
    <dgm:cxn modelId="{D1D3F929-3762-4FC8-B05A-9D359B027C89}" type="presParOf" srcId="{D2D951E0-67C9-EF42-B647-C2C2CB1D1D0A}" destId="{8D72B3D3-7D7C-D147-BF8D-A03102C72EAB}" srcOrd="1" destOrd="0" presId="urn:microsoft.com/office/officeart/2005/8/layout/orgChart1"/>
    <dgm:cxn modelId="{401C2EDB-5868-468D-A2F0-78E6BF97F1D0}" type="presParOf" srcId="{8D72B3D3-7D7C-D147-BF8D-A03102C72EAB}" destId="{9B390F7B-8657-8449-8A78-A1D990E45B96}" srcOrd="0" destOrd="0" presId="urn:microsoft.com/office/officeart/2005/8/layout/orgChart1"/>
    <dgm:cxn modelId="{2B70C715-4851-4C19-B6D2-BA0594E7885E}" type="presParOf" srcId="{9B390F7B-8657-8449-8A78-A1D990E45B96}" destId="{13FD068B-84E6-E844-90FB-BB4EA9BA099C}" srcOrd="0" destOrd="0" presId="urn:microsoft.com/office/officeart/2005/8/layout/orgChart1"/>
    <dgm:cxn modelId="{8C9556DA-FAFA-461D-ABF4-023D9EB85C1C}" type="presParOf" srcId="{9B390F7B-8657-8449-8A78-A1D990E45B96}" destId="{1C3AD469-F1EB-C941-A97C-A7B9FAF5BE37}" srcOrd="1" destOrd="0" presId="urn:microsoft.com/office/officeart/2005/8/layout/orgChart1"/>
    <dgm:cxn modelId="{2CE7FB32-29D6-4A7C-AB30-BB9CADBC759A}" type="presParOf" srcId="{8D72B3D3-7D7C-D147-BF8D-A03102C72EAB}" destId="{010F7E4B-A17C-AD4C-BE0D-D55F7906AE27}" srcOrd="1" destOrd="0" presId="urn:microsoft.com/office/officeart/2005/8/layout/orgChart1"/>
    <dgm:cxn modelId="{167B0392-D015-4E1C-B4F0-A6F4A85F4400}" type="presParOf" srcId="{010F7E4B-A17C-AD4C-BE0D-D55F7906AE27}" destId="{0B9F6B38-D2AF-4E48-B89E-69E98C3C1939}" srcOrd="0" destOrd="0" presId="urn:microsoft.com/office/officeart/2005/8/layout/orgChart1"/>
    <dgm:cxn modelId="{A65518B0-DE00-44DE-B89E-C896196C6775}" type="presParOf" srcId="{010F7E4B-A17C-AD4C-BE0D-D55F7906AE27}" destId="{F3DD9975-E343-1B44-B5D1-D828C7257A09}" srcOrd="1" destOrd="0" presId="urn:microsoft.com/office/officeart/2005/8/layout/orgChart1"/>
    <dgm:cxn modelId="{8A2F7E2D-650E-4D44-9729-D7F1299D9699}" type="presParOf" srcId="{F3DD9975-E343-1B44-B5D1-D828C7257A09}" destId="{0C28BD85-6099-8C45-B9FF-DB0014372B65}" srcOrd="0" destOrd="0" presId="urn:microsoft.com/office/officeart/2005/8/layout/orgChart1"/>
    <dgm:cxn modelId="{BCD56612-91B1-43AD-A1E7-D8D320D3A3BD}" type="presParOf" srcId="{0C28BD85-6099-8C45-B9FF-DB0014372B65}" destId="{B0234F0B-337E-D647-80CA-57B083084AFF}" srcOrd="0" destOrd="0" presId="urn:microsoft.com/office/officeart/2005/8/layout/orgChart1"/>
    <dgm:cxn modelId="{9155720B-B8CD-4EF2-AF90-EF258514EF71}" type="presParOf" srcId="{0C28BD85-6099-8C45-B9FF-DB0014372B65}" destId="{392C1254-3F5C-4C4C-AEC7-20A986B6C09F}" srcOrd="1" destOrd="0" presId="urn:microsoft.com/office/officeart/2005/8/layout/orgChart1"/>
    <dgm:cxn modelId="{46DE2C3E-BEA3-43C5-A355-37E6AE223874}" type="presParOf" srcId="{F3DD9975-E343-1B44-B5D1-D828C7257A09}" destId="{362E4D45-9B18-114A-8E71-2ED06804E473}" srcOrd="1" destOrd="0" presId="urn:microsoft.com/office/officeart/2005/8/layout/orgChart1"/>
    <dgm:cxn modelId="{4B26C0FF-6853-474D-9646-B29660DBC1A2}" type="presParOf" srcId="{362E4D45-9B18-114A-8E71-2ED06804E473}" destId="{C1B8C6F6-79D2-6342-83D5-8FBF91CD27FC}" srcOrd="0" destOrd="0" presId="urn:microsoft.com/office/officeart/2005/8/layout/orgChart1"/>
    <dgm:cxn modelId="{ABA57BE7-8542-416E-ADB9-A4818E2722DA}" type="presParOf" srcId="{362E4D45-9B18-114A-8E71-2ED06804E473}" destId="{F5B9E9B2-EA66-0347-B5C1-9FD1EBE8B5A3}" srcOrd="1" destOrd="0" presId="urn:microsoft.com/office/officeart/2005/8/layout/orgChart1"/>
    <dgm:cxn modelId="{B6585378-B2DB-4FBE-9F77-E3442B04E353}" type="presParOf" srcId="{F5B9E9B2-EA66-0347-B5C1-9FD1EBE8B5A3}" destId="{01BC83BC-8B5C-B84E-9EEB-5B89C1FBB4DA}" srcOrd="0" destOrd="0" presId="urn:microsoft.com/office/officeart/2005/8/layout/orgChart1"/>
    <dgm:cxn modelId="{59B59DD8-290C-49A0-ABA2-5B4E8065ACE5}" type="presParOf" srcId="{01BC83BC-8B5C-B84E-9EEB-5B89C1FBB4DA}" destId="{C61E731B-14A8-D14B-B978-F77DF40E26AA}" srcOrd="0" destOrd="0" presId="urn:microsoft.com/office/officeart/2005/8/layout/orgChart1"/>
    <dgm:cxn modelId="{2D0803CE-9C15-47C1-99CF-F56AD37D8336}" type="presParOf" srcId="{01BC83BC-8B5C-B84E-9EEB-5B89C1FBB4DA}" destId="{9C92C458-35F4-4443-9538-B07D0B758C34}" srcOrd="1" destOrd="0" presId="urn:microsoft.com/office/officeart/2005/8/layout/orgChart1"/>
    <dgm:cxn modelId="{48B9E03C-340A-4F51-9A85-AE5414717154}" type="presParOf" srcId="{F5B9E9B2-EA66-0347-B5C1-9FD1EBE8B5A3}" destId="{95F159A6-A281-374C-AFB2-43A08A7E8C65}" srcOrd="1" destOrd="0" presId="urn:microsoft.com/office/officeart/2005/8/layout/orgChart1"/>
    <dgm:cxn modelId="{602B1584-4066-4A9E-BE28-AB2416DC063C}" type="presParOf" srcId="{F5B9E9B2-EA66-0347-B5C1-9FD1EBE8B5A3}" destId="{E6D63E32-9987-7D4C-9D13-8C065C945DE0}" srcOrd="2" destOrd="0" presId="urn:microsoft.com/office/officeart/2005/8/layout/orgChart1"/>
    <dgm:cxn modelId="{DEE03AE5-B007-4408-9A47-AD8782BA0179}" type="presParOf" srcId="{362E4D45-9B18-114A-8E71-2ED06804E473}" destId="{1226F473-AA37-1D4D-BD55-FFF4214629AB}" srcOrd="2" destOrd="0" presId="urn:microsoft.com/office/officeart/2005/8/layout/orgChart1"/>
    <dgm:cxn modelId="{650FF3B1-1E4C-40D3-A960-4700DE370B00}" type="presParOf" srcId="{362E4D45-9B18-114A-8E71-2ED06804E473}" destId="{1659074C-CE91-8142-91DA-9745ED94E68F}" srcOrd="3" destOrd="0" presId="urn:microsoft.com/office/officeart/2005/8/layout/orgChart1"/>
    <dgm:cxn modelId="{6188C23E-191E-4F18-9C95-7988FCBC3087}" type="presParOf" srcId="{1659074C-CE91-8142-91DA-9745ED94E68F}" destId="{15F47C00-7059-D247-AC45-5DD200426826}" srcOrd="0" destOrd="0" presId="urn:microsoft.com/office/officeart/2005/8/layout/orgChart1"/>
    <dgm:cxn modelId="{AB1FCA55-3071-496D-9632-29873706806D}" type="presParOf" srcId="{15F47C00-7059-D247-AC45-5DD200426826}" destId="{A0EB01A3-ECEA-C048-A0FE-27817B0D811B}" srcOrd="0" destOrd="0" presId="urn:microsoft.com/office/officeart/2005/8/layout/orgChart1"/>
    <dgm:cxn modelId="{1EEEB59D-EA36-4BF7-BAED-F98F136DEEF5}" type="presParOf" srcId="{15F47C00-7059-D247-AC45-5DD200426826}" destId="{5A73E0BB-D1CC-754F-87D1-8B4DDA0ACA74}" srcOrd="1" destOrd="0" presId="urn:microsoft.com/office/officeart/2005/8/layout/orgChart1"/>
    <dgm:cxn modelId="{32377C31-F061-4456-818B-F406480CC9F4}" type="presParOf" srcId="{1659074C-CE91-8142-91DA-9745ED94E68F}" destId="{BFA970AF-92D8-D841-A88C-CE0E8D47A03C}" srcOrd="1" destOrd="0" presId="urn:microsoft.com/office/officeart/2005/8/layout/orgChart1"/>
    <dgm:cxn modelId="{6F8C0ABA-A8DB-4C46-A4EB-60DAA99DA21F}" type="presParOf" srcId="{1659074C-CE91-8142-91DA-9745ED94E68F}" destId="{0033E5A6-7C77-EB43-9C1C-8300AF975365}" srcOrd="2" destOrd="0" presId="urn:microsoft.com/office/officeart/2005/8/layout/orgChart1"/>
    <dgm:cxn modelId="{4314E73F-EB06-4AD8-8A92-B6D4135A288F}" type="presParOf" srcId="{362E4D45-9B18-114A-8E71-2ED06804E473}" destId="{93A1DB27-31EF-4242-9C8E-893806FF14BA}" srcOrd="4" destOrd="0" presId="urn:microsoft.com/office/officeart/2005/8/layout/orgChart1"/>
    <dgm:cxn modelId="{B8BE39EA-5696-4BB0-B822-50DE3754AAE3}" type="presParOf" srcId="{362E4D45-9B18-114A-8E71-2ED06804E473}" destId="{A053BC10-CD9B-4B27-8B0F-B315CF009042}" srcOrd="5" destOrd="0" presId="urn:microsoft.com/office/officeart/2005/8/layout/orgChart1"/>
    <dgm:cxn modelId="{BD25683D-17B4-4EFF-AA6E-487E55913A6A}" type="presParOf" srcId="{A053BC10-CD9B-4B27-8B0F-B315CF009042}" destId="{9867E062-19BD-4251-9D65-D61D406AE3AF}" srcOrd="0" destOrd="0" presId="urn:microsoft.com/office/officeart/2005/8/layout/orgChart1"/>
    <dgm:cxn modelId="{DD015178-ABA4-47C0-A1CC-F396A0BEF04B}" type="presParOf" srcId="{9867E062-19BD-4251-9D65-D61D406AE3AF}" destId="{6C6D2D25-55D1-45B6-88E4-4B3E9A7160E6}" srcOrd="0" destOrd="0" presId="urn:microsoft.com/office/officeart/2005/8/layout/orgChart1"/>
    <dgm:cxn modelId="{833152AA-CCC2-4C61-83BC-993D7E03AA52}" type="presParOf" srcId="{9867E062-19BD-4251-9D65-D61D406AE3AF}" destId="{D9752473-C924-440F-B03F-69491ACF6DD6}" srcOrd="1" destOrd="0" presId="urn:microsoft.com/office/officeart/2005/8/layout/orgChart1"/>
    <dgm:cxn modelId="{67F6F76F-32F3-473A-8239-FEA3A0487D0E}" type="presParOf" srcId="{A053BC10-CD9B-4B27-8B0F-B315CF009042}" destId="{36CC66E2-2430-4776-B645-333DF21FE96A}" srcOrd="1" destOrd="0" presId="urn:microsoft.com/office/officeart/2005/8/layout/orgChart1"/>
    <dgm:cxn modelId="{45DBE7AB-82A1-4AEB-8114-81B2900BA00B}" type="presParOf" srcId="{A053BC10-CD9B-4B27-8B0F-B315CF009042}" destId="{4DFA7465-197C-4BD2-BAC5-B2B9FE5DA05D}" srcOrd="2" destOrd="0" presId="urn:microsoft.com/office/officeart/2005/8/layout/orgChart1"/>
    <dgm:cxn modelId="{5D433340-FC5A-4C0B-ACC2-73132CB9DDE2}" type="presParOf" srcId="{F3DD9975-E343-1B44-B5D1-D828C7257A09}" destId="{5DAFE81B-81DC-394E-9F5F-F4A38C821710}" srcOrd="2" destOrd="0" presId="urn:microsoft.com/office/officeart/2005/8/layout/orgChart1"/>
    <dgm:cxn modelId="{10BDC092-CF0D-47D9-B6CB-1D2D970B648A}" type="presParOf" srcId="{8D72B3D3-7D7C-D147-BF8D-A03102C72EAB}" destId="{5C926029-41ED-6E49-A2C0-F4D745DCE142}" srcOrd="2" destOrd="0" presId="urn:microsoft.com/office/officeart/2005/8/layout/orgChart1"/>
    <dgm:cxn modelId="{8345F486-54DF-4F1A-B8DE-337737EDA82D}" type="presParOf" srcId="{D2D951E0-67C9-EF42-B647-C2C2CB1D1D0A}" destId="{917357D5-413A-C64F-AE18-87191F3B2E9C}" srcOrd="2" destOrd="0" presId="urn:microsoft.com/office/officeart/2005/8/layout/orgChart1"/>
    <dgm:cxn modelId="{7E8AE981-DFD6-4BEE-AEC3-4641BED26D86}" type="presParOf" srcId="{D2D951E0-67C9-EF42-B647-C2C2CB1D1D0A}" destId="{8A02547F-2D22-B64F-A05C-9F86C8F0E70C}" srcOrd="3" destOrd="0" presId="urn:microsoft.com/office/officeart/2005/8/layout/orgChart1"/>
    <dgm:cxn modelId="{E0FCE22D-D3BD-4DC5-8A6D-4AFCB59512C2}" type="presParOf" srcId="{8A02547F-2D22-B64F-A05C-9F86C8F0E70C}" destId="{B46EB98E-6594-C649-A66A-1C09EA99EA0E}" srcOrd="0" destOrd="0" presId="urn:microsoft.com/office/officeart/2005/8/layout/orgChart1"/>
    <dgm:cxn modelId="{A01D2FB8-DBF8-4E83-9595-A99FF6F39FD2}" type="presParOf" srcId="{B46EB98E-6594-C649-A66A-1C09EA99EA0E}" destId="{6A74154D-F3ED-E041-B11A-FEDB482726CA}" srcOrd="0" destOrd="0" presId="urn:microsoft.com/office/officeart/2005/8/layout/orgChart1"/>
    <dgm:cxn modelId="{D57765A6-C6EA-4EEA-A81E-6F8C30B1386C}" type="presParOf" srcId="{B46EB98E-6594-C649-A66A-1C09EA99EA0E}" destId="{48CD8753-0221-BF48-A100-FE2A692AC326}" srcOrd="1" destOrd="0" presId="urn:microsoft.com/office/officeart/2005/8/layout/orgChart1"/>
    <dgm:cxn modelId="{DF787E7B-488D-4A49-81D2-CDE2C485DB8F}" type="presParOf" srcId="{8A02547F-2D22-B64F-A05C-9F86C8F0E70C}" destId="{BC6C2953-733D-514B-83D1-F0922C217373}" srcOrd="1" destOrd="0" presId="urn:microsoft.com/office/officeart/2005/8/layout/orgChart1"/>
    <dgm:cxn modelId="{9B6B553F-322F-43C9-A6A4-4C318934C4A1}" type="presParOf" srcId="{8A02547F-2D22-B64F-A05C-9F86C8F0E70C}" destId="{B568DF99-4538-8C44-9C1A-DB0DB96BE40D}" srcOrd="2" destOrd="0" presId="urn:microsoft.com/office/officeart/2005/8/layout/orgChart1"/>
    <dgm:cxn modelId="{863D13E8-BE5C-461F-848B-90F110D7A81D}" type="presParOf" srcId="{D2D951E0-67C9-EF42-B647-C2C2CB1D1D0A}" destId="{608AF981-B140-BE42-A720-431506AF04F2}" srcOrd="4" destOrd="0" presId="urn:microsoft.com/office/officeart/2005/8/layout/orgChart1"/>
    <dgm:cxn modelId="{35C4D5FE-C8BA-4A19-8608-39A07479A548}" type="presParOf" srcId="{D2D951E0-67C9-EF42-B647-C2C2CB1D1D0A}" destId="{1D4FE305-199D-0D42-8F9E-32B1DB74D04C}" srcOrd="5" destOrd="0" presId="urn:microsoft.com/office/officeart/2005/8/layout/orgChart1"/>
    <dgm:cxn modelId="{12119A03-807F-41B3-993D-D8757A678AD8}" type="presParOf" srcId="{1D4FE305-199D-0D42-8F9E-32B1DB74D04C}" destId="{9FDFF679-FDC9-BD45-8696-84EE66824469}" srcOrd="0" destOrd="0" presId="urn:microsoft.com/office/officeart/2005/8/layout/orgChart1"/>
    <dgm:cxn modelId="{27D04D8A-E399-4136-A4F7-C674869BEACA}" type="presParOf" srcId="{9FDFF679-FDC9-BD45-8696-84EE66824469}" destId="{189E8AFF-A54D-B544-A253-22CBBA5EBF0E}" srcOrd="0" destOrd="0" presId="urn:microsoft.com/office/officeart/2005/8/layout/orgChart1"/>
    <dgm:cxn modelId="{92DB6B7C-D3EC-4B8D-97EC-917E36EA0F69}" type="presParOf" srcId="{9FDFF679-FDC9-BD45-8696-84EE66824469}" destId="{6884FD37-3618-1742-A2E8-74CC5334EA05}" srcOrd="1" destOrd="0" presId="urn:microsoft.com/office/officeart/2005/8/layout/orgChart1"/>
    <dgm:cxn modelId="{29A0CB29-B000-4B71-9C59-7F02357814AE}" type="presParOf" srcId="{1D4FE305-199D-0D42-8F9E-32B1DB74D04C}" destId="{3A3E5AF5-8051-3146-8B3B-E73B06229A57}" srcOrd="1" destOrd="0" presId="urn:microsoft.com/office/officeart/2005/8/layout/orgChart1"/>
    <dgm:cxn modelId="{4FA5E050-AD17-4A65-B081-C0027058A2C5}" type="presParOf" srcId="{1D4FE305-199D-0D42-8F9E-32B1DB74D04C}" destId="{A97E93D6-61EC-934F-BDA2-BCFB16844951}" srcOrd="2" destOrd="0" presId="urn:microsoft.com/office/officeart/2005/8/layout/orgChart1"/>
    <dgm:cxn modelId="{DCF64EC5-EC4F-4CED-9155-57F39CCC59FF}" type="presParOf" srcId="{D2D951E0-67C9-EF42-B647-C2C2CB1D1D0A}" destId="{E06F427F-E0B9-D645-9121-6D7AF108CD91}" srcOrd="6" destOrd="0" presId="urn:microsoft.com/office/officeart/2005/8/layout/orgChart1"/>
    <dgm:cxn modelId="{83C135CC-D3B0-4452-8739-E93FA0AA3966}" type="presParOf" srcId="{D2D951E0-67C9-EF42-B647-C2C2CB1D1D0A}" destId="{8E4FF9C7-C5B9-E043-B6F0-02C15F33BEB7}" srcOrd="7" destOrd="0" presId="urn:microsoft.com/office/officeart/2005/8/layout/orgChart1"/>
    <dgm:cxn modelId="{0445BDF0-22C1-45CB-A92A-4BF463A34057}" type="presParOf" srcId="{8E4FF9C7-C5B9-E043-B6F0-02C15F33BEB7}" destId="{1F4B8FD8-530A-0245-BAE7-D9DAB8FB64EE}" srcOrd="0" destOrd="0" presId="urn:microsoft.com/office/officeart/2005/8/layout/orgChart1"/>
    <dgm:cxn modelId="{982285DD-BFE6-4236-AF3C-3E102E2E4727}" type="presParOf" srcId="{1F4B8FD8-530A-0245-BAE7-D9DAB8FB64EE}" destId="{E19724E6-86B3-9645-A694-4EE4B3E0963C}" srcOrd="0" destOrd="0" presId="urn:microsoft.com/office/officeart/2005/8/layout/orgChart1"/>
    <dgm:cxn modelId="{17690782-70C8-4678-8BD4-42D63E1A5C91}" type="presParOf" srcId="{1F4B8FD8-530A-0245-BAE7-D9DAB8FB64EE}" destId="{CD7C60C7-E0AE-0146-8706-725F4E34657A}" srcOrd="1" destOrd="0" presId="urn:microsoft.com/office/officeart/2005/8/layout/orgChart1"/>
    <dgm:cxn modelId="{C8CAA43E-4157-40AA-96CB-472D1B5F7FDE}" type="presParOf" srcId="{8E4FF9C7-C5B9-E043-B6F0-02C15F33BEB7}" destId="{C0A57CE5-971B-F346-ADDA-A7FF2FB48998}" srcOrd="1" destOrd="0" presId="urn:microsoft.com/office/officeart/2005/8/layout/orgChart1"/>
    <dgm:cxn modelId="{BA8C007F-E603-48AC-BF11-0FD5A3404BC2}" type="presParOf" srcId="{8E4FF9C7-C5B9-E043-B6F0-02C15F33BEB7}" destId="{B19112FC-E770-FE42-99B6-287109742B5A}" srcOrd="2" destOrd="0" presId="urn:microsoft.com/office/officeart/2005/8/layout/orgChart1"/>
    <dgm:cxn modelId="{E78A91AB-E573-4F9C-AAA0-05D5A35631AF}" type="presParOf" srcId="{D2D951E0-67C9-EF42-B647-C2C2CB1D1D0A}" destId="{5BBBF148-A215-0B45-9C32-AA35F9F05CAC}" srcOrd="8" destOrd="0" presId="urn:microsoft.com/office/officeart/2005/8/layout/orgChart1"/>
    <dgm:cxn modelId="{34C52AF2-4240-43FE-83CF-7BDB549C6070}" type="presParOf" srcId="{D2D951E0-67C9-EF42-B647-C2C2CB1D1D0A}" destId="{D80CD60F-EBFE-6741-A2AF-E76EE8DBFAD5}" srcOrd="9" destOrd="0" presId="urn:microsoft.com/office/officeart/2005/8/layout/orgChart1"/>
    <dgm:cxn modelId="{81F00638-32E6-4CD0-9B5F-509631C5548B}" type="presParOf" srcId="{D80CD60F-EBFE-6741-A2AF-E76EE8DBFAD5}" destId="{C672973A-821B-8749-B186-FB27BF396843}" srcOrd="0" destOrd="0" presId="urn:microsoft.com/office/officeart/2005/8/layout/orgChart1"/>
    <dgm:cxn modelId="{DA917003-F27E-4103-AFD9-3D4ED224F8FD}" type="presParOf" srcId="{C672973A-821B-8749-B186-FB27BF396843}" destId="{4318A1E4-883C-4B45-8955-6AFF9D8B5E0F}" srcOrd="0" destOrd="0" presId="urn:microsoft.com/office/officeart/2005/8/layout/orgChart1"/>
    <dgm:cxn modelId="{0FE4BF0E-550E-44ED-BB1C-0996C9356CC8}" type="presParOf" srcId="{C672973A-821B-8749-B186-FB27BF396843}" destId="{86788529-9952-7042-AA9B-6501223917C8}" srcOrd="1" destOrd="0" presId="urn:microsoft.com/office/officeart/2005/8/layout/orgChart1"/>
    <dgm:cxn modelId="{DF3E6D06-300C-446B-9DB5-9CB8023449ED}" type="presParOf" srcId="{D80CD60F-EBFE-6741-A2AF-E76EE8DBFAD5}" destId="{FD0C521C-9E43-4F44-8729-DD5CF2E84716}" srcOrd="1" destOrd="0" presId="urn:microsoft.com/office/officeart/2005/8/layout/orgChart1"/>
    <dgm:cxn modelId="{F07E9BAD-A17F-46A8-AE36-E2192D93C373}" type="presParOf" srcId="{FD0C521C-9E43-4F44-8729-DD5CF2E84716}" destId="{29DA2656-C803-1B41-8A1C-6873FA8BDA9C}" srcOrd="0" destOrd="0" presId="urn:microsoft.com/office/officeart/2005/8/layout/orgChart1"/>
    <dgm:cxn modelId="{80CBDA93-C14B-48EA-B25B-385323953450}" type="presParOf" srcId="{FD0C521C-9E43-4F44-8729-DD5CF2E84716}" destId="{AA92A4D7-D69B-6748-9EE5-84D1BBE51EE9}" srcOrd="1" destOrd="0" presId="urn:microsoft.com/office/officeart/2005/8/layout/orgChart1"/>
    <dgm:cxn modelId="{00E651BD-CD1E-4BDE-9E95-BCBA5D6F4655}" type="presParOf" srcId="{AA92A4D7-D69B-6748-9EE5-84D1BBE51EE9}" destId="{F97D8C55-5372-1440-A141-5429BFA68DBE}" srcOrd="0" destOrd="0" presId="urn:microsoft.com/office/officeart/2005/8/layout/orgChart1"/>
    <dgm:cxn modelId="{5287ABFB-A20A-4335-8F6C-A34B2E156223}" type="presParOf" srcId="{F97D8C55-5372-1440-A141-5429BFA68DBE}" destId="{7372395F-4E16-B84A-9A30-34E01CB65CB3}" srcOrd="0" destOrd="0" presId="urn:microsoft.com/office/officeart/2005/8/layout/orgChart1"/>
    <dgm:cxn modelId="{C55C965F-C0C6-4240-9B5A-CCC57FFC67CF}" type="presParOf" srcId="{F97D8C55-5372-1440-A141-5429BFA68DBE}" destId="{146AD284-0323-3849-A5CE-491E89B2BE37}" srcOrd="1" destOrd="0" presId="urn:microsoft.com/office/officeart/2005/8/layout/orgChart1"/>
    <dgm:cxn modelId="{EAB7CD1F-6F44-45B2-8855-04940AA78DBD}" type="presParOf" srcId="{AA92A4D7-D69B-6748-9EE5-84D1BBE51EE9}" destId="{7A94A40C-FB88-3643-A919-301F3E03B9B2}" srcOrd="1" destOrd="0" presId="urn:microsoft.com/office/officeart/2005/8/layout/orgChart1"/>
    <dgm:cxn modelId="{F30D12C2-1BF8-46FB-9E7D-3C3EC731F67F}" type="presParOf" srcId="{AA92A4D7-D69B-6748-9EE5-84D1BBE51EE9}" destId="{2FBE3525-C32F-FF49-910D-CC4ECD358A33}" srcOrd="2" destOrd="0" presId="urn:microsoft.com/office/officeart/2005/8/layout/orgChart1"/>
    <dgm:cxn modelId="{239F7C81-4581-4465-8AC3-83BDD62FECBC}" type="presParOf" srcId="{FD0C521C-9E43-4F44-8729-DD5CF2E84716}" destId="{6CCBEF02-F3BA-734E-AA36-E9793013C568}" srcOrd="2" destOrd="0" presId="urn:microsoft.com/office/officeart/2005/8/layout/orgChart1"/>
    <dgm:cxn modelId="{3F7683C1-8C1A-411F-880D-ECDA23A53FBA}" type="presParOf" srcId="{FD0C521C-9E43-4F44-8729-DD5CF2E84716}" destId="{A0E7423F-C6E9-BE4C-A180-318FF86D2E41}" srcOrd="3" destOrd="0" presId="urn:microsoft.com/office/officeart/2005/8/layout/orgChart1"/>
    <dgm:cxn modelId="{27FEF80A-A4D2-41F2-8191-026865196636}" type="presParOf" srcId="{A0E7423F-C6E9-BE4C-A180-318FF86D2E41}" destId="{4E93CB35-FD30-A647-A195-DF72B357EEDF}" srcOrd="0" destOrd="0" presId="urn:microsoft.com/office/officeart/2005/8/layout/orgChart1"/>
    <dgm:cxn modelId="{AD4505B9-B11E-47A3-8E03-EBB8F1E701B7}" type="presParOf" srcId="{4E93CB35-FD30-A647-A195-DF72B357EEDF}" destId="{1CFCAB8A-BAF7-A04C-969D-E3897F2E0B10}" srcOrd="0" destOrd="0" presId="urn:microsoft.com/office/officeart/2005/8/layout/orgChart1"/>
    <dgm:cxn modelId="{B415A588-47A2-4D1F-827F-C61AC08DB555}" type="presParOf" srcId="{4E93CB35-FD30-A647-A195-DF72B357EEDF}" destId="{E68B01CB-5E4D-A746-B19C-174F65563779}" srcOrd="1" destOrd="0" presId="urn:microsoft.com/office/officeart/2005/8/layout/orgChart1"/>
    <dgm:cxn modelId="{3D11472A-CB9D-4D08-98BD-7A7DB39D84C3}" type="presParOf" srcId="{A0E7423F-C6E9-BE4C-A180-318FF86D2E41}" destId="{53A46422-4D63-FC44-A941-BAC3083110F7}" srcOrd="1" destOrd="0" presId="urn:microsoft.com/office/officeart/2005/8/layout/orgChart1"/>
    <dgm:cxn modelId="{5E4699B9-0C1A-4A46-AB12-9E6C8D3DFD7B}" type="presParOf" srcId="{A0E7423F-C6E9-BE4C-A180-318FF86D2E41}" destId="{1B547053-9389-564E-90E2-7C9B5DC15A17}" srcOrd="2" destOrd="0" presId="urn:microsoft.com/office/officeart/2005/8/layout/orgChart1"/>
    <dgm:cxn modelId="{E236FAF9-65CC-4C6C-9B6D-F041647A1D65}" type="presParOf" srcId="{D80CD60F-EBFE-6741-A2AF-E76EE8DBFAD5}" destId="{C9A1959F-1505-F347-81A9-FBC50F759338}" srcOrd="2" destOrd="0" presId="urn:microsoft.com/office/officeart/2005/8/layout/orgChart1"/>
    <dgm:cxn modelId="{88AE3B95-7F4B-4BAD-BEBD-CDB80115E4E4}" type="presParOf" srcId="{E841BAD9-5D45-DF41-958D-950524F0D9D8}" destId="{685D4FA2-CBD6-4740-9F34-7859612390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21C4D-C1CA-48A0-A284-D7404848FD61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08842B7-78F1-43A9-B24A-213B1667A70E}">
      <dgm:prSet phldrT="[Text]" custT="1"/>
      <dgm:spPr/>
      <dgm:t>
        <a:bodyPr lIns="0" tIns="0" rIns="0" bIns="0"/>
        <a:lstStyle/>
        <a:p>
          <a:r>
            <a:rPr lang="en-GB" sz="1200" dirty="0"/>
            <a:t>ICI </a:t>
          </a:r>
        </a:p>
        <a:p>
          <a:r>
            <a:rPr lang="en-GB" sz="1200" dirty="0"/>
            <a:t>Immunotherapy</a:t>
          </a:r>
        </a:p>
      </dgm:t>
    </dgm:pt>
    <dgm:pt modelId="{09F1EA22-17E5-4387-92BD-5047AB1B6BEF}" type="parTrans" cxnId="{44D1EFF1-DF4A-47EE-BB4D-B29EACA5514E}">
      <dgm:prSet/>
      <dgm:spPr/>
      <dgm:t>
        <a:bodyPr/>
        <a:lstStyle/>
        <a:p>
          <a:endParaRPr lang="en-GB" sz="1200"/>
        </a:p>
      </dgm:t>
    </dgm:pt>
    <dgm:pt modelId="{6BFF65E9-0851-4115-B8AB-CB8C79F13A0D}" type="sibTrans" cxnId="{44D1EFF1-DF4A-47EE-BB4D-B29EACA5514E}">
      <dgm:prSet/>
      <dgm:spPr/>
      <dgm:t>
        <a:bodyPr/>
        <a:lstStyle/>
        <a:p>
          <a:endParaRPr lang="en-GB" sz="1200"/>
        </a:p>
      </dgm:t>
    </dgm:pt>
    <dgm:pt modelId="{018FE011-503D-4050-A56D-EECC1BC3E122}">
      <dgm:prSet phldrT="[Text]" custT="1"/>
      <dgm:spPr/>
      <dgm:t>
        <a:bodyPr/>
        <a:lstStyle/>
        <a:p>
          <a:r>
            <a:rPr lang="en-GB" sz="1200" dirty="0"/>
            <a:t>Melanoma</a:t>
          </a:r>
        </a:p>
      </dgm:t>
    </dgm:pt>
    <dgm:pt modelId="{A67F438A-79BB-424D-8E34-00F916E70D1D}" type="parTrans" cxnId="{F5AAC7FB-970C-4D57-AF2B-638372DA819D}">
      <dgm:prSet custT="1"/>
      <dgm:spPr/>
      <dgm:t>
        <a:bodyPr/>
        <a:lstStyle/>
        <a:p>
          <a:endParaRPr lang="en-GB" sz="1200" dirty="0"/>
        </a:p>
      </dgm:t>
    </dgm:pt>
    <dgm:pt modelId="{F7180111-804C-40E9-BE3B-E79BD80FF38F}" type="sibTrans" cxnId="{F5AAC7FB-970C-4D57-AF2B-638372DA819D}">
      <dgm:prSet/>
      <dgm:spPr/>
      <dgm:t>
        <a:bodyPr/>
        <a:lstStyle/>
        <a:p>
          <a:endParaRPr lang="en-GB" sz="1200"/>
        </a:p>
      </dgm:t>
    </dgm:pt>
    <dgm:pt modelId="{E4385D6C-66D1-4682-AE19-8BEB183516CC}">
      <dgm:prSet phldrT="[Text]" custT="1"/>
      <dgm:spPr/>
      <dgm:t>
        <a:bodyPr/>
        <a:lstStyle/>
        <a:p>
          <a:r>
            <a:rPr lang="en-GB" sz="1200" dirty="0"/>
            <a:t>NSCLC</a:t>
          </a:r>
        </a:p>
      </dgm:t>
    </dgm:pt>
    <dgm:pt modelId="{4B6FD3F1-09AC-4785-8678-CD0FB2B8EDF7}" type="parTrans" cxnId="{97947A96-B147-47D9-932A-494455F9AFEE}">
      <dgm:prSet custT="1"/>
      <dgm:spPr/>
      <dgm:t>
        <a:bodyPr/>
        <a:lstStyle/>
        <a:p>
          <a:endParaRPr lang="en-GB" sz="1200" dirty="0"/>
        </a:p>
      </dgm:t>
    </dgm:pt>
    <dgm:pt modelId="{9D21100D-8871-4D08-A666-5D9FF8C48DD1}" type="sibTrans" cxnId="{97947A96-B147-47D9-932A-494455F9AFEE}">
      <dgm:prSet/>
      <dgm:spPr/>
      <dgm:t>
        <a:bodyPr/>
        <a:lstStyle/>
        <a:p>
          <a:endParaRPr lang="en-GB" sz="1200"/>
        </a:p>
      </dgm:t>
    </dgm:pt>
    <dgm:pt modelId="{4E8691F3-76C0-42DF-9E01-5F669A80A1A5}">
      <dgm:prSet phldrT="[Text]" custT="1"/>
      <dgm:spPr/>
      <dgm:t>
        <a:bodyPr/>
        <a:lstStyle/>
        <a:p>
          <a:r>
            <a:rPr lang="en-GB" sz="1200" dirty="0"/>
            <a:t>Renal Cell Carcinoma</a:t>
          </a:r>
        </a:p>
      </dgm:t>
    </dgm:pt>
    <dgm:pt modelId="{6A08CFA6-C9AA-4800-8C85-11B5599805AB}" type="parTrans" cxnId="{F1DD68F0-6799-470B-9D9F-2B6C34635A12}">
      <dgm:prSet custT="1"/>
      <dgm:spPr/>
      <dgm:t>
        <a:bodyPr/>
        <a:lstStyle/>
        <a:p>
          <a:endParaRPr lang="en-GB" sz="1200" dirty="0"/>
        </a:p>
      </dgm:t>
    </dgm:pt>
    <dgm:pt modelId="{334FDB2A-BDFA-4817-82B8-2EB632C894F3}" type="sibTrans" cxnId="{F1DD68F0-6799-470B-9D9F-2B6C34635A12}">
      <dgm:prSet/>
      <dgm:spPr/>
      <dgm:t>
        <a:bodyPr/>
        <a:lstStyle/>
        <a:p>
          <a:endParaRPr lang="en-GB" sz="1200"/>
        </a:p>
      </dgm:t>
    </dgm:pt>
    <dgm:pt modelId="{997BD396-68C1-4F1C-928A-CF3D8C513D0A}">
      <dgm:prSet phldrT="[Text]" custT="1"/>
      <dgm:spPr/>
      <dgm:t>
        <a:bodyPr/>
        <a:lstStyle/>
        <a:p>
          <a:r>
            <a:rPr lang="en-GB" sz="1200" dirty="0"/>
            <a:t>Urothelial malignancies</a:t>
          </a:r>
        </a:p>
      </dgm:t>
    </dgm:pt>
    <dgm:pt modelId="{30DEB9FC-7B5A-4416-B8E3-DC08AD97DEC6}" type="parTrans" cxnId="{7CF601B7-3256-4D03-92DD-F29A7518871D}">
      <dgm:prSet custT="1"/>
      <dgm:spPr/>
      <dgm:t>
        <a:bodyPr/>
        <a:lstStyle/>
        <a:p>
          <a:endParaRPr lang="en-GB" sz="1200" dirty="0"/>
        </a:p>
      </dgm:t>
    </dgm:pt>
    <dgm:pt modelId="{DE0DE33F-D860-467B-84A5-8BA9AC440E2A}" type="sibTrans" cxnId="{7CF601B7-3256-4D03-92DD-F29A7518871D}">
      <dgm:prSet/>
      <dgm:spPr/>
      <dgm:t>
        <a:bodyPr/>
        <a:lstStyle/>
        <a:p>
          <a:endParaRPr lang="en-GB" sz="1200"/>
        </a:p>
      </dgm:t>
    </dgm:pt>
    <dgm:pt modelId="{8D54BA63-168D-4243-A4BE-07E1E66EA612}">
      <dgm:prSet custT="1"/>
      <dgm:spPr/>
      <dgm:t>
        <a:bodyPr/>
        <a:lstStyle/>
        <a:p>
          <a:r>
            <a:rPr lang="en-GB" sz="1200" dirty="0"/>
            <a:t>Head and neck malignancies</a:t>
          </a:r>
        </a:p>
      </dgm:t>
    </dgm:pt>
    <dgm:pt modelId="{A635BF04-2AC1-4FBF-BDB9-1A2ACD4CE1D3}" type="parTrans" cxnId="{48958AA5-0DF7-43F5-9C23-40C9F2F6FD98}">
      <dgm:prSet custT="1"/>
      <dgm:spPr/>
      <dgm:t>
        <a:bodyPr/>
        <a:lstStyle/>
        <a:p>
          <a:endParaRPr lang="en-GB" sz="1200" dirty="0"/>
        </a:p>
      </dgm:t>
    </dgm:pt>
    <dgm:pt modelId="{B3EE1A63-8D35-4973-A74A-B9A93499D12D}" type="sibTrans" cxnId="{48958AA5-0DF7-43F5-9C23-40C9F2F6FD98}">
      <dgm:prSet/>
      <dgm:spPr/>
      <dgm:t>
        <a:bodyPr/>
        <a:lstStyle/>
        <a:p>
          <a:endParaRPr lang="en-GB" sz="1200"/>
        </a:p>
      </dgm:t>
    </dgm:pt>
    <dgm:pt modelId="{47D040C1-373C-405C-8504-611FDBAC5421}">
      <dgm:prSet custT="1"/>
      <dgm:spPr/>
      <dgm:t>
        <a:bodyPr/>
        <a:lstStyle/>
        <a:p>
          <a:r>
            <a:rPr lang="en-GB" sz="1200" dirty="0"/>
            <a:t>Hodgkin Lymphoma</a:t>
          </a:r>
        </a:p>
      </dgm:t>
    </dgm:pt>
    <dgm:pt modelId="{8D7F401A-2ECD-412F-88CF-5F879890C04F}" type="parTrans" cxnId="{7EF91C32-BD13-4A18-AC9D-0E83EA14154B}">
      <dgm:prSet custT="1"/>
      <dgm:spPr/>
      <dgm:t>
        <a:bodyPr/>
        <a:lstStyle/>
        <a:p>
          <a:endParaRPr lang="en-GB" sz="1200" dirty="0"/>
        </a:p>
      </dgm:t>
    </dgm:pt>
    <dgm:pt modelId="{2A715D45-8F31-4D66-81E0-E8EBFF63B033}" type="sibTrans" cxnId="{7EF91C32-BD13-4A18-AC9D-0E83EA14154B}">
      <dgm:prSet/>
      <dgm:spPr/>
      <dgm:t>
        <a:bodyPr/>
        <a:lstStyle/>
        <a:p>
          <a:endParaRPr lang="en-GB" sz="1200"/>
        </a:p>
      </dgm:t>
    </dgm:pt>
    <dgm:pt modelId="{7E9997A3-2CB2-40BA-88E0-F38DCC996EEF}">
      <dgm:prSet custT="1"/>
      <dgm:spPr/>
      <dgm:t>
        <a:bodyPr/>
        <a:lstStyle/>
        <a:p>
          <a:r>
            <a:rPr lang="en-GB" sz="1200" dirty="0"/>
            <a:t>Merkel Cell Carcinoma</a:t>
          </a:r>
        </a:p>
      </dgm:t>
    </dgm:pt>
    <dgm:pt modelId="{5D484180-5FD9-4816-B061-F52894790591}" type="parTrans" cxnId="{DA211C99-9FC1-441E-BCAF-9160624A2BC7}">
      <dgm:prSet custT="1"/>
      <dgm:spPr/>
      <dgm:t>
        <a:bodyPr/>
        <a:lstStyle/>
        <a:p>
          <a:endParaRPr lang="en-GB" sz="1200" dirty="0"/>
        </a:p>
      </dgm:t>
    </dgm:pt>
    <dgm:pt modelId="{B7314BB7-4C91-42BE-B250-F59F251F5662}" type="sibTrans" cxnId="{DA211C99-9FC1-441E-BCAF-9160624A2BC7}">
      <dgm:prSet/>
      <dgm:spPr/>
      <dgm:t>
        <a:bodyPr/>
        <a:lstStyle/>
        <a:p>
          <a:endParaRPr lang="en-GB" sz="1200"/>
        </a:p>
      </dgm:t>
    </dgm:pt>
    <dgm:pt modelId="{C68FE3E5-B56A-4EE8-8270-40921513F055}">
      <dgm:prSet custT="1"/>
      <dgm:spPr/>
      <dgm:t>
        <a:bodyPr/>
        <a:lstStyle/>
        <a:p>
          <a:r>
            <a:rPr lang="en-GB" sz="1200" dirty="0" smtClean="0"/>
            <a:t>Upper GI malignancies </a:t>
          </a:r>
          <a:endParaRPr lang="en-GB" sz="1200" dirty="0"/>
        </a:p>
      </dgm:t>
    </dgm:pt>
    <dgm:pt modelId="{54DB05E2-FA91-4590-88E5-82CA1A9C0902}" type="parTrans" cxnId="{4209DD51-6521-4FA7-9FB8-752A2434AFBF}">
      <dgm:prSet custT="1"/>
      <dgm:spPr/>
      <dgm:t>
        <a:bodyPr/>
        <a:lstStyle/>
        <a:p>
          <a:endParaRPr lang="en-GB" sz="1200" dirty="0"/>
        </a:p>
      </dgm:t>
    </dgm:pt>
    <dgm:pt modelId="{479F1456-2F03-4E70-BD2E-E15C6DB1FBA9}" type="sibTrans" cxnId="{4209DD51-6521-4FA7-9FB8-752A2434AFBF}">
      <dgm:prSet/>
      <dgm:spPr/>
      <dgm:t>
        <a:bodyPr/>
        <a:lstStyle/>
        <a:p>
          <a:endParaRPr lang="en-GB" sz="1200"/>
        </a:p>
      </dgm:t>
    </dgm:pt>
    <dgm:pt modelId="{F1D48DD3-9569-479B-A485-A297CE7CA504}">
      <dgm:prSet custT="1"/>
      <dgm:spPr/>
      <dgm:t>
        <a:bodyPr/>
        <a:lstStyle/>
        <a:p>
          <a:r>
            <a:rPr lang="en-GB" sz="1200" dirty="0"/>
            <a:t>Triple Negative Breast Cancer</a:t>
          </a:r>
        </a:p>
      </dgm:t>
    </dgm:pt>
    <dgm:pt modelId="{86BCF891-3AAB-434D-AA51-692382A730DE}" type="parTrans" cxnId="{61364FE2-315C-4E98-9B96-2C704CAAE050}">
      <dgm:prSet custT="1"/>
      <dgm:spPr/>
      <dgm:t>
        <a:bodyPr/>
        <a:lstStyle/>
        <a:p>
          <a:endParaRPr lang="en-GB" sz="1200" dirty="0"/>
        </a:p>
      </dgm:t>
    </dgm:pt>
    <dgm:pt modelId="{BF0B2200-0908-45E8-A7C7-4231C4FEC60C}" type="sibTrans" cxnId="{61364FE2-315C-4E98-9B96-2C704CAAE050}">
      <dgm:prSet/>
      <dgm:spPr/>
      <dgm:t>
        <a:bodyPr/>
        <a:lstStyle/>
        <a:p>
          <a:endParaRPr lang="en-GB" sz="1200"/>
        </a:p>
      </dgm:t>
    </dgm:pt>
    <dgm:pt modelId="{1A712489-3964-438B-A596-0BB4C74A6D6E}">
      <dgm:prSet custT="1"/>
      <dgm:spPr/>
      <dgm:t>
        <a:bodyPr/>
        <a:lstStyle/>
        <a:p>
          <a:r>
            <a:rPr lang="en-GB" sz="1200" dirty="0"/>
            <a:t>3040 clinical trials</a:t>
          </a:r>
        </a:p>
      </dgm:t>
    </dgm:pt>
    <dgm:pt modelId="{16AF7025-5F24-4505-8002-F534D2446224}" type="parTrans" cxnId="{132511BF-E895-4D20-9EF6-E7A096E148EC}">
      <dgm:prSet custT="1"/>
      <dgm:spPr/>
      <dgm:t>
        <a:bodyPr/>
        <a:lstStyle/>
        <a:p>
          <a:endParaRPr lang="en-GB" sz="1200" dirty="0"/>
        </a:p>
      </dgm:t>
    </dgm:pt>
    <dgm:pt modelId="{DB7ADA4D-0FDE-4045-BC84-648C1E437C54}" type="sibTrans" cxnId="{132511BF-E895-4D20-9EF6-E7A096E148EC}">
      <dgm:prSet/>
      <dgm:spPr/>
      <dgm:t>
        <a:bodyPr/>
        <a:lstStyle/>
        <a:p>
          <a:endParaRPr lang="en-GB" sz="1200"/>
        </a:p>
      </dgm:t>
    </dgm:pt>
    <dgm:pt modelId="{A9839681-8F0B-41CF-A053-C392E33B1D19}">
      <dgm:prSet/>
      <dgm:spPr/>
      <dgm:t>
        <a:bodyPr/>
        <a:lstStyle/>
        <a:p>
          <a:r>
            <a:rPr lang="en-GB" dirty="0"/>
            <a:t>Skin Squamous Cell Carcinoma </a:t>
          </a:r>
        </a:p>
      </dgm:t>
    </dgm:pt>
    <dgm:pt modelId="{9EE6BA09-7C70-4452-A94C-9B0F061D1284}" type="parTrans" cxnId="{08D9CE0C-7D93-4F49-AB75-D27D252E2B0F}">
      <dgm:prSet/>
      <dgm:spPr/>
      <dgm:t>
        <a:bodyPr/>
        <a:lstStyle/>
        <a:p>
          <a:endParaRPr lang="en-GB" dirty="0"/>
        </a:p>
      </dgm:t>
    </dgm:pt>
    <dgm:pt modelId="{11570F43-7C1D-4E23-A96D-44DEFDB17CBA}" type="sibTrans" cxnId="{08D9CE0C-7D93-4F49-AB75-D27D252E2B0F}">
      <dgm:prSet/>
      <dgm:spPr/>
      <dgm:t>
        <a:bodyPr/>
        <a:lstStyle/>
        <a:p>
          <a:endParaRPr lang="en-GB"/>
        </a:p>
      </dgm:t>
    </dgm:pt>
    <dgm:pt modelId="{26306A5C-301D-4273-90E7-7E12F9421623}" type="pres">
      <dgm:prSet presAssocID="{45321C4D-C1CA-48A0-A284-D7404848FD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E8F643-111A-4629-96FD-C5495F6A40D7}" type="pres">
      <dgm:prSet presAssocID="{E08842B7-78F1-43A9-B24A-213B1667A70E}" presName="centerShape" presStyleLbl="node0" presStyleIdx="0" presStyleCnt="1" custScaleX="231763" custScaleY="146978"/>
      <dgm:spPr/>
      <dgm:t>
        <a:bodyPr/>
        <a:lstStyle/>
        <a:p>
          <a:endParaRPr lang="en-GB"/>
        </a:p>
      </dgm:t>
    </dgm:pt>
    <dgm:pt modelId="{2C76E6E8-443B-4F09-AB49-44ABF03D926E}" type="pres">
      <dgm:prSet presAssocID="{A67F438A-79BB-424D-8E34-00F916E70D1D}" presName="parTrans" presStyleLbl="sibTrans2D1" presStyleIdx="0" presStyleCnt="11"/>
      <dgm:spPr/>
      <dgm:t>
        <a:bodyPr/>
        <a:lstStyle/>
        <a:p>
          <a:endParaRPr lang="en-GB"/>
        </a:p>
      </dgm:t>
    </dgm:pt>
    <dgm:pt modelId="{A3756155-C099-4FF5-A3DD-DC9BBDA3C07C}" type="pres">
      <dgm:prSet presAssocID="{A67F438A-79BB-424D-8E34-00F916E70D1D}" presName="connectorText" presStyleLbl="sibTrans2D1" presStyleIdx="0" presStyleCnt="11"/>
      <dgm:spPr/>
      <dgm:t>
        <a:bodyPr/>
        <a:lstStyle/>
        <a:p>
          <a:endParaRPr lang="en-GB"/>
        </a:p>
      </dgm:t>
    </dgm:pt>
    <dgm:pt modelId="{EDD6B6D4-ABE3-43F7-BAD0-A915653353DC}" type="pres">
      <dgm:prSet presAssocID="{018FE011-503D-4050-A56D-EECC1BC3E122}" presName="node" presStyleLbl="node1" presStyleIdx="0" presStyleCnt="11" custScaleX="130439" custRadScaleRad="100304" custRadScaleInc="124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5C8758-A69A-44E8-A2BC-12AE72E4A1D2}" type="pres">
      <dgm:prSet presAssocID="{4B6FD3F1-09AC-4785-8678-CD0FB2B8EDF7}" presName="parTrans" presStyleLbl="sibTrans2D1" presStyleIdx="1" presStyleCnt="11"/>
      <dgm:spPr/>
      <dgm:t>
        <a:bodyPr/>
        <a:lstStyle/>
        <a:p>
          <a:endParaRPr lang="en-GB"/>
        </a:p>
      </dgm:t>
    </dgm:pt>
    <dgm:pt modelId="{8B7EDEA6-74B3-46BD-B2AE-D215D9958E3F}" type="pres">
      <dgm:prSet presAssocID="{4B6FD3F1-09AC-4785-8678-CD0FB2B8EDF7}" presName="connectorText" presStyleLbl="sibTrans2D1" presStyleIdx="1" presStyleCnt="11"/>
      <dgm:spPr/>
      <dgm:t>
        <a:bodyPr/>
        <a:lstStyle/>
        <a:p>
          <a:endParaRPr lang="en-GB"/>
        </a:p>
      </dgm:t>
    </dgm:pt>
    <dgm:pt modelId="{46680EDE-22AE-4B32-B550-50C17B3B31D4}" type="pres">
      <dgm:prSet presAssocID="{E4385D6C-66D1-4682-AE19-8BEB183516CC}" presName="node" presStyleLbl="node1" presStyleIdx="1" presStyleCnt="11" custScaleX="141113" custRadScaleRad="109956" custRadScaleInc="310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D7B294-C706-42C7-A387-75CF04283FA0}" type="pres">
      <dgm:prSet presAssocID="{9EE6BA09-7C70-4452-A94C-9B0F061D1284}" presName="parTrans" presStyleLbl="sibTrans2D1" presStyleIdx="2" presStyleCnt="11"/>
      <dgm:spPr/>
      <dgm:t>
        <a:bodyPr/>
        <a:lstStyle/>
        <a:p>
          <a:endParaRPr lang="en-GB"/>
        </a:p>
      </dgm:t>
    </dgm:pt>
    <dgm:pt modelId="{B5C56BD6-B805-48DD-BE7C-62B0DCAB490D}" type="pres">
      <dgm:prSet presAssocID="{9EE6BA09-7C70-4452-A94C-9B0F061D1284}" presName="connectorText" presStyleLbl="sibTrans2D1" presStyleIdx="2" presStyleCnt="11"/>
      <dgm:spPr/>
      <dgm:t>
        <a:bodyPr/>
        <a:lstStyle/>
        <a:p>
          <a:endParaRPr lang="en-GB"/>
        </a:p>
      </dgm:t>
    </dgm:pt>
    <dgm:pt modelId="{4345472E-38E6-42A7-90EA-1522C379308D}" type="pres">
      <dgm:prSet presAssocID="{A9839681-8F0B-41CF-A053-C392E33B1D19}" presName="node" presStyleLbl="node1" presStyleIdx="2" presStyleCnt="11" custScaleX="178409" custScaleY="119848" custRadScaleRad="106921" custRadScaleInc="185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F1A4EC-5EA4-4CAE-9997-59DB715CF4CF}" type="pres">
      <dgm:prSet presAssocID="{6A08CFA6-C9AA-4800-8C85-11B5599805AB}" presName="parTrans" presStyleLbl="sibTrans2D1" presStyleIdx="3" presStyleCnt="11"/>
      <dgm:spPr/>
      <dgm:t>
        <a:bodyPr/>
        <a:lstStyle/>
        <a:p>
          <a:endParaRPr lang="en-GB"/>
        </a:p>
      </dgm:t>
    </dgm:pt>
    <dgm:pt modelId="{05103737-0231-416B-906B-582332FB6737}" type="pres">
      <dgm:prSet presAssocID="{6A08CFA6-C9AA-4800-8C85-11B5599805AB}" presName="connectorText" presStyleLbl="sibTrans2D1" presStyleIdx="3" presStyleCnt="11"/>
      <dgm:spPr/>
      <dgm:t>
        <a:bodyPr/>
        <a:lstStyle/>
        <a:p>
          <a:endParaRPr lang="en-GB"/>
        </a:p>
      </dgm:t>
    </dgm:pt>
    <dgm:pt modelId="{7D66CDB5-758F-4559-9020-D96DC6A4F6BA}" type="pres">
      <dgm:prSet presAssocID="{4E8691F3-76C0-42DF-9E01-5F669A80A1A5}" presName="node" presStyleLbl="node1" presStyleIdx="3" presStyleCnt="11" custScaleX="1362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9AB373-F8BD-4900-AB95-28EF7E069A26}" type="pres">
      <dgm:prSet presAssocID="{30DEB9FC-7B5A-4416-B8E3-DC08AD97DEC6}" presName="parTrans" presStyleLbl="sibTrans2D1" presStyleIdx="4" presStyleCnt="11"/>
      <dgm:spPr/>
      <dgm:t>
        <a:bodyPr/>
        <a:lstStyle/>
        <a:p>
          <a:endParaRPr lang="en-GB"/>
        </a:p>
      </dgm:t>
    </dgm:pt>
    <dgm:pt modelId="{08355901-36D1-429D-9098-C35BA6340972}" type="pres">
      <dgm:prSet presAssocID="{30DEB9FC-7B5A-4416-B8E3-DC08AD97DEC6}" presName="connectorText" presStyleLbl="sibTrans2D1" presStyleIdx="4" presStyleCnt="11"/>
      <dgm:spPr/>
      <dgm:t>
        <a:bodyPr/>
        <a:lstStyle/>
        <a:p>
          <a:endParaRPr lang="en-GB"/>
        </a:p>
      </dgm:t>
    </dgm:pt>
    <dgm:pt modelId="{DF873500-1CED-4159-B64A-82AC46547BBF}" type="pres">
      <dgm:prSet presAssocID="{997BD396-68C1-4F1C-928A-CF3D8C513D0A}" presName="node" presStyleLbl="node1" presStyleIdx="4" presStyleCnt="11" custScaleX="164517" custRadScaleRad="99945" custRadScaleInc="-163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5DC2E2-1C5B-44DC-98A2-23C2E6813D01}" type="pres">
      <dgm:prSet presAssocID="{A635BF04-2AC1-4FBF-BDB9-1A2ACD4CE1D3}" presName="parTrans" presStyleLbl="sibTrans2D1" presStyleIdx="5" presStyleCnt="11"/>
      <dgm:spPr/>
      <dgm:t>
        <a:bodyPr/>
        <a:lstStyle/>
        <a:p>
          <a:endParaRPr lang="en-GB"/>
        </a:p>
      </dgm:t>
    </dgm:pt>
    <dgm:pt modelId="{04E9C3A1-6D7D-412D-A401-BBE1E36A84C9}" type="pres">
      <dgm:prSet presAssocID="{A635BF04-2AC1-4FBF-BDB9-1A2ACD4CE1D3}" presName="connectorText" presStyleLbl="sibTrans2D1" presStyleIdx="5" presStyleCnt="11"/>
      <dgm:spPr/>
      <dgm:t>
        <a:bodyPr/>
        <a:lstStyle/>
        <a:p>
          <a:endParaRPr lang="en-GB"/>
        </a:p>
      </dgm:t>
    </dgm:pt>
    <dgm:pt modelId="{F7D18F8F-71E7-483C-B9C0-9D51A6D31728}" type="pres">
      <dgm:prSet presAssocID="{8D54BA63-168D-4243-A4BE-07E1E66EA612}" presName="node" presStyleLbl="node1" presStyleIdx="5" presStyleCnt="11" custScaleX="165398" custRadScaleRad="97719" custRadScaleInc="12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ED5E8-6CDD-4E09-9988-535E8F306699}" type="pres">
      <dgm:prSet presAssocID="{8D7F401A-2ECD-412F-88CF-5F879890C04F}" presName="parTrans" presStyleLbl="sibTrans2D1" presStyleIdx="6" presStyleCnt="11"/>
      <dgm:spPr/>
      <dgm:t>
        <a:bodyPr/>
        <a:lstStyle/>
        <a:p>
          <a:endParaRPr lang="en-GB"/>
        </a:p>
      </dgm:t>
    </dgm:pt>
    <dgm:pt modelId="{1DF086FE-D039-4DD2-B4ED-DC77256BEF38}" type="pres">
      <dgm:prSet presAssocID="{8D7F401A-2ECD-412F-88CF-5F879890C04F}" presName="connectorText" presStyleLbl="sibTrans2D1" presStyleIdx="6" presStyleCnt="11"/>
      <dgm:spPr/>
      <dgm:t>
        <a:bodyPr/>
        <a:lstStyle/>
        <a:p>
          <a:endParaRPr lang="en-GB"/>
        </a:p>
      </dgm:t>
    </dgm:pt>
    <dgm:pt modelId="{783333D5-6DD2-441D-8612-A2A9FCC03C94}" type="pres">
      <dgm:prSet presAssocID="{47D040C1-373C-405C-8504-611FDBAC5421}" presName="node" presStyleLbl="node1" presStyleIdx="6" presStyleCnt="11" custScaleX="146093" custRadScaleRad="102908" custRadScaleInc="535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8D4CC1-5C95-4223-9DCB-60BE2B388AAE}" type="pres">
      <dgm:prSet presAssocID="{5D484180-5FD9-4816-B061-F52894790591}" presName="parTrans" presStyleLbl="sibTrans2D1" presStyleIdx="7" presStyleCnt="11"/>
      <dgm:spPr/>
      <dgm:t>
        <a:bodyPr/>
        <a:lstStyle/>
        <a:p>
          <a:endParaRPr lang="en-GB"/>
        </a:p>
      </dgm:t>
    </dgm:pt>
    <dgm:pt modelId="{630AF759-3EE8-4A4D-9B01-31E4A097BF4C}" type="pres">
      <dgm:prSet presAssocID="{5D484180-5FD9-4816-B061-F52894790591}" presName="connectorText" presStyleLbl="sibTrans2D1" presStyleIdx="7" presStyleCnt="11"/>
      <dgm:spPr/>
      <dgm:t>
        <a:bodyPr/>
        <a:lstStyle/>
        <a:p>
          <a:endParaRPr lang="en-GB"/>
        </a:p>
      </dgm:t>
    </dgm:pt>
    <dgm:pt modelId="{C27E929C-3078-45CE-B242-1D76AAC723F8}" type="pres">
      <dgm:prSet presAssocID="{7E9997A3-2CB2-40BA-88E0-F38DCC996EEF}" presName="node" presStyleLbl="node1" presStyleIdx="7" presStyleCnt="11" custScaleX="139643" custRadScaleRad="104951" custRadScaleInc="50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A115CC-4DB0-4BC9-8D07-3EC766694236}" type="pres">
      <dgm:prSet presAssocID="{16AF7025-5F24-4505-8002-F534D2446224}" presName="parTrans" presStyleLbl="sibTrans2D1" presStyleIdx="8" presStyleCnt="11"/>
      <dgm:spPr/>
      <dgm:t>
        <a:bodyPr/>
        <a:lstStyle/>
        <a:p>
          <a:endParaRPr lang="en-GB"/>
        </a:p>
      </dgm:t>
    </dgm:pt>
    <dgm:pt modelId="{17BB7468-ED23-4BE8-88E3-5E57F5AB729C}" type="pres">
      <dgm:prSet presAssocID="{16AF7025-5F24-4505-8002-F534D2446224}" presName="connectorText" presStyleLbl="sibTrans2D1" presStyleIdx="8" presStyleCnt="11"/>
      <dgm:spPr/>
      <dgm:t>
        <a:bodyPr/>
        <a:lstStyle/>
        <a:p>
          <a:endParaRPr lang="en-GB"/>
        </a:p>
      </dgm:t>
    </dgm:pt>
    <dgm:pt modelId="{77F04794-C540-417D-8AD5-778560859520}" type="pres">
      <dgm:prSet presAssocID="{1A712489-3964-438B-A596-0BB4C74A6D6E}" presName="node" presStyleLbl="node1" presStyleIdx="8" presStyleCnt="11" custScaleX="152475" custRadScaleRad="99624" custRadScaleInc="102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92D068-DB90-4342-9573-AE368CCEA754}" type="pres">
      <dgm:prSet presAssocID="{86BCF891-3AAB-434D-AA51-692382A730DE}" presName="parTrans" presStyleLbl="sibTrans2D1" presStyleIdx="9" presStyleCnt="11"/>
      <dgm:spPr/>
      <dgm:t>
        <a:bodyPr/>
        <a:lstStyle/>
        <a:p>
          <a:endParaRPr lang="en-GB"/>
        </a:p>
      </dgm:t>
    </dgm:pt>
    <dgm:pt modelId="{E1422C8B-1920-4709-9BA7-3F42F66B21DE}" type="pres">
      <dgm:prSet presAssocID="{86BCF891-3AAB-434D-AA51-692382A730DE}" presName="connectorText" presStyleLbl="sibTrans2D1" presStyleIdx="9" presStyleCnt="11"/>
      <dgm:spPr/>
      <dgm:t>
        <a:bodyPr/>
        <a:lstStyle/>
        <a:p>
          <a:endParaRPr lang="en-GB"/>
        </a:p>
      </dgm:t>
    </dgm:pt>
    <dgm:pt modelId="{EFBE146F-36AD-4044-91A3-A0C462A4F92F}" type="pres">
      <dgm:prSet presAssocID="{F1D48DD3-9569-479B-A485-A297CE7CA504}" presName="node" presStyleLbl="node1" presStyleIdx="9" presStyleCnt="11" custScaleX="164060" custScaleY="119848" custRadScaleRad="104658" custRadScaleInc="-155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6986DB-FA1B-4152-B722-218C1A969C2C}" type="pres">
      <dgm:prSet presAssocID="{54DB05E2-FA91-4590-88E5-82CA1A9C0902}" presName="parTrans" presStyleLbl="sibTrans2D1" presStyleIdx="10" presStyleCnt="11"/>
      <dgm:spPr/>
      <dgm:t>
        <a:bodyPr/>
        <a:lstStyle/>
        <a:p>
          <a:endParaRPr lang="en-GB"/>
        </a:p>
      </dgm:t>
    </dgm:pt>
    <dgm:pt modelId="{27FDB7A5-1374-4556-A7C1-37C548F1057A}" type="pres">
      <dgm:prSet presAssocID="{54DB05E2-FA91-4590-88E5-82CA1A9C0902}" presName="connectorText" presStyleLbl="sibTrans2D1" presStyleIdx="10" presStyleCnt="11"/>
      <dgm:spPr/>
      <dgm:t>
        <a:bodyPr/>
        <a:lstStyle/>
        <a:p>
          <a:endParaRPr lang="en-GB"/>
        </a:p>
      </dgm:t>
    </dgm:pt>
    <dgm:pt modelId="{08D127B8-EF4E-47AC-AB47-27E66E6C9A2C}" type="pres">
      <dgm:prSet presAssocID="{C68FE3E5-B56A-4EE8-8270-40921513F055}" presName="node" presStyleLbl="node1" presStyleIdx="10" presStyleCnt="11" custScaleX="155218" custScaleY="108291" custRadScaleRad="110452" custRadScaleInc="-251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09DD51-6521-4FA7-9FB8-752A2434AFBF}" srcId="{E08842B7-78F1-43A9-B24A-213B1667A70E}" destId="{C68FE3E5-B56A-4EE8-8270-40921513F055}" srcOrd="10" destOrd="0" parTransId="{54DB05E2-FA91-4590-88E5-82CA1A9C0902}" sibTransId="{479F1456-2F03-4E70-BD2E-E15C6DB1FBA9}"/>
    <dgm:cxn modelId="{E48BEF61-7A1C-4A8B-B9E4-99834D8AA8D3}" type="presOf" srcId="{54DB05E2-FA91-4590-88E5-82CA1A9C0902}" destId="{27FDB7A5-1374-4556-A7C1-37C548F1057A}" srcOrd="1" destOrd="0" presId="urn:microsoft.com/office/officeart/2005/8/layout/radial5"/>
    <dgm:cxn modelId="{9DE53ECC-A4D2-4D7E-A075-B685EECC7F33}" type="presOf" srcId="{997BD396-68C1-4F1C-928A-CF3D8C513D0A}" destId="{DF873500-1CED-4159-B64A-82AC46547BBF}" srcOrd="0" destOrd="0" presId="urn:microsoft.com/office/officeart/2005/8/layout/radial5"/>
    <dgm:cxn modelId="{DA211C99-9FC1-441E-BCAF-9160624A2BC7}" srcId="{E08842B7-78F1-43A9-B24A-213B1667A70E}" destId="{7E9997A3-2CB2-40BA-88E0-F38DCC996EEF}" srcOrd="7" destOrd="0" parTransId="{5D484180-5FD9-4816-B061-F52894790591}" sibTransId="{B7314BB7-4C91-42BE-B250-F59F251F5662}"/>
    <dgm:cxn modelId="{AC040B0D-75FD-4C42-A0A6-0524ABC8A420}" type="presOf" srcId="{6A08CFA6-C9AA-4800-8C85-11B5599805AB}" destId="{5BF1A4EC-5EA4-4CAE-9997-59DB715CF4CF}" srcOrd="0" destOrd="0" presId="urn:microsoft.com/office/officeart/2005/8/layout/radial5"/>
    <dgm:cxn modelId="{C6EB4F37-966E-49C4-BBEC-EA97AB290E0C}" type="presOf" srcId="{5D484180-5FD9-4816-B061-F52894790591}" destId="{630AF759-3EE8-4A4D-9B01-31E4A097BF4C}" srcOrd="1" destOrd="0" presId="urn:microsoft.com/office/officeart/2005/8/layout/radial5"/>
    <dgm:cxn modelId="{09B1EED8-55DD-4E2E-9AF0-3587C7E2DF7C}" type="presOf" srcId="{30DEB9FC-7B5A-4416-B8E3-DC08AD97DEC6}" destId="{08355901-36D1-429D-9098-C35BA6340972}" srcOrd="1" destOrd="0" presId="urn:microsoft.com/office/officeart/2005/8/layout/radial5"/>
    <dgm:cxn modelId="{FB2EBCC5-5332-48A2-99A6-2C0C592F0BE9}" type="presOf" srcId="{C68FE3E5-B56A-4EE8-8270-40921513F055}" destId="{08D127B8-EF4E-47AC-AB47-27E66E6C9A2C}" srcOrd="0" destOrd="0" presId="urn:microsoft.com/office/officeart/2005/8/layout/radial5"/>
    <dgm:cxn modelId="{18F0AC18-47C6-4601-BC89-2B766CE53A08}" type="presOf" srcId="{4B6FD3F1-09AC-4785-8678-CD0FB2B8EDF7}" destId="{8B7EDEA6-74B3-46BD-B2AE-D215D9958E3F}" srcOrd="1" destOrd="0" presId="urn:microsoft.com/office/officeart/2005/8/layout/radial5"/>
    <dgm:cxn modelId="{132511BF-E895-4D20-9EF6-E7A096E148EC}" srcId="{E08842B7-78F1-43A9-B24A-213B1667A70E}" destId="{1A712489-3964-438B-A596-0BB4C74A6D6E}" srcOrd="8" destOrd="0" parTransId="{16AF7025-5F24-4505-8002-F534D2446224}" sibTransId="{DB7ADA4D-0FDE-4045-BC84-648C1E437C54}"/>
    <dgm:cxn modelId="{61364FE2-315C-4E98-9B96-2C704CAAE050}" srcId="{E08842B7-78F1-43A9-B24A-213B1667A70E}" destId="{F1D48DD3-9569-479B-A485-A297CE7CA504}" srcOrd="9" destOrd="0" parTransId="{86BCF891-3AAB-434D-AA51-692382A730DE}" sibTransId="{BF0B2200-0908-45E8-A7C7-4231C4FEC60C}"/>
    <dgm:cxn modelId="{7EF91C32-BD13-4A18-AC9D-0E83EA14154B}" srcId="{E08842B7-78F1-43A9-B24A-213B1667A70E}" destId="{47D040C1-373C-405C-8504-611FDBAC5421}" srcOrd="6" destOrd="0" parTransId="{8D7F401A-2ECD-412F-88CF-5F879890C04F}" sibTransId="{2A715D45-8F31-4D66-81E0-E8EBFF63B033}"/>
    <dgm:cxn modelId="{7BF9D1B3-AD71-4823-8F32-8D72AC0E78C9}" type="presOf" srcId="{4B6FD3F1-09AC-4785-8678-CD0FB2B8EDF7}" destId="{215C8758-A69A-44E8-A2BC-12AE72E4A1D2}" srcOrd="0" destOrd="0" presId="urn:microsoft.com/office/officeart/2005/8/layout/radial5"/>
    <dgm:cxn modelId="{97947A96-B147-47D9-932A-494455F9AFEE}" srcId="{E08842B7-78F1-43A9-B24A-213B1667A70E}" destId="{E4385D6C-66D1-4682-AE19-8BEB183516CC}" srcOrd="1" destOrd="0" parTransId="{4B6FD3F1-09AC-4785-8678-CD0FB2B8EDF7}" sibTransId="{9D21100D-8871-4D08-A666-5D9FF8C48DD1}"/>
    <dgm:cxn modelId="{36F339B2-2D83-4CD1-BD30-CAA9780F9B15}" type="presOf" srcId="{16AF7025-5F24-4505-8002-F534D2446224}" destId="{17BB7468-ED23-4BE8-88E3-5E57F5AB729C}" srcOrd="1" destOrd="0" presId="urn:microsoft.com/office/officeart/2005/8/layout/radial5"/>
    <dgm:cxn modelId="{ECABE01F-390B-47AE-B73D-666D0F8B16CD}" type="presOf" srcId="{16AF7025-5F24-4505-8002-F534D2446224}" destId="{46A115CC-4DB0-4BC9-8D07-3EC766694236}" srcOrd="0" destOrd="0" presId="urn:microsoft.com/office/officeart/2005/8/layout/radial5"/>
    <dgm:cxn modelId="{5BFA2A6B-5948-4F33-83CB-57B1D260E3B1}" type="presOf" srcId="{E4385D6C-66D1-4682-AE19-8BEB183516CC}" destId="{46680EDE-22AE-4B32-B550-50C17B3B31D4}" srcOrd="0" destOrd="0" presId="urn:microsoft.com/office/officeart/2005/8/layout/radial5"/>
    <dgm:cxn modelId="{AB335279-0D5E-49B0-AB34-AC1DF95889CB}" type="presOf" srcId="{54DB05E2-FA91-4590-88E5-82CA1A9C0902}" destId="{C56986DB-FA1B-4152-B722-218C1A969C2C}" srcOrd="0" destOrd="0" presId="urn:microsoft.com/office/officeart/2005/8/layout/radial5"/>
    <dgm:cxn modelId="{2A023CB1-7CD4-4347-AD55-4FF82CA2384A}" type="presOf" srcId="{8D7F401A-2ECD-412F-88CF-5F879890C04F}" destId="{1DF086FE-D039-4DD2-B4ED-DC77256BEF38}" srcOrd="1" destOrd="0" presId="urn:microsoft.com/office/officeart/2005/8/layout/radial5"/>
    <dgm:cxn modelId="{17BCE7D2-4F33-4AB9-98EC-2968A1B34698}" type="presOf" srcId="{018FE011-503D-4050-A56D-EECC1BC3E122}" destId="{EDD6B6D4-ABE3-43F7-BAD0-A915653353DC}" srcOrd="0" destOrd="0" presId="urn:microsoft.com/office/officeart/2005/8/layout/radial5"/>
    <dgm:cxn modelId="{687CC28B-82E4-4B4A-8F01-2D8C28ECB380}" type="presOf" srcId="{8D54BA63-168D-4243-A4BE-07E1E66EA612}" destId="{F7D18F8F-71E7-483C-B9C0-9D51A6D31728}" srcOrd="0" destOrd="0" presId="urn:microsoft.com/office/officeart/2005/8/layout/radial5"/>
    <dgm:cxn modelId="{26EE3383-F7EF-4781-BEE0-A3945E434F11}" type="presOf" srcId="{6A08CFA6-C9AA-4800-8C85-11B5599805AB}" destId="{05103737-0231-416B-906B-582332FB6737}" srcOrd="1" destOrd="0" presId="urn:microsoft.com/office/officeart/2005/8/layout/radial5"/>
    <dgm:cxn modelId="{F004D29D-0C1E-4F62-9A5E-E83D66FE20AD}" type="presOf" srcId="{7E9997A3-2CB2-40BA-88E0-F38DCC996EEF}" destId="{C27E929C-3078-45CE-B242-1D76AAC723F8}" srcOrd="0" destOrd="0" presId="urn:microsoft.com/office/officeart/2005/8/layout/radial5"/>
    <dgm:cxn modelId="{48730148-4842-4AA1-AD24-126BE65A13D0}" type="presOf" srcId="{A635BF04-2AC1-4FBF-BDB9-1A2ACD4CE1D3}" destId="{DE5DC2E2-1C5B-44DC-98A2-23C2E6813D01}" srcOrd="0" destOrd="0" presId="urn:microsoft.com/office/officeart/2005/8/layout/radial5"/>
    <dgm:cxn modelId="{DBB6B068-8737-4AAB-8196-FC23C9990730}" type="presOf" srcId="{E08842B7-78F1-43A9-B24A-213B1667A70E}" destId="{6EE8F643-111A-4629-96FD-C5495F6A40D7}" srcOrd="0" destOrd="0" presId="urn:microsoft.com/office/officeart/2005/8/layout/radial5"/>
    <dgm:cxn modelId="{F1DD68F0-6799-470B-9D9F-2B6C34635A12}" srcId="{E08842B7-78F1-43A9-B24A-213B1667A70E}" destId="{4E8691F3-76C0-42DF-9E01-5F669A80A1A5}" srcOrd="3" destOrd="0" parTransId="{6A08CFA6-C9AA-4800-8C85-11B5599805AB}" sibTransId="{334FDB2A-BDFA-4817-82B8-2EB632C894F3}"/>
    <dgm:cxn modelId="{91FA408E-ACD7-41AE-9B55-0E33A27E943E}" type="presOf" srcId="{30DEB9FC-7B5A-4416-B8E3-DC08AD97DEC6}" destId="{D89AB373-F8BD-4900-AB95-28EF7E069A26}" srcOrd="0" destOrd="0" presId="urn:microsoft.com/office/officeart/2005/8/layout/radial5"/>
    <dgm:cxn modelId="{44D1EFF1-DF4A-47EE-BB4D-B29EACA5514E}" srcId="{45321C4D-C1CA-48A0-A284-D7404848FD61}" destId="{E08842B7-78F1-43A9-B24A-213B1667A70E}" srcOrd="0" destOrd="0" parTransId="{09F1EA22-17E5-4387-92BD-5047AB1B6BEF}" sibTransId="{6BFF65E9-0851-4115-B8AB-CB8C79F13A0D}"/>
    <dgm:cxn modelId="{7CF601B7-3256-4D03-92DD-F29A7518871D}" srcId="{E08842B7-78F1-43A9-B24A-213B1667A70E}" destId="{997BD396-68C1-4F1C-928A-CF3D8C513D0A}" srcOrd="4" destOrd="0" parTransId="{30DEB9FC-7B5A-4416-B8E3-DC08AD97DEC6}" sibTransId="{DE0DE33F-D860-467B-84A5-8BA9AC440E2A}"/>
    <dgm:cxn modelId="{9E0BA96C-06C3-48C5-B3D3-108772AB6E3F}" type="presOf" srcId="{9EE6BA09-7C70-4452-A94C-9B0F061D1284}" destId="{B5C56BD6-B805-48DD-BE7C-62B0DCAB490D}" srcOrd="1" destOrd="0" presId="urn:microsoft.com/office/officeart/2005/8/layout/radial5"/>
    <dgm:cxn modelId="{A2D981D4-183E-4B64-9677-7CFA383AC419}" type="presOf" srcId="{47D040C1-373C-405C-8504-611FDBAC5421}" destId="{783333D5-6DD2-441D-8612-A2A9FCC03C94}" srcOrd="0" destOrd="0" presId="urn:microsoft.com/office/officeart/2005/8/layout/radial5"/>
    <dgm:cxn modelId="{4DFE0257-91A1-47C6-A23A-4533DF9FF66E}" type="presOf" srcId="{A67F438A-79BB-424D-8E34-00F916E70D1D}" destId="{A3756155-C099-4FF5-A3DD-DC9BBDA3C07C}" srcOrd="1" destOrd="0" presId="urn:microsoft.com/office/officeart/2005/8/layout/radial5"/>
    <dgm:cxn modelId="{08D9CE0C-7D93-4F49-AB75-D27D252E2B0F}" srcId="{E08842B7-78F1-43A9-B24A-213B1667A70E}" destId="{A9839681-8F0B-41CF-A053-C392E33B1D19}" srcOrd="2" destOrd="0" parTransId="{9EE6BA09-7C70-4452-A94C-9B0F061D1284}" sibTransId="{11570F43-7C1D-4E23-A96D-44DEFDB17CBA}"/>
    <dgm:cxn modelId="{48958AA5-0DF7-43F5-9C23-40C9F2F6FD98}" srcId="{E08842B7-78F1-43A9-B24A-213B1667A70E}" destId="{8D54BA63-168D-4243-A4BE-07E1E66EA612}" srcOrd="5" destOrd="0" parTransId="{A635BF04-2AC1-4FBF-BDB9-1A2ACD4CE1D3}" sibTransId="{B3EE1A63-8D35-4973-A74A-B9A93499D12D}"/>
    <dgm:cxn modelId="{622D56C5-6E12-400D-9F86-D5F93D821732}" type="presOf" srcId="{F1D48DD3-9569-479B-A485-A297CE7CA504}" destId="{EFBE146F-36AD-4044-91A3-A0C462A4F92F}" srcOrd="0" destOrd="0" presId="urn:microsoft.com/office/officeart/2005/8/layout/radial5"/>
    <dgm:cxn modelId="{D2B9C369-659C-4989-8E7E-B7E0C22C293E}" type="presOf" srcId="{8D7F401A-2ECD-412F-88CF-5F879890C04F}" destId="{64AED5E8-6CDD-4E09-9988-535E8F306699}" srcOrd="0" destOrd="0" presId="urn:microsoft.com/office/officeart/2005/8/layout/radial5"/>
    <dgm:cxn modelId="{F5AAC7FB-970C-4D57-AF2B-638372DA819D}" srcId="{E08842B7-78F1-43A9-B24A-213B1667A70E}" destId="{018FE011-503D-4050-A56D-EECC1BC3E122}" srcOrd="0" destOrd="0" parTransId="{A67F438A-79BB-424D-8E34-00F916E70D1D}" sibTransId="{F7180111-804C-40E9-BE3B-E79BD80FF38F}"/>
    <dgm:cxn modelId="{0D75EB95-E477-4B38-A0CD-0C8352F2631B}" type="presOf" srcId="{A67F438A-79BB-424D-8E34-00F916E70D1D}" destId="{2C76E6E8-443B-4F09-AB49-44ABF03D926E}" srcOrd="0" destOrd="0" presId="urn:microsoft.com/office/officeart/2005/8/layout/radial5"/>
    <dgm:cxn modelId="{A88CD14A-2CC7-4EFA-A31B-1C46EC8CC7A9}" type="presOf" srcId="{A635BF04-2AC1-4FBF-BDB9-1A2ACD4CE1D3}" destId="{04E9C3A1-6D7D-412D-A401-BBE1E36A84C9}" srcOrd="1" destOrd="0" presId="urn:microsoft.com/office/officeart/2005/8/layout/radial5"/>
    <dgm:cxn modelId="{33EF3C14-07EA-4158-8412-8CB2A920D299}" type="presOf" srcId="{45321C4D-C1CA-48A0-A284-D7404848FD61}" destId="{26306A5C-301D-4273-90E7-7E12F9421623}" srcOrd="0" destOrd="0" presId="urn:microsoft.com/office/officeart/2005/8/layout/radial5"/>
    <dgm:cxn modelId="{3DBDC617-E2E3-48F5-BE97-15648BB19843}" type="presOf" srcId="{86BCF891-3AAB-434D-AA51-692382A730DE}" destId="{E1422C8B-1920-4709-9BA7-3F42F66B21DE}" srcOrd="1" destOrd="0" presId="urn:microsoft.com/office/officeart/2005/8/layout/radial5"/>
    <dgm:cxn modelId="{5AC4DC8D-F896-4C90-A487-CC1FDAE6E8FA}" type="presOf" srcId="{1A712489-3964-438B-A596-0BB4C74A6D6E}" destId="{77F04794-C540-417D-8AD5-778560859520}" srcOrd="0" destOrd="0" presId="urn:microsoft.com/office/officeart/2005/8/layout/radial5"/>
    <dgm:cxn modelId="{DF28E19E-0213-4FC5-968F-14C2BA6A1525}" type="presOf" srcId="{5D484180-5FD9-4816-B061-F52894790591}" destId="{938D4CC1-5C95-4223-9DCB-60BE2B388AAE}" srcOrd="0" destOrd="0" presId="urn:microsoft.com/office/officeart/2005/8/layout/radial5"/>
    <dgm:cxn modelId="{D1349DE0-07F4-4E5A-991B-9F25224B6CC1}" type="presOf" srcId="{86BCF891-3AAB-434D-AA51-692382A730DE}" destId="{9992D068-DB90-4342-9573-AE368CCEA754}" srcOrd="0" destOrd="0" presId="urn:microsoft.com/office/officeart/2005/8/layout/radial5"/>
    <dgm:cxn modelId="{68A67112-9095-4487-AA08-6BC4A99C94F5}" type="presOf" srcId="{4E8691F3-76C0-42DF-9E01-5F669A80A1A5}" destId="{7D66CDB5-758F-4559-9020-D96DC6A4F6BA}" srcOrd="0" destOrd="0" presId="urn:microsoft.com/office/officeart/2005/8/layout/radial5"/>
    <dgm:cxn modelId="{1FDF64AA-8746-4176-9E93-A14F0CF4558A}" type="presOf" srcId="{A9839681-8F0B-41CF-A053-C392E33B1D19}" destId="{4345472E-38E6-42A7-90EA-1522C379308D}" srcOrd="0" destOrd="0" presId="urn:microsoft.com/office/officeart/2005/8/layout/radial5"/>
    <dgm:cxn modelId="{EB2FFD14-46F1-4AAF-BA7A-0FEC6871C9D3}" type="presOf" srcId="{9EE6BA09-7C70-4452-A94C-9B0F061D1284}" destId="{AAD7B294-C706-42C7-A387-75CF04283FA0}" srcOrd="0" destOrd="0" presId="urn:microsoft.com/office/officeart/2005/8/layout/radial5"/>
    <dgm:cxn modelId="{10570E23-60D4-4D37-8447-86DCC78BD786}" type="presParOf" srcId="{26306A5C-301D-4273-90E7-7E12F9421623}" destId="{6EE8F643-111A-4629-96FD-C5495F6A40D7}" srcOrd="0" destOrd="0" presId="urn:microsoft.com/office/officeart/2005/8/layout/radial5"/>
    <dgm:cxn modelId="{B775327B-09BE-4168-BED9-6C7750EEAFC8}" type="presParOf" srcId="{26306A5C-301D-4273-90E7-7E12F9421623}" destId="{2C76E6E8-443B-4F09-AB49-44ABF03D926E}" srcOrd="1" destOrd="0" presId="urn:microsoft.com/office/officeart/2005/8/layout/radial5"/>
    <dgm:cxn modelId="{E767E5DF-9818-4EF6-8580-1AE3FA2DE5F3}" type="presParOf" srcId="{2C76E6E8-443B-4F09-AB49-44ABF03D926E}" destId="{A3756155-C099-4FF5-A3DD-DC9BBDA3C07C}" srcOrd="0" destOrd="0" presId="urn:microsoft.com/office/officeart/2005/8/layout/radial5"/>
    <dgm:cxn modelId="{014513A6-B2A8-40A2-B162-DDB1F4A430E5}" type="presParOf" srcId="{26306A5C-301D-4273-90E7-7E12F9421623}" destId="{EDD6B6D4-ABE3-43F7-BAD0-A915653353DC}" srcOrd="2" destOrd="0" presId="urn:microsoft.com/office/officeart/2005/8/layout/radial5"/>
    <dgm:cxn modelId="{90210C37-ABA2-471D-83C0-699532A58FE0}" type="presParOf" srcId="{26306A5C-301D-4273-90E7-7E12F9421623}" destId="{215C8758-A69A-44E8-A2BC-12AE72E4A1D2}" srcOrd="3" destOrd="0" presId="urn:microsoft.com/office/officeart/2005/8/layout/radial5"/>
    <dgm:cxn modelId="{A638BBA6-12CF-40CD-8B46-8291DC07A864}" type="presParOf" srcId="{215C8758-A69A-44E8-A2BC-12AE72E4A1D2}" destId="{8B7EDEA6-74B3-46BD-B2AE-D215D9958E3F}" srcOrd="0" destOrd="0" presId="urn:microsoft.com/office/officeart/2005/8/layout/radial5"/>
    <dgm:cxn modelId="{9A8D0A01-FA18-486B-982A-9C6123D2AEFD}" type="presParOf" srcId="{26306A5C-301D-4273-90E7-7E12F9421623}" destId="{46680EDE-22AE-4B32-B550-50C17B3B31D4}" srcOrd="4" destOrd="0" presId="urn:microsoft.com/office/officeart/2005/8/layout/radial5"/>
    <dgm:cxn modelId="{56E418EC-7374-4C3E-9F9A-62A45D3B049A}" type="presParOf" srcId="{26306A5C-301D-4273-90E7-7E12F9421623}" destId="{AAD7B294-C706-42C7-A387-75CF04283FA0}" srcOrd="5" destOrd="0" presId="urn:microsoft.com/office/officeart/2005/8/layout/radial5"/>
    <dgm:cxn modelId="{72CA8ABD-B9FA-45CB-B09A-367928CB55E8}" type="presParOf" srcId="{AAD7B294-C706-42C7-A387-75CF04283FA0}" destId="{B5C56BD6-B805-48DD-BE7C-62B0DCAB490D}" srcOrd="0" destOrd="0" presId="urn:microsoft.com/office/officeart/2005/8/layout/radial5"/>
    <dgm:cxn modelId="{426E506F-9C60-454C-9D54-4DF21EEA7194}" type="presParOf" srcId="{26306A5C-301D-4273-90E7-7E12F9421623}" destId="{4345472E-38E6-42A7-90EA-1522C379308D}" srcOrd="6" destOrd="0" presId="urn:microsoft.com/office/officeart/2005/8/layout/radial5"/>
    <dgm:cxn modelId="{C42514C5-F416-4C75-819E-37159DF29CA9}" type="presParOf" srcId="{26306A5C-301D-4273-90E7-7E12F9421623}" destId="{5BF1A4EC-5EA4-4CAE-9997-59DB715CF4CF}" srcOrd="7" destOrd="0" presId="urn:microsoft.com/office/officeart/2005/8/layout/radial5"/>
    <dgm:cxn modelId="{B953C192-DDE2-4518-99C9-74CF4BCF5500}" type="presParOf" srcId="{5BF1A4EC-5EA4-4CAE-9997-59DB715CF4CF}" destId="{05103737-0231-416B-906B-582332FB6737}" srcOrd="0" destOrd="0" presId="urn:microsoft.com/office/officeart/2005/8/layout/radial5"/>
    <dgm:cxn modelId="{4FF832F9-84E5-48BA-9DC4-6636D168F46B}" type="presParOf" srcId="{26306A5C-301D-4273-90E7-7E12F9421623}" destId="{7D66CDB5-758F-4559-9020-D96DC6A4F6BA}" srcOrd="8" destOrd="0" presId="urn:microsoft.com/office/officeart/2005/8/layout/radial5"/>
    <dgm:cxn modelId="{C879DB13-F4F3-434E-A364-A5D6ECA4DF92}" type="presParOf" srcId="{26306A5C-301D-4273-90E7-7E12F9421623}" destId="{D89AB373-F8BD-4900-AB95-28EF7E069A26}" srcOrd="9" destOrd="0" presId="urn:microsoft.com/office/officeart/2005/8/layout/radial5"/>
    <dgm:cxn modelId="{ED557F6F-3FC8-4050-BCFB-6C99BD768E98}" type="presParOf" srcId="{D89AB373-F8BD-4900-AB95-28EF7E069A26}" destId="{08355901-36D1-429D-9098-C35BA6340972}" srcOrd="0" destOrd="0" presId="urn:microsoft.com/office/officeart/2005/8/layout/radial5"/>
    <dgm:cxn modelId="{F1A5EEBA-913B-4054-9CE6-27CF2BD764F4}" type="presParOf" srcId="{26306A5C-301D-4273-90E7-7E12F9421623}" destId="{DF873500-1CED-4159-B64A-82AC46547BBF}" srcOrd="10" destOrd="0" presId="urn:microsoft.com/office/officeart/2005/8/layout/radial5"/>
    <dgm:cxn modelId="{C09BDC13-F3D8-43D8-B0AA-E60DA3707D62}" type="presParOf" srcId="{26306A5C-301D-4273-90E7-7E12F9421623}" destId="{DE5DC2E2-1C5B-44DC-98A2-23C2E6813D01}" srcOrd="11" destOrd="0" presId="urn:microsoft.com/office/officeart/2005/8/layout/radial5"/>
    <dgm:cxn modelId="{FD5DBCC8-1D58-4E62-A2D8-112A24CB0644}" type="presParOf" srcId="{DE5DC2E2-1C5B-44DC-98A2-23C2E6813D01}" destId="{04E9C3A1-6D7D-412D-A401-BBE1E36A84C9}" srcOrd="0" destOrd="0" presId="urn:microsoft.com/office/officeart/2005/8/layout/radial5"/>
    <dgm:cxn modelId="{A2B18609-3D5C-4CF9-A6EB-30EB7DD9B9C5}" type="presParOf" srcId="{26306A5C-301D-4273-90E7-7E12F9421623}" destId="{F7D18F8F-71E7-483C-B9C0-9D51A6D31728}" srcOrd="12" destOrd="0" presId="urn:microsoft.com/office/officeart/2005/8/layout/radial5"/>
    <dgm:cxn modelId="{EA9A249E-1223-4A60-BBE8-D1A6E0AE235D}" type="presParOf" srcId="{26306A5C-301D-4273-90E7-7E12F9421623}" destId="{64AED5E8-6CDD-4E09-9988-535E8F306699}" srcOrd="13" destOrd="0" presId="urn:microsoft.com/office/officeart/2005/8/layout/radial5"/>
    <dgm:cxn modelId="{661D2472-9F65-4ACE-A741-7C43E9AB31EC}" type="presParOf" srcId="{64AED5E8-6CDD-4E09-9988-535E8F306699}" destId="{1DF086FE-D039-4DD2-B4ED-DC77256BEF38}" srcOrd="0" destOrd="0" presId="urn:microsoft.com/office/officeart/2005/8/layout/radial5"/>
    <dgm:cxn modelId="{C3FDE6A1-8211-4446-B06D-C2274FC1A9E2}" type="presParOf" srcId="{26306A5C-301D-4273-90E7-7E12F9421623}" destId="{783333D5-6DD2-441D-8612-A2A9FCC03C94}" srcOrd="14" destOrd="0" presId="urn:microsoft.com/office/officeart/2005/8/layout/radial5"/>
    <dgm:cxn modelId="{1E73C656-3692-4959-AC07-C7D1E21C5ADD}" type="presParOf" srcId="{26306A5C-301D-4273-90E7-7E12F9421623}" destId="{938D4CC1-5C95-4223-9DCB-60BE2B388AAE}" srcOrd="15" destOrd="0" presId="urn:microsoft.com/office/officeart/2005/8/layout/radial5"/>
    <dgm:cxn modelId="{155FCFCA-7C38-4F94-8089-83DC0D3BAB04}" type="presParOf" srcId="{938D4CC1-5C95-4223-9DCB-60BE2B388AAE}" destId="{630AF759-3EE8-4A4D-9B01-31E4A097BF4C}" srcOrd="0" destOrd="0" presId="urn:microsoft.com/office/officeart/2005/8/layout/radial5"/>
    <dgm:cxn modelId="{D746FEA4-A133-4C7B-883C-D0CD9ADD3C51}" type="presParOf" srcId="{26306A5C-301D-4273-90E7-7E12F9421623}" destId="{C27E929C-3078-45CE-B242-1D76AAC723F8}" srcOrd="16" destOrd="0" presId="urn:microsoft.com/office/officeart/2005/8/layout/radial5"/>
    <dgm:cxn modelId="{AE7172E2-7E35-463F-9C9F-BFE8064084C4}" type="presParOf" srcId="{26306A5C-301D-4273-90E7-7E12F9421623}" destId="{46A115CC-4DB0-4BC9-8D07-3EC766694236}" srcOrd="17" destOrd="0" presId="urn:microsoft.com/office/officeart/2005/8/layout/radial5"/>
    <dgm:cxn modelId="{1DA539CA-0E51-4EE4-A3F2-B7EE95638799}" type="presParOf" srcId="{46A115CC-4DB0-4BC9-8D07-3EC766694236}" destId="{17BB7468-ED23-4BE8-88E3-5E57F5AB729C}" srcOrd="0" destOrd="0" presId="urn:microsoft.com/office/officeart/2005/8/layout/radial5"/>
    <dgm:cxn modelId="{25BB98C2-AD8F-4932-8B9A-883684A35D08}" type="presParOf" srcId="{26306A5C-301D-4273-90E7-7E12F9421623}" destId="{77F04794-C540-417D-8AD5-778560859520}" srcOrd="18" destOrd="0" presId="urn:microsoft.com/office/officeart/2005/8/layout/radial5"/>
    <dgm:cxn modelId="{6D951A60-BA57-48D0-A915-79FC930755AA}" type="presParOf" srcId="{26306A5C-301D-4273-90E7-7E12F9421623}" destId="{9992D068-DB90-4342-9573-AE368CCEA754}" srcOrd="19" destOrd="0" presId="urn:microsoft.com/office/officeart/2005/8/layout/radial5"/>
    <dgm:cxn modelId="{5C24F8A5-B090-4D37-8BBF-5B1976D26952}" type="presParOf" srcId="{9992D068-DB90-4342-9573-AE368CCEA754}" destId="{E1422C8B-1920-4709-9BA7-3F42F66B21DE}" srcOrd="0" destOrd="0" presId="urn:microsoft.com/office/officeart/2005/8/layout/radial5"/>
    <dgm:cxn modelId="{B9C79EC7-307B-40C5-A7EC-D20F145C1FCA}" type="presParOf" srcId="{26306A5C-301D-4273-90E7-7E12F9421623}" destId="{EFBE146F-36AD-4044-91A3-A0C462A4F92F}" srcOrd="20" destOrd="0" presId="urn:microsoft.com/office/officeart/2005/8/layout/radial5"/>
    <dgm:cxn modelId="{C99B14D0-2CF9-4361-BE0F-06A291272BBE}" type="presParOf" srcId="{26306A5C-301D-4273-90E7-7E12F9421623}" destId="{C56986DB-FA1B-4152-B722-218C1A969C2C}" srcOrd="21" destOrd="0" presId="urn:microsoft.com/office/officeart/2005/8/layout/radial5"/>
    <dgm:cxn modelId="{242A3C5C-355C-4A9B-BF38-9860DD058EDB}" type="presParOf" srcId="{C56986DB-FA1B-4152-B722-218C1A969C2C}" destId="{27FDB7A5-1374-4556-A7C1-37C548F1057A}" srcOrd="0" destOrd="0" presId="urn:microsoft.com/office/officeart/2005/8/layout/radial5"/>
    <dgm:cxn modelId="{21924145-578D-4C2D-9D91-BEF3BC26DF56}" type="presParOf" srcId="{26306A5C-301D-4273-90E7-7E12F9421623}" destId="{08D127B8-EF4E-47AC-AB47-27E66E6C9A2C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BEF02-F3BA-734E-AA36-E9793013C568}">
      <dsp:nvSpPr>
        <dsp:cNvPr id="0" name=""/>
        <dsp:cNvSpPr/>
      </dsp:nvSpPr>
      <dsp:spPr>
        <a:xfrm>
          <a:off x="6230284" y="1353155"/>
          <a:ext cx="167452" cy="1306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130"/>
              </a:lnTo>
              <a:lnTo>
                <a:pt x="167452" y="130613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2656-C803-1B41-8A1C-6873FA8BDA9C}">
      <dsp:nvSpPr>
        <dsp:cNvPr id="0" name=""/>
        <dsp:cNvSpPr/>
      </dsp:nvSpPr>
      <dsp:spPr>
        <a:xfrm>
          <a:off x="6230284" y="1353155"/>
          <a:ext cx="167452" cy="51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21"/>
              </a:lnTo>
              <a:lnTo>
                <a:pt x="167452" y="51352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BF148-A215-0B45-9C32-AA35F9F05CAC}">
      <dsp:nvSpPr>
        <dsp:cNvPr id="0" name=""/>
        <dsp:cNvSpPr/>
      </dsp:nvSpPr>
      <dsp:spPr>
        <a:xfrm>
          <a:off x="3975256" y="560546"/>
          <a:ext cx="2701568" cy="23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16"/>
              </a:lnTo>
              <a:lnTo>
                <a:pt x="2701568" y="117216"/>
              </a:lnTo>
              <a:lnTo>
                <a:pt x="2701568" y="2344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F427F-E0B9-D645-9121-6D7AF108CD91}">
      <dsp:nvSpPr>
        <dsp:cNvPr id="0" name=""/>
        <dsp:cNvSpPr/>
      </dsp:nvSpPr>
      <dsp:spPr>
        <a:xfrm>
          <a:off x="3975256" y="560546"/>
          <a:ext cx="1350784" cy="23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16"/>
              </a:lnTo>
              <a:lnTo>
                <a:pt x="1350784" y="117216"/>
              </a:lnTo>
              <a:lnTo>
                <a:pt x="1350784" y="2344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AF981-B140-BE42-A720-431506AF04F2}">
      <dsp:nvSpPr>
        <dsp:cNvPr id="0" name=""/>
        <dsp:cNvSpPr/>
      </dsp:nvSpPr>
      <dsp:spPr>
        <a:xfrm>
          <a:off x="3929536" y="560546"/>
          <a:ext cx="91440" cy="234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4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357D5-413A-C64F-AE18-87191F3B2E9C}">
      <dsp:nvSpPr>
        <dsp:cNvPr id="0" name=""/>
        <dsp:cNvSpPr/>
      </dsp:nvSpPr>
      <dsp:spPr>
        <a:xfrm>
          <a:off x="2624472" y="560546"/>
          <a:ext cx="1350784" cy="234433"/>
        </a:xfrm>
        <a:custGeom>
          <a:avLst/>
          <a:gdLst/>
          <a:ahLst/>
          <a:cxnLst/>
          <a:rect l="0" t="0" r="0" b="0"/>
          <a:pathLst>
            <a:path>
              <a:moveTo>
                <a:pt x="1350784" y="0"/>
              </a:moveTo>
              <a:lnTo>
                <a:pt x="1350784" y="117216"/>
              </a:lnTo>
              <a:lnTo>
                <a:pt x="0" y="117216"/>
              </a:lnTo>
              <a:lnTo>
                <a:pt x="0" y="2344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1DB27-31EF-4242-9C8E-893806FF14BA}">
      <dsp:nvSpPr>
        <dsp:cNvPr id="0" name=""/>
        <dsp:cNvSpPr/>
      </dsp:nvSpPr>
      <dsp:spPr>
        <a:xfrm>
          <a:off x="827147" y="2145764"/>
          <a:ext cx="167452" cy="2098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738"/>
              </a:lnTo>
              <a:lnTo>
                <a:pt x="167452" y="209873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6F473-AA37-1D4D-BD55-FFF4214629AB}">
      <dsp:nvSpPr>
        <dsp:cNvPr id="0" name=""/>
        <dsp:cNvSpPr/>
      </dsp:nvSpPr>
      <dsp:spPr>
        <a:xfrm>
          <a:off x="827147" y="2145764"/>
          <a:ext cx="167452" cy="1306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130"/>
              </a:lnTo>
              <a:lnTo>
                <a:pt x="167452" y="130613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8C6F6-79D2-6342-83D5-8FBF91CD27FC}">
      <dsp:nvSpPr>
        <dsp:cNvPr id="0" name=""/>
        <dsp:cNvSpPr/>
      </dsp:nvSpPr>
      <dsp:spPr>
        <a:xfrm>
          <a:off x="827147" y="2145764"/>
          <a:ext cx="206725" cy="539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705"/>
              </a:lnTo>
              <a:lnTo>
                <a:pt x="206725" y="53970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F6B38-D2AF-4E48-B89E-69E98C3C1939}">
      <dsp:nvSpPr>
        <dsp:cNvPr id="0" name=""/>
        <dsp:cNvSpPr/>
      </dsp:nvSpPr>
      <dsp:spPr>
        <a:xfrm>
          <a:off x="1227968" y="1353155"/>
          <a:ext cx="91440" cy="234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4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CE342-C4F8-144E-A75C-E4D85288050E}">
      <dsp:nvSpPr>
        <dsp:cNvPr id="0" name=""/>
        <dsp:cNvSpPr/>
      </dsp:nvSpPr>
      <dsp:spPr>
        <a:xfrm>
          <a:off x="1273688" y="560546"/>
          <a:ext cx="2701568" cy="234433"/>
        </a:xfrm>
        <a:custGeom>
          <a:avLst/>
          <a:gdLst/>
          <a:ahLst/>
          <a:cxnLst/>
          <a:rect l="0" t="0" r="0" b="0"/>
          <a:pathLst>
            <a:path>
              <a:moveTo>
                <a:pt x="2701568" y="0"/>
              </a:moveTo>
              <a:lnTo>
                <a:pt x="2701568" y="117216"/>
              </a:lnTo>
              <a:lnTo>
                <a:pt x="0" y="117216"/>
              </a:lnTo>
              <a:lnTo>
                <a:pt x="0" y="2344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B34C5-A7FF-AA40-8776-78AAFE6227F3}">
      <dsp:nvSpPr>
        <dsp:cNvPr id="0" name=""/>
        <dsp:cNvSpPr/>
      </dsp:nvSpPr>
      <dsp:spPr>
        <a:xfrm>
          <a:off x="3417080" y="2371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Immunotherapy</a:t>
          </a:r>
          <a:endParaRPr lang="en-US" sz="1000" kern="1200" dirty="0"/>
        </a:p>
      </dsp:txBody>
      <dsp:txXfrm>
        <a:off x="3417080" y="2371"/>
        <a:ext cx="1116350" cy="558175"/>
      </dsp:txXfrm>
    </dsp:sp>
    <dsp:sp modelId="{13FD068B-84E6-E844-90FB-BB4EA9BA099C}">
      <dsp:nvSpPr>
        <dsp:cNvPr id="0" name=""/>
        <dsp:cNvSpPr/>
      </dsp:nvSpPr>
      <dsp:spPr>
        <a:xfrm>
          <a:off x="715512" y="794980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Monoclonal Antibodies</a:t>
          </a:r>
          <a:endParaRPr lang="en-US" sz="1000" kern="1200" dirty="0"/>
        </a:p>
      </dsp:txBody>
      <dsp:txXfrm>
        <a:off x="715512" y="794980"/>
        <a:ext cx="1116350" cy="558175"/>
      </dsp:txXfrm>
    </dsp:sp>
    <dsp:sp modelId="{B0234F0B-337E-D647-80CA-57B083084AFF}">
      <dsp:nvSpPr>
        <dsp:cNvPr id="0" name=""/>
        <dsp:cNvSpPr/>
      </dsp:nvSpPr>
      <dsp:spPr>
        <a:xfrm>
          <a:off x="715512" y="1587588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Checkpoint Inhibitors </a:t>
          </a:r>
          <a:endParaRPr lang="en-US" sz="1000" kern="1200" dirty="0"/>
        </a:p>
      </dsp:txBody>
      <dsp:txXfrm>
        <a:off x="715512" y="1587588"/>
        <a:ext cx="1116350" cy="558175"/>
      </dsp:txXfrm>
    </dsp:sp>
    <dsp:sp modelId="{C61E731B-14A8-D14B-B978-F77DF40E26AA}">
      <dsp:nvSpPr>
        <dsp:cNvPr id="0" name=""/>
        <dsp:cNvSpPr/>
      </dsp:nvSpPr>
      <dsp:spPr>
        <a:xfrm>
          <a:off x="1033873" y="2406381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CTLA4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ipilimumab</a:t>
          </a:r>
          <a:endParaRPr lang="en-US" sz="1000" kern="1200" dirty="0"/>
        </a:p>
      </dsp:txBody>
      <dsp:txXfrm>
        <a:off x="1033873" y="2406381"/>
        <a:ext cx="1116350" cy="558175"/>
      </dsp:txXfrm>
    </dsp:sp>
    <dsp:sp modelId="{A0EB01A3-ECEA-C048-A0FE-27817B0D811B}">
      <dsp:nvSpPr>
        <dsp:cNvPr id="0" name=""/>
        <dsp:cNvSpPr/>
      </dsp:nvSpPr>
      <dsp:spPr>
        <a:xfrm>
          <a:off x="994600" y="3172806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PD1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nivolumab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pembrolizumab</a:t>
          </a:r>
          <a:endParaRPr lang="en-US" sz="1000" kern="1200" dirty="0"/>
        </a:p>
      </dsp:txBody>
      <dsp:txXfrm>
        <a:off x="994600" y="3172806"/>
        <a:ext cx="1116350" cy="558175"/>
      </dsp:txXfrm>
    </dsp:sp>
    <dsp:sp modelId="{6C6D2D25-55D1-45B6-88E4-4B3E9A7160E6}">
      <dsp:nvSpPr>
        <dsp:cNvPr id="0" name=""/>
        <dsp:cNvSpPr/>
      </dsp:nvSpPr>
      <dsp:spPr>
        <a:xfrm>
          <a:off x="994600" y="3965415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PD L1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atezolizumab</a:t>
          </a:r>
          <a:endParaRPr lang="en-US" sz="1000" kern="1200" dirty="0"/>
        </a:p>
      </dsp:txBody>
      <dsp:txXfrm>
        <a:off x="994600" y="3965415"/>
        <a:ext cx="1116350" cy="558175"/>
      </dsp:txXfrm>
    </dsp:sp>
    <dsp:sp modelId="{6A74154D-F3ED-E041-B11A-FEDB482726CA}">
      <dsp:nvSpPr>
        <dsp:cNvPr id="0" name=""/>
        <dsp:cNvSpPr/>
      </dsp:nvSpPr>
      <dsp:spPr>
        <a:xfrm>
          <a:off x="2066296" y="794980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Oncoolytic virus therapy</a:t>
          </a:r>
          <a:endParaRPr lang="en-US" sz="1000" kern="1200" dirty="0"/>
        </a:p>
      </dsp:txBody>
      <dsp:txXfrm>
        <a:off x="2066296" y="794980"/>
        <a:ext cx="1116350" cy="558175"/>
      </dsp:txXfrm>
    </dsp:sp>
    <dsp:sp modelId="{189E8AFF-A54D-B544-A253-22CBBA5EBF0E}">
      <dsp:nvSpPr>
        <dsp:cNvPr id="0" name=""/>
        <dsp:cNvSpPr/>
      </dsp:nvSpPr>
      <dsp:spPr>
        <a:xfrm>
          <a:off x="3417080" y="794980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T-Cell Therapy</a:t>
          </a:r>
          <a:endParaRPr lang="en-US" sz="1000" kern="1200" dirty="0"/>
        </a:p>
      </dsp:txBody>
      <dsp:txXfrm>
        <a:off x="3417080" y="794980"/>
        <a:ext cx="1116350" cy="558175"/>
      </dsp:txXfrm>
    </dsp:sp>
    <dsp:sp modelId="{E19724E6-86B3-9645-A694-4EE4B3E0963C}">
      <dsp:nvSpPr>
        <dsp:cNvPr id="0" name=""/>
        <dsp:cNvSpPr/>
      </dsp:nvSpPr>
      <dsp:spPr>
        <a:xfrm>
          <a:off x="4767865" y="794980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Cancer Vaccines</a:t>
          </a:r>
          <a:endParaRPr lang="en-US" sz="1000" kern="1200" dirty="0"/>
        </a:p>
      </dsp:txBody>
      <dsp:txXfrm>
        <a:off x="4767865" y="794980"/>
        <a:ext cx="1116350" cy="558175"/>
      </dsp:txXfrm>
    </dsp:sp>
    <dsp:sp modelId="{4318A1E4-883C-4B45-8955-6AFF9D8B5E0F}">
      <dsp:nvSpPr>
        <dsp:cNvPr id="0" name=""/>
        <dsp:cNvSpPr/>
      </dsp:nvSpPr>
      <dsp:spPr>
        <a:xfrm>
          <a:off x="6118649" y="794980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Non-specific Immunotherapy</a:t>
          </a:r>
          <a:endParaRPr lang="en-US" sz="1000" kern="1200" dirty="0"/>
        </a:p>
      </dsp:txBody>
      <dsp:txXfrm>
        <a:off x="6118649" y="794980"/>
        <a:ext cx="1116350" cy="558175"/>
      </dsp:txXfrm>
    </dsp:sp>
    <dsp:sp modelId="{7372395F-4E16-B84A-9A30-34E01CB65CB3}">
      <dsp:nvSpPr>
        <dsp:cNvPr id="0" name=""/>
        <dsp:cNvSpPr/>
      </dsp:nvSpPr>
      <dsp:spPr>
        <a:xfrm>
          <a:off x="6397736" y="1587588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Interferons</a:t>
          </a:r>
          <a:endParaRPr lang="en-US" sz="1000" kern="1200" dirty="0"/>
        </a:p>
      </dsp:txBody>
      <dsp:txXfrm>
        <a:off x="6397736" y="1587588"/>
        <a:ext cx="1116350" cy="558175"/>
      </dsp:txXfrm>
    </dsp:sp>
    <dsp:sp modelId="{1CFCAB8A-BAF7-A04C-969D-E3897F2E0B10}">
      <dsp:nvSpPr>
        <dsp:cNvPr id="0" name=""/>
        <dsp:cNvSpPr/>
      </dsp:nvSpPr>
      <dsp:spPr>
        <a:xfrm>
          <a:off x="6397736" y="2380197"/>
          <a:ext cx="1116350" cy="558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interleukins</a:t>
          </a:r>
          <a:endParaRPr lang="en-US" sz="1000" kern="1200" dirty="0"/>
        </a:p>
      </dsp:txBody>
      <dsp:txXfrm>
        <a:off x="6397736" y="2380197"/>
        <a:ext cx="1116350" cy="558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8F643-111A-4629-96FD-C5495F6A40D7}">
      <dsp:nvSpPr>
        <dsp:cNvPr id="0" name=""/>
        <dsp:cNvSpPr/>
      </dsp:nvSpPr>
      <dsp:spPr>
        <a:xfrm>
          <a:off x="3727252" y="1946393"/>
          <a:ext cx="2174240" cy="137884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ICI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Immunotherapy</a:t>
          </a:r>
        </a:p>
      </dsp:txBody>
      <dsp:txXfrm>
        <a:off x="4045662" y="2148320"/>
        <a:ext cx="1537420" cy="974991"/>
      </dsp:txXfrm>
    </dsp:sp>
    <dsp:sp modelId="{2C76E6E8-443B-4F09-AB49-44ABF03D926E}">
      <dsp:nvSpPr>
        <dsp:cNvPr id="0" name=""/>
        <dsp:cNvSpPr/>
      </dsp:nvSpPr>
      <dsp:spPr>
        <a:xfrm rot="16322354">
          <a:off x="4591015" y="1235588"/>
          <a:ext cx="530336" cy="45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4656397" y="1393731"/>
        <a:ext cx="394748" cy="271175"/>
      </dsp:txXfrm>
    </dsp:sp>
    <dsp:sp modelId="{EDD6B6D4-ABE3-43F7-BAD0-A915653353DC}">
      <dsp:nvSpPr>
        <dsp:cNvPr id="0" name=""/>
        <dsp:cNvSpPr/>
      </dsp:nvSpPr>
      <dsp:spPr>
        <a:xfrm>
          <a:off x="4284209" y="16236"/>
          <a:ext cx="1213741" cy="9305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Melanoma</a:t>
          </a:r>
        </a:p>
      </dsp:txBody>
      <dsp:txXfrm>
        <a:off x="4461957" y="152505"/>
        <a:ext cx="858245" cy="657967"/>
      </dsp:txXfrm>
    </dsp:sp>
    <dsp:sp modelId="{215C8758-A69A-44E8-A2BC-12AE72E4A1D2}">
      <dsp:nvSpPr>
        <dsp:cNvPr id="0" name=""/>
        <dsp:cNvSpPr/>
      </dsp:nvSpPr>
      <dsp:spPr>
        <a:xfrm rot="18468314">
          <a:off x="5328668" y="1383442"/>
          <a:ext cx="564013" cy="45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5354906" y="1527398"/>
        <a:ext cx="428425" cy="271175"/>
      </dsp:txXfrm>
    </dsp:sp>
    <dsp:sp modelId="{46680EDE-22AE-4B32-B550-50C17B3B31D4}">
      <dsp:nvSpPr>
        <dsp:cNvPr id="0" name=""/>
        <dsp:cNvSpPr/>
      </dsp:nvSpPr>
      <dsp:spPr>
        <a:xfrm>
          <a:off x="5606389" y="303457"/>
          <a:ext cx="1313063" cy="9305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NSCLC</a:t>
          </a:r>
        </a:p>
      </dsp:txBody>
      <dsp:txXfrm>
        <a:off x="5798683" y="439726"/>
        <a:ext cx="928475" cy="657967"/>
      </dsp:txXfrm>
    </dsp:sp>
    <dsp:sp modelId="{AAD7B294-C706-42C7-A387-75CF04283FA0}">
      <dsp:nvSpPr>
        <dsp:cNvPr id="0" name=""/>
        <dsp:cNvSpPr/>
      </dsp:nvSpPr>
      <dsp:spPr>
        <a:xfrm rot="20309675">
          <a:off x="5837570" y="1950724"/>
          <a:ext cx="284001" cy="45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5840536" y="2056733"/>
        <a:ext cx="198801" cy="271175"/>
      </dsp:txXfrm>
    </dsp:sp>
    <dsp:sp modelId="{4345472E-38E6-42A7-90EA-1522C379308D}">
      <dsp:nvSpPr>
        <dsp:cNvPr id="0" name=""/>
        <dsp:cNvSpPr/>
      </dsp:nvSpPr>
      <dsp:spPr>
        <a:xfrm>
          <a:off x="6122249" y="1235833"/>
          <a:ext cx="1660105" cy="111519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Skin Squamous Cell Carcinoma </a:t>
          </a:r>
        </a:p>
      </dsp:txBody>
      <dsp:txXfrm>
        <a:off x="6365366" y="1399149"/>
        <a:ext cx="1173871" cy="788560"/>
      </dsp:txXfrm>
    </dsp:sp>
    <dsp:sp modelId="{5BF1A4EC-5EA4-4CAE-9997-59DB715CF4CF}">
      <dsp:nvSpPr>
        <dsp:cNvPr id="0" name=""/>
        <dsp:cNvSpPr/>
      </dsp:nvSpPr>
      <dsp:spPr>
        <a:xfrm rot="490909">
          <a:off x="5971226" y="2593287"/>
          <a:ext cx="238160" cy="45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5971590" y="2678595"/>
        <a:ext cx="166712" cy="271175"/>
      </dsp:txXfrm>
    </dsp:sp>
    <dsp:sp modelId="{7D66CDB5-758F-4559-9020-D96DC6A4F6BA}">
      <dsp:nvSpPr>
        <dsp:cNvPr id="0" name=""/>
        <dsp:cNvSpPr/>
      </dsp:nvSpPr>
      <dsp:spPr>
        <a:xfrm>
          <a:off x="6307535" y="2476420"/>
          <a:ext cx="1268241" cy="9305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Renal Cell Carcinoma</a:t>
          </a:r>
        </a:p>
      </dsp:txBody>
      <dsp:txXfrm>
        <a:off x="6493265" y="2612689"/>
        <a:ext cx="896781" cy="657967"/>
      </dsp:txXfrm>
    </dsp:sp>
    <dsp:sp modelId="{D89AB373-F8BD-4900-AB95-28EF7E069A26}">
      <dsp:nvSpPr>
        <dsp:cNvPr id="0" name=""/>
        <dsp:cNvSpPr/>
      </dsp:nvSpPr>
      <dsp:spPr>
        <a:xfrm rot="2293989">
          <a:off x="5575465" y="3152474"/>
          <a:ext cx="363018" cy="45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5587145" y="3209167"/>
        <a:ext cx="254113" cy="271175"/>
      </dsp:txXfrm>
    </dsp:sp>
    <dsp:sp modelId="{DF873500-1CED-4159-B64A-82AC46547BBF}">
      <dsp:nvSpPr>
        <dsp:cNvPr id="0" name=""/>
        <dsp:cNvSpPr/>
      </dsp:nvSpPr>
      <dsp:spPr>
        <a:xfrm>
          <a:off x="5736186" y="3499866"/>
          <a:ext cx="1530839" cy="9305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Urothelial malignancies</a:t>
          </a:r>
        </a:p>
      </dsp:txBody>
      <dsp:txXfrm>
        <a:off x="5960372" y="3636135"/>
        <a:ext cx="1082467" cy="657967"/>
      </dsp:txXfrm>
    </dsp:sp>
    <dsp:sp modelId="{DE5DC2E2-1C5B-44DC-98A2-23C2E6813D01}">
      <dsp:nvSpPr>
        <dsp:cNvPr id="0" name=""/>
        <dsp:cNvSpPr/>
      </dsp:nvSpPr>
      <dsp:spPr>
        <a:xfrm rot="4430052">
          <a:off x="4891744" y="3515069"/>
          <a:ext cx="486025" cy="45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4940663" y="3540348"/>
        <a:ext cx="350437" cy="271175"/>
      </dsp:txXfrm>
    </dsp:sp>
    <dsp:sp modelId="{F7D18F8F-71E7-483C-B9C0-9D51A6D31728}">
      <dsp:nvSpPr>
        <dsp:cNvPr id="0" name=""/>
        <dsp:cNvSpPr/>
      </dsp:nvSpPr>
      <dsp:spPr>
        <a:xfrm>
          <a:off x="4629569" y="4187660"/>
          <a:ext cx="1539037" cy="9305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Head and neck malignancies</a:t>
          </a:r>
        </a:p>
      </dsp:txBody>
      <dsp:txXfrm>
        <a:off x="4854956" y="4323929"/>
        <a:ext cx="1088263" cy="657967"/>
      </dsp:txXfrm>
    </dsp:sp>
    <dsp:sp modelId="{64AED5E8-6CDD-4E09-9988-535E8F306699}">
      <dsp:nvSpPr>
        <dsp:cNvPr id="0" name=""/>
        <dsp:cNvSpPr/>
      </dsp:nvSpPr>
      <dsp:spPr>
        <a:xfrm rot="6907513">
          <a:off x="4037071" y="3506468"/>
          <a:ext cx="526023" cy="45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4133650" y="3535481"/>
        <a:ext cx="390435" cy="271175"/>
      </dsp:txXfrm>
    </dsp:sp>
    <dsp:sp modelId="{783333D5-6DD2-441D-8612-A2A9FCC03C94}">
      <dsp:nvSpPr>
        <dsp:cNvPr id="0" name=""/>
        <dsp:cNvSpPr/>
      </dsp:nvSpPr>
      <dsp:spPr>
        <a:xfrm>
          <a:off x="3195606" y="4172957"/>
          <a:ext cx="1359403" cy="9305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Hodgkin Lymphoma</a:t>
          </a:r>
        </a:p>
      </dsp:txBody>
      <dsp:txXfrm>
        <a:off x="3394686" y="4309226"/>
        <a:ext cx="961243" cy="657967"/>
      </dsp:txXfrm>
    </dsp:sp>
    <dsp:sp modelId="{938D4CC1-5C95-4223-9DCB-60BE2B388AAE}">
      <dsp:nvSpPr>
        <dsp:cNvPr id="0" name=""/>
        <dsp:cNvSpPr/>
      </dsp:nvSpPr>
      <dsp:spPr>
        <a:xfrm rot="8845936">
          <a:off x="3528711" y="3100462"/>
          <a:ext cx="408833" cy="45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3641718" y="3157843"/>
        <a:ext cx="286183" cy="271175"/>
      </dsp:txXfrm>
    </dsp:sp>
    <dsp:sp modelId="{C27E929C-3078-45CE-B242-1D76AAC723F8}">
      <dsp:nvSpPr>
        <dsp:cNvPr id="0" name=""/>
        <dsp:cNvSpPr/>
      </dsp:nvSpPr>
      <dsp:spPr>
        <a:xfrm>
          <a:off x="2263790" y="3384724"/>
          <a:ext cx="1299385" cy="9305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Merkel Cell Carcinoma</a:t>
          </a:r>
        </a:p>
      </dsp:txBody>
      <dsp:txXfrm>
        <a:off x="2454081" y="3520993"/>
        <a:ext cx="918803" cy="657967"/>
      </dsp:txXfrm>
    </dsp:sp>
    <dsp:sp modelId="{46A115CC-4DB0-4BC9-8D07-3EC766694236}">
      <dsp:nvSpPr>
        <dsp:cNvPr id="0" name=""/>
        <dsp:cNvSpPr/>
      </dsp:nvSpPr>
      <dsp:spPr>
        <a:xfrm rot="10409580">
          <a:off x="3474982" y="2551702"/>
          <a:ext cx="191199" cy="45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3532157" y="2638844"/>
        <a:ext cx="133839" cy="271175"/>
      </dsp:txXfrm>
    </dsp:sp>
    <dsp:sp modelId="{77F04794-C540-417D-8AD5-778560859520}">
      <dsp:nvSpPr>
        <dsp:cNvPr id="0" name=""/>
        <dsp:cNvSpPr/>
      </dsp:nvSpPr>
      <dsp:spPr>
        <a:xfrm>
          <a:off x="1977693" y="2413200"/>
          <a:ext cx="1418787" cy="9305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3040 clinical trials</a:t>
          </a:r>
        </a:p>
      </dsp:txBody>
      <dsp:txXfrm>
        <a:off x="2185470" y="2549469"/>
        <a:ext cx="1003233" cy="657967"/>
      </dsp:txXfrm>
    </dsp:sp>
    <dsp:sp modelId="{9992D068-DB90-4342-9573-AE368CCEA754}">
      <dsp:nvSpPr>
        <dsp:cNvPr id="0" name=""/>
        <dsp:cNvSpPr/>
      </dsp:nvSpPr>
      <dsp:spPr>
        <a:xfrm rot="12119662">
          <a:off x="3511539" y="1941400"/>
          <a:ext cx="286169" cy="45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3594266" y="2047868"/>
        <a:ext cx="200318" cy="271175"/>
      </dsp:txXfrm>
    </dsp:sp>
    <dsp:sp modelId="{EFBE146F-36AD-4044-91A3-A0C462A4F92F}">
      <dsp:nvSpPr>
        <dsp:cNvPr id="0" name=""/>
        <dsp:cNvSpPr/>
      </dsp:nvSpPr>
      <dsp:spPr>
        <a:xfrm>
          <a:off x="1965512" y="1235834"/>
          <a:ext cx="1526587" cy="111519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Triple Negative Breast Cancer</a:t>
          </a:r>
        </a:p>
      </dsp:txBody>
      <dsp:txXfrm>
        <a:off x="2189075" y="1399150"/>
        <a:ext cx="1079461" cy="788560"/>
      </dsp:txXfrm>
    </dsp:sp>
    <dsp:sp modelId="{C56986DB-FA1B-4152-B722-218C1A969C2C}">
      <dsp:nvSpPr>
        <dsp:cNvPr id="0" name=""/>
        <dsp:cNvSpPr/>
      </dsp:nvSpPr>
      <dsp:spPr>
        <a:xfrm rot="13989770">
          <a:off x="3771096" y="1384271"/>
          <a:ext cx="550035" cy="4519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3879535" y="1528921"/>
        <a:ext cx="414447" cy="271175"/>
      </dsp:txXfrm>
    </dsp:sp>
    <dsp:sp modelId="{08D127B8-EF4E-47AC-AB47-27E66E6C9A2C}">
      <dsp:nvSpPr>
        <dsp:cNvPr id="0" name=""/>
        <dsp:cNvSpPr/>
      </dsp:nvSpPr>
      <dsp:spPr>
        <a:xfrm>
          <a:off x="2669028" y="232144"/>
          <a:ext cx="1444311" cy="10076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Upper GI malignancies </a:t>
          </a:r>
          <a:endParaRPr lang="en-GB" sz="1200" kern="1200" dirty="0"/>
        </a:p>
      </dsp:txBody>
      <dsp:txXfrm>
        <a:off x="2880542" y="379711"/>
        <a:ext cx="1021283" cy="712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6187-0EBF-455F-B44D-77D97455397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9626-522B-470D-9052-FB20BE778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5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6187-0EBF-455F-B44D-77D97455397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9626-522B-470D-9052-FB20BE778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9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6187-0EBF-455F-B44D-77D97455397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9626-522B-470D-9052-FB20BE778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0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6187-0EBF-455F-B44D-77D97455397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9626-522B-470D-9052-FB20BE778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3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6187-0EBF-455F-B44D-77D97455397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9626-522B-470D-9052-FB20BE778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21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6187-0EBF-455F-B44D-77D97455397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9626-522B-470D-9052-FB20BE778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6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6187-0EBF-455F-B44D-77D97455397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9626-522B-470D-9052-FB20BE778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6187-0EBF-455F-B44D-77D97455397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9626-522B-470D-9052-FB20BE778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1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6187-0EBF-455F-B44D-77D97455397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9626-522B-470D-9052-FB20BE778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2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6187-0EBF-455F-B44D-77D97455397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9626-522B-470D-9052-FB20BE778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1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6187-0EBF-455F-B44D-77D97455397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9626-522B-470D-9052-FB20BE778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7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16187-0EBF-455F-B44D-77D97455397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9626-522B-470D-9052-FB20BE778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hyperlink" Target="https://www.clatterbridgecc.nhs.uk/professionals/guidance-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latterbridgecc.nhs.uk/professionals/guidance-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8588225/#:~:text=Tacrolimus%20bonds%20to%20an%20immunophili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Prescribing in Immuno-oncology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Trudy-Jane </a:t>
            </a:r>
            <a:r>
              <a:rPr lang="en-GB" dirty="0" smtClean="0"/>
              <a:t>Guinan</a:t>
            </a:r>
          </a:p>
          <a:p>
            <a:r>
              <a:rPr lang="en-GB" dirty="0" smtClean="0"/>
              <a:t>IO Nurse Consultant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2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97844" y="5098942"/>
            <a:ext cx="2638586" cy="1332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4910" cy="9361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Immune-Related Adverse Events (</a:t>
            </a:r>
            <a:r>
              <a:rPr lang="en-GB" sz="3200" b="1" dirty="0" err="1" smtClean="0">
                <a:latin typeface="+mn-lt"/>
              </a:rPr>
              <a:t>irAEs</a:t>
            </a:r>
            <a:r>
              <a:rPr lang="en-GB" sz="3200" b="1" dirty="0" smtClean="0">
                <a:latin typeface="+mn-lt"/>
              </a:rPr>
              <a:t>)</a:t>
            </a:r>
            <a:endParaRPr lang="en-GB" sz="32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5" y="1052736"/>
            <a:ext cx="7462967" cy="5190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3338" y="6431797"/>
            <a:ext cx="253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Olsson-Brown, Harker. 2018. Guidelines in Practice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370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28928"/>
            <a:ext cx="4824536" cy="2520279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en-GB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enable staff to grade and manage these unique toxicities, we have developed a series of management algorithms. These tools provide evidence-based, expert-recommended management strategies for immune-related adverse events based on the type and severity of the event.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Toxicity Grading</a:t>
            </a:r>
            <a:endParaRPr lang="en-GB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3974" y="1484784"/>
            <a:ext cx="28488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can be found on:</a:t>
            </a:r>
            <a:endParaRPr lang="en-GB" dirty="0"/>
          </a:p>
          <a:p>
            <a:pPr algn="ctr"/>
            <a:r>
              <a:rPr lang="en-GB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Intranet site</a:t>
            </a:r>
            <a:endParaRPr lang="en-GB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lang="en-GB" dirty="0"/>
          </a:p>
          <a:p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Policies and Documents &gt; Guidance </a:t>
            </a:r>
            <a:endParaRPr lang="en-GB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lang="en-GB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GB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CCC Trust website</a:t>
            </a:r>
          </a:p>
          <a:p>
            <a:pPr lvl="0" algn="ctr"/>
            <a:r>
              <a:rPr lang="en-GB" dirty="0">
                <a:solidFill>
                  <a:schemeClr val="dk1"/>
                </a:solidFill>
                <a:hlinkClick r:id="rId2"/>
              </a:rPr>
              <a:t>https://www.clatterbridgecc.nhs.uk/professionals/guidance-1</a:t>
            </a:r>
            <a:r>
              <a:rPr lang="en-GB" dirty="0">
                <a:solidFill>
                  <a:schemeClr val="dk1"/>
                </a:solidFill>
              </a:rPr>
              <a:t> </a:t>
            </a:r>
            <a:endParaRPr lang="en-GB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7099" y="4032636"/>
            <a:ext cx="1052441" cy="175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5616" y="4945899"/>
            <a:ext cx="1177108" cy="1690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4481" y="4720957"/>
            <a:ext cx="1241288" cy="178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68402" y="5080247"/>
            <a:ext cx="1140674" cy="169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36559" y="4032635"/>
            <a:ext cx="1108162" cy="172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70991" y="3949207"/>
            <a:ext cx="1043486" cy="165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51112" y="5101395"/>
            <a:ext cx="1125724" cy="1650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4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02" t="19140" r="19296" b="8525"/>
          <a:stretch/>
        </p:blipFill>
        <p:spPr>
          <a:xfrm>
            <a:off x="183524" y="206063"/>
            <a:ext cx="5660265" cy="4958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591" t="18764" r="20669" b="8525"/>
          <a:stretch/>
        </p:blipFill>
        <p:spPr>
          <a:xfrm>
            <a:off x="3599645" y="1815921"/>
            <a:ext cx="5554014" cy="49841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03" y="6497288"/>
            <a:ext cx="406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sz="1200" dirty="0">
                <a:solidFill>
                  <a:schemeClr val="dk1"/>
                </a:solidFill>
                <a:hlinkClick r:id="rId4"/>
              </a:rPr>
              <a:t>https://www.clatterbridgecc.nhs.uk/professionals/guidance-1</a:t>
            </a:r>
            <a:r>
              <a:rPr lang="en-GB" sz="1200" dirty="0">
                <a:solidFill>
                  <a:schemeClr val="dk1"/>
                </a:solidFill>
              </a:rPr>
              <a:t> </a:t>
            </a:r>
            <a:endParaRPr lang="en-GB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2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090459"/>
          </a:xfrm>
        </p:spPr>
        <p:txBody>
          <a:bodyPr/>
          <a:lstStyle/>
          <a:p>
            <a:r>
              <a:rPr lang="en-GB" dirty="0" smtClean="0"/>
              <a:t>Past medical history.</a:t>
            </a:r>
          </a:p>
          <a:p>
            <a:r>
              <a:rPr lang="en-GB" dirty="0" smtClean="0"/>
              <a:t>Current medications.</a:t>
            </a:r>
          </a:p>
          <a:p>
            <a:r>
              <a:rPr lang="en-GB" dirty="0" smtClean="0"/>
              <a:t>Allergies or previous drug sensitivities.</a:t>
            </a:r>
          </a:p>
          <a:p>
            <a:r>
              <a:rPr lang="en-GB" dirty="0" smtClean="0"/>
              <a:t>Drug interactions.</a:t>
            </a:r>
          </a:p>
          <a:p>
            <a:r>
              <a:rPr lang="en-GB" dirty="0" smtClean="0"/>
              <a:t>Previous toxicities.</a:t>
            </a:r>
          </a:p>
          <a:p>
            <a:r>
              <a:rPr lang="en-GB" dirty="0" smtClean="0"/>
              <a:t>Informed </a:t>
            </a:r>
            <a:r>
              <a:rPr lang="en-GB" smtClean="0"/>
              <a:t>verbal consent.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2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Surveillance/monitoring.</a:t>
            </a:r>
          </a:p>
          <a:p>
            <a:r>
              <a:rPr lang="en-GB" dirty="0" smtClean="0"/>
              <a:t>Corticosteroids (Methylprednisolone/Prednisolone.</a:t>
            </a:r>
          </a:p>
          <a:p>
            <a:r>
              <a:rPr lang="en-GB" dirty="0" smtClean="0"/>
              <a:t>Hormone/endocrine replacement.</a:t>
            </a:r>
          </a:p>
          <a:p>
            <a:r>
              <a:rPr lang="en-GB" dirty="0" smtClean="0"/>
              <a:t>Steroid sparing immunosuppression.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Toxicity management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453336"/>
            <a:ext cx="15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Speakers own.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6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Infliximab</a:t>
            </a:r>
            <a:r>
              <a:rPr lang="en-GB" dirty="0"/>
              <a:t> is a IgG1κ monoclonal antibody that binds to soluble and transmembrane forms of TNF-α with high affinity to disrupt the pro-inflammatory cascade signalling. Binding of the antibody to TNF-α prevents TNF-α from interacting with its receptors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Used to treat Immune mediated Colitis, increasingly being considered for the treatment of steroid refractory Myocarditis.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Infliximab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308725"/>
            <a:ext cx="409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https://go.drugbank.com/drugs/DB00065</a:t>
            </a:r>
          </a:p>
        </p:txBody>
      </p:sp>
    </p:spTree>
    <p:extLst>
      <p:ext uri="{BB962C8B-B14F-4D97-AF65-F5344CB8AC3E}">
        <p14:creationId xmlns:p14="http://schemas.microsoft.com/office/powerpoint/2010/main" val="16307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Mycophenolate </a:t>
            </a:r>
            <a:r>
              <a:rPr lang="en-GB" b="1" dirty="0" err="1"/>
              <a:t>mofetil</a:t>
            </a:r>
            <a:r>
              <a:rPr lang="en-GB" dirty="0"/>
              <a:t> (</a:t>
            </a:r>
            <a:r>
              <a:rPr lang="en-GB" b="1" dirty="0"/>
              <a:t>MMF</a:t>
            </a:r>
            <a:r>
              <a:rPr lang="en-GB" dirty="0"/>
              <a:t>, </a:t>
            </a:r>
            <a:r>
              <a:rPr lang="en-GB" b="1" dirty="0" err="1"/>
              <a:t>CellCept</a:t>
            </a:r>
            <a:r>
              <a:rPr lang="en-GB" dirty="0"/>
              <a:t>) is a prodrug of mycophenolic acid (MPA), an inhibitor of inosine-5'-monophosphate dehydrogenase. MPA depletes guanosine nucleotides preferentially in T and B lymphocytes and inhibits their proliferation, thereby suppressing cell-mediated immune responses and antibody formation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Primarily used in the treatment of Hepatitis, Nephritis and skin toxicities.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MMF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1895" y="6322433"/>
            <a:ext cx="442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https://pubmed.ncbi.nlm.nih.gov/15803924/</a:t>
            </a:r>
          </a:p>
        </p:txBody>
      </p:sp>
    </p:spTree>
    <p:extLst>
      <p:ext uri="{BB962C8B-B14F-4D97-AF65-F5344CB8AC3E}">
        <p14:creationId xmlns:p14="http://schemas.microsoft.com/office/powerpoint/2010/main" val="34179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Tacrolimus</a:t>
            </a:r>
            <a:r>
              <a:rPr lang="en-GB" dirty="0"/>
              <a:t> bonds to an </a:t>
            </a:r>
            <a:r>
              <a:rPr lang="en-GB" dirty="0" err="1"/>
              <a:t>immunophilin</a:t>
            </a:r>
            <a:r>
              <a:rPr lang="en-GB" dirty="0"/>
              <a:t>, FK506 binding protein (FKBP). This complex inhibits </a:t>
            </a:r>
            <a:r>
              <a:rPr lang="en-GB" dirty="0" err="1"/>
              <a:t>calcineurin</a:t>
            </a:r>
            <a:r>
              <a:rPr lang="en-GB" dirty="0"/>
              <a:t> phosphatase. The drug inhibits calcium-dependent events, such as interleukin-2 gene transcription, nitric oxide synthase activation, cell degranulation, and apoptosis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Primarily used to treat severe steroid refractory and MMF resistant Hepatitis.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Tacrolimus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08725"/>
            <a:ext cx="4258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2"/>
              </a:rPr>
              <a:t>https://pubmed.ncbi.nlm.nih.gov/8588225</a:t>
            </a:r>
            <a:r>
              <a:rPr lang="en-GB" sz="1600" dirty="0" smtClean="0">
                <a:hlinkClick r:id="rId2"/>
              </a:rPr>
              <a:t>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772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Hyperglycaemia.</a:t>
            </a:r>
          </a:p>
          <a:p>
            <a:r>
              <a:rPr lang="en-GB" dirty="0" smtClean="0"/>
              <a:t>Insomnia.</a:t>
            </a:r>
          </a:p>
          <a:p>
            <a:r>
              <a:rPr lang="en-GB" dirty="0" smtClean="0"/>
              <a:t>Bone integrity.</a:t>
            </a:r>
          </a:p>
          <a:p>
            <a:r>
              <a:rPr lang="en-GB" dirty="0" smtClean="0"/>
              <a:t>Adrenal suppression.</a:t>
            </a:r>
          </a:p>
          <a:p>
            <a:r>
              <a:rPr lang="en-GB" dirty="0" smtClean="0"/>
              <a:t>Mood disturbance.</a:t>
            </a:r>
          </a:p>
          <a:p>
            <a:r>
              <a:rPr lang="en-GB" dirty="0" smtClean="0"/>
              <a:t>Increased appetite.</a:t>
            </a:r>
          </a:p>
          <a:p>
            <a:r>
              <a:rPr lang="en-GB" dirty="0" smtClean="0"/>
              <a:t>Cushing's.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Side effects of steroid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5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234475"/>
          </a:xfrm>
        </p:spPr>
        <p:txBody>
          <a:bodyPr/>
          <a:lstStyle/>
          <a:p>
            <a:r>
              <a:rPr lang="en-GB" dirty="0" smtClean="0"/>
              <a:t>Bisphosphonates.</a:t>
            </a:r>
            <a:endParaRPr lang="en-GB" dirty="0"/>
          </a:p>
          <a:p>
            <a:r>
              <a:rPr lang="en-GB" dirty="0" smtClean="0"/>
              <a:t>Calcium.</a:t>
            </a:r>
          </a:p>
          <a:p>
            <a:r>
              <a:rPr lang="en-GB" dirty="0" smtClean="0"/>
              <a:t>Diabetes management.</a:t>
            </a:r>
          </a:p>
          <a:p>
            <a:r>
              <a:rPr lang="en-GB" dirty="0" smtClean="0"/>
              <a:t>Night sedation</a:t>
            </a:r>
          </a:p>
          <a:p>
            <a:r>
              <a:rPr lang="en-GB" dirty="0" smtClean="0"/>
              <a:t>PCP prophylaxis.</a:t>
            </a:r>
          </a:p>
          <a:p>
            <a:r>
              <a:rPr lang="en-GB" dirty="0" smtClean="0"/>
              <a:t>Antifungals.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Supportive treatments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5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Introduce Immunotherapy.</a:t>
            </a:r>
          </a:p>
          <a:p>
            <a:r>
              <a:rPr lang="en-GB" dirty="0" smtClean="0"/>
              <a:t>Understand toxicities related to Immunotherapy.</a:t>
            </a:r>
          </a:p>
          <a:p>
            <a:r>
              <a:rPr lang="en-GB" dirty="0" smtClean="0"/>
              <a:t>The management of toxicities.</a:t>
            </a:r>
          </a:p>
          <a:p>
            <a:r>
              <a:rPr lang="en-GB" dirty="0" smtClean="0"/>
              <a:t>The prescribers role in the management of these toxicities.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latin typeface="+mn-lt"/>
              </a:rPr>
              <a:t>Aims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72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89654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en-GB" altLang="en-US" sz="2900" dirty="0"/>
              <a:t>Take notice of vague symptoms and investigate fatigue - a clinically well patient does not mean they do not have toxicity</a:t>
            </a:r>
          </a:p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en-GB" altLang="en-US" sz="2900" dirty="0"/>
              <a:t>A blood test and a symptomatic review can rule out toxicity</a:t>
            </a:r>
          </a:p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en-GB" altLang="en-US" sz="2900" dirty="0"/>
              <a:t>An expanded blood panel as standard</a:t>
            </a:r>
          </a:p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en-GB" altLang="en-US" sz="2900" dirty="0"/>
              <a:t>Treat the most severe parameter/toxicity</a:t>
            </a:r>
          </a:p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en-GB" altLang="en-US" sz="2900" dirty="0"/>
              <a:t>Monitor, monitor, monitor – things change quickly and follow-up is essential</a:t>
            </a:r>
          </a:p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en-GB" altLang="en-US" sz="2900" dirty="0"/>
              <a:t>Know your local and national protocols</a:t>
            </a:r>
          </a:p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en-GB" altLang="en-US" sz="2900" dirty="0"/>
              <a:t>Treat early with high doses of steroids. If steroids aren’t working → switch </a:t>
            </a:r>
          </a:p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en-GB" altLang="en-US" sz="2900" dirty="0"/>
              <a:t>Reach out to medical specialists</a:t>
            </a:r>
          </a:p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en-GB" altLang="en-US" sz="2900" dirty="0"/>
              <a:t>Omit and potentially discontinue IO depending on the grade and type of AE</a:t>
            </a:r>
          </a:p>
          <a:p>
            <a:pPr marL="457200" indent="-457200">
              <a:buFont typeface="Calibri Light" panose="020F0302020204030204" pitchFamily="34" charset="0"/>
              <a:buAutoNum type="arabicPeriod"/>
            </a:pPr>
            <a:r>
              <a:rPr lang="en-GB" altLang="en-US" sz="2900" dirty="0"/>
              <a:t>Ensure side effects of management are recognised and acted on and reported on the yellow card system  </a:t>
            </a:r>
          </a:p>
          <a:p>
            <a:pPr marL="457200" indent="-457200">
              <a:buFont typeface="Calibri Light" panose="020F0302020204030204" pitchFamily="34" charset="0"/>
              <a:buAutoNum type="arabicPeriod"/>
            </a:pPr>
            <a:endParaRPr lang="en-GB" altLang="en-US" sz="2900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 Principles of IO toxicity</a:t>
            </a:r>
          </a:p>
        </p:txBody>
      </p:sp>
    </p:spTree>
    <p:extLst>
      <p:ext uri="{BB962C8B-B14F-4D97-AF65-F5344CB8AC3E}">
        <p14:creationId xmlns:p14="http://schemas.microsoft.com/office/powerpoint/2010/main" val="38201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n-GB" sz="4400" dirty="0" smtClean="0"/>
          </a:p>
          <a:p>
            <a:pPr marL="109728" indent="0" algn="ctr">
              <a:buNone/>
            </a:pPr>
            <a:r>
              <a:rPr lang="en-GB" sz="4400" dirty="0" smtClean="0"/>
              <a:t>Thank you for listening.</a:t>
            </a:r>
          </a:p>
          <a:p>
            <a:pPr marL="109728" indent="0" algn="ctr">
              <a:buNone/>
            </a:pPr>
            <a:r>
              <a:rPr lang="en-GB" sz="4400" dirty="0" smtClean="0"/>
              <a:t>Any questions?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9823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52374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Immunotherapy – A wide field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6096" y="6381328"/>
            <a:ext cx="207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Olsson-Brown,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2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/>
          </p:cNvPr>
          <p:cNvSpPr txBox="1"/>
          <p:nvPr/>
        </p:nvSpPr>
        <p:spPr>
          <a:xfrm>
            <a:off x="899593" y="3244952"/>
            <a:ext cx="5426591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0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-Regular" panose="02000000000000000000"/>
              </a:rPr>
              <a:t>Activation of a person’s own immune system to identify and target their cancer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948" y="414739"/>
            <a:ext cx="724971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70C0"/>
                </a:solidFill>
                <a:latin typeface="Europa-Regular"/>
              </a:rPr>
              <a:t>Immunotherapy</a:t>
            </a:r>
          </a:p>
          <a:p>
            <a:pPr eaLnBrk="1" fontAlgn="t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100" b="1" dirty="0">
                <a:solidFill>
                  <a:srgbClr val="444444"/>
                </a:solidFill>
                <a:latin typeface="Europa-Regular"/>
              </a:rPr>
              <a:t>[ˌ</a:t>
            </a:r>
            <a:r>
              <a:rPr lang="en-GB" altLang="en-US" sz="2100" b="1" dirty="0" err="1">
                <a:solidFill>
                  <a:srgbClr val="444444"/>
                </a:solidFill>
                <a:latin typeface="Europa-Regular"/>
              </a:rPr>
              <a:t>ɪmjʊnəʊˈθɛrəpi</a:t>
            </a:r>
            <a:r>
              <a:rPr lang="en-GB" altLang="en-US" sz="2100" b="1" dirty="0">
                <a:solidFill>
                  <a:srgbClr val="444444"/>
                </a:solidFill>
                <a:latin typeface="Europa-Regular"/>
              </a:rPr>
              <a:t>, </a:t>
            </a:r>
            <a:r>
              <a:rPr lang="en-GB" altLang="en-US" sz="2100" b="1" dirty="0" err="1">
                <a:solidFill>
                  <a:srgbClr val="444444"/>
                </a:solidFill>
                <a:latin typeface="Europa-Regular"/>
              </a:rPr>
              <a:t>ɪˌmjuːnəʊˈθɛrəpi</a:t>
            </a:r>
            <a:r>
              <a:rPr lang="en-GB" altLang="en-US" sz="2100" b="1" dirty="0">
                <a:solidFill>
                  <a:srgbClr val="444444"/>
                </a:solidFill>
                <a:latin typeface="Europa-Regular"/>
              </a:rPr>
              <a:t>]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7030A0"/>
                </a:solidFill>
                <a:latin typeface="Europa-Regular"/>
              </a:rPr>
              <a:t>NOUN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100" i="1" dirty="0">
                <a:solidFill>
                  <a:srgbClr val="666666"/>
                </a:solidFill>
                <a:latin typeface="Europa-Regular"/>
              </a:rPr>
              <a:t>medicine</a:t>
            </a:r>
            <a:endParaRPr lang="en-GB" altLang="en-US" sz="2100" dirty="0">
              <a:solidFill>
                <a:srgbClr val="111111"/>
              </a:solidFill>
              <a:latin typeface="Europa-Regular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GB" altLang="en-US" sz="2100" dirty="0">
                <a:solidFill>
                  <a:srgbClr val="111111"/>
                </a:solidFill>
                <a:latin typeface="Europa-Regular"/>
              </a:rPr>
              <a:t> the prevention or treatment of disease with substances that stimulate the immune response.</a:t>
            </a:r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210740" y="5523312"/>
            <a:ext cx="7024687" cy="107404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2A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3C3C3C"/>
                </a:solidFill>
                <a:latin typeface="Europa-Regular" panose="020000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388D"/>
              </a:buClr>
              <a:buFont typeface="Arial" panose="020B0604020202020204" pitchFamily="34" charset="0"/>
              <a:buChar char="•"/>
              <a:defRPr sz="2400" kern="1200">
                <a:solidFill>
                  <a:srgbClr val="3C3C3C"/>
                </a:solidFill>
                <a:latin typeface="Europa-Regular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2A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C3C3C"/>
                </a:solidFill>
                <a:latin typeface="Europa-Regular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388D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Europa-Regular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2A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Europa-Regular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200" dirty="0">
                <a:latin typeface="+mj-lt"/>
              </a:rPr>
              <a:t>CD = cluster of differentiation; CD28 = T cell‒specific surface glycoprotein CD28; CD80 = T‑lymphocyte activation antigen CD80; CD86 = T‑lymphocyte activation antigen CD86; CTLA‑4 = cytotoxic T‑lymphocyte protein 4; PD‑L1 = programmed cell death ligand.</a:t>
            </a:r>
          </a:p>
          <a:p>
            <a:pPr marL="0" indent="0">
              <a:buNone/>
              <a:defRPr/>
            </a:pPr>
            <a:r>
              <a:rPr lang="en-US" sz="1200" dirty="0">
                <a:latin typeface="+mj-lt"/>
              </a:rPr>
              <a:t>Image adapted from </a:t>
            </a:r>
            <a:r>
              <a:rPr lang="da-DK" sz="1200" dirty="0">
                <a:latin typeface="+mj-lt"/>
              </a:rPr>
              <a:t>Ford ML, et al. </a:t>
            </a:r>
            <a:r>
              <a:rPr lang="da-DK" sz="1200" i="1" dirty="0">
                <a:latin typeface="+mj-lt"/>
              </a:rPr>
              <a:t>Nat Rev Nephrol</a:t>
            </a:r>
            <a:r>
              <a:rPr lang="da-DK" sz="1200" dirty="0">
                <a:latin typeface="+mj-lt"/>
              </a:rPr>
              <a:t>. 2014;10:14-24 and Pardoll. Nat Rev Cancer 2012. Text taken from google.</a:t>
            </a:r>
          </a:p>
          <a:p>
            <a:pPr marL="0" indent="0">
              <a:buNone/>
              <a:defRPr/>
            </a:pPr>
            <a:endParaRPr lang="en-US" sz="1200" dirty="0">
              <a:latin typeface="+mj-lt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74631" y="2572941"/>
            <a:ext cx="2389859" cy="2771775"/>
            <a:chOff x="8766583" y="2287221"/>
            <a:chExt cx="3185099" cy="3695475"/>
          </a:xfrm>
        </p:grpSpPr>
        <p:grpSp>
          <p:nvGrpSpPr>
            <p:cNvPr id="12294" name="Group 34"/>
            <p:cNvGrpSpPr>
              <a:grpSpLocks/>
            </p:cNvGrpSpPr>
            <p:nvPr/>
          </p:nvGrpSpPr>
          <p:grpSpPr bwMode="auto">
            <a:xfrm>
              <a:off x="8766583" y="2287221"/>
              <a:ext cx="3185099" cy="3695475"/>
              <a:chOff x="8775548" y="2287221"/>
              <a:chExt cx="3185099" cy="3695475"/>
            </a:xfrm>
          </p:grpSpPr>
          <p:grpSp>
            <p:nvGrpSpPr>
              <p:cNvPr id="12296" name="Group 5"/>
              <p:cNvGrpSpPr>
                <a:grpSpLocks/>
              </p:cNvGrpSpPr>
              <p:nvPr/>
            </p:nvGrpSpPr>
            <p:grpSpPr bwMode="auto">
              <a:xfrm>
                <a:off x="8843727" y="4267198"/>
                <a:ext cx="3116920" cy="1715498"/>
                <a:chOff x="4692341" y="3813140"/>
                <a:chExt cx="4087319" cy="2216522"/>
              </a:xfrm>
            </p:grpSpPr>
            <p:sp>
              <p:nvSpPr>
                <p:cNvPr id="7" name="Text Placeholder 4"/>
                <p:cNvSpPr txBox="1">
                  <a:spLocks/>
                </p:cNvSpPr>
                <p:nvPr/>
              </p:nvSpPr>
              <p:spPr>
                <a:xfrm>
                  <a:off x="6719145" y="5250276"/>
                  <a:ext cx="2060515" cy="531213"/>
                </a:xfrm>
                <a:prstGeom prst="rect">
                  <a:avLst/>
                </a:prstGeom>
              </p:spPr>
              <p:txBody>
                <a:bodyPr lIns="0" rIns="0" anchor="ctr"/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3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j-lt"/>
                      <a:ea typeface="Arial" charset="0"/>
                      <a:cs typeface="Arial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Europa-Regular" panose="02000000000000000000"/>
                    </a:rPr>
                    <a:t>Tumor Cell or Antigen Presenting Cell</a:t>
                  </a:r>
                </a:p>
              </p:txBody>
            </p:sp>
            <p:grpSp>
              <p:nvGrpSpPr>
                <p:cNvPr id="12309" name="Group 7"/>
                <p:cNvGrpSpPr>
                  <a:grpSpLocks/>
                </p:cNvGrpSpPr>
                <p:nvPr/>
              </p:nvGrpSpPr>
              <p:grpSpPr bwMode="auto">
                <a:xfrm>
                  <a:off x="4692341" y="3813140"/>
                  <a:ext cx="2030933" cy="2216522"/>
                  <a:chOff x="4692341" y="3813140"/>
                  <a:chExt cx="2030933" cy="2216522"/>
                </a:xfrm>
              </p:grpSpPr>
              <p:pic>
                <p:nvPicPr>
                  <p:cNvPr id="12310" name="Picture 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 flipV="1">
                    <a:off x="4916311" y="4222699"/>
                    <a:ext cx="1845652" cy="17682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311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60000">
                    <a:off x="6534268" y="3977961"/>
                    <a:ext cx="168224" cy="8173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" name="Picture 15">
                    <a:extLst/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-1260000">
                    <a:off x="5244670" y="3961900"/>
                    <a:ext cx="168224" cy="817363"/>
                  </a:xfrm>
                  <a:prstGeom prst="rect">
                    <a:avLst/>
                  </a:prstGeom>
                </p:spPr>
              </p:pic>
              <p:sp>
                <p:nvSpPr>
                  <p:cNvPr id="17" name="Text Placeholder 4"/>
                  <p:cNvSpPr txBox="1">
                    <a:spLocks/>
                  </p:cNvSpPr>
                  <p:nvPr/>
                </p:nvSpPr>
                <p:spPr>
                  <a:xfrm>
                    <a:off x="4692412" y="4177593"/>
                    <a:ext cx="767829" cy="291244"/>
                  </a:xfrm>
                  <a:prstGeom prst="rect">
                    <a:avLst/>
                  </a:prstGeom>
                </p:spPr>
                <p:txBody>
                  <a:bodyPr lIns="0" rIns="0" anchor="ctr"/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300"/>
                      </a:spcBef>
                      <a:buFont typeface="Arial" panose="020B0604020202020204" pitchFamily="34" charset="0"/>
                      <a:buNone/>
                      <a:defRPr sz="1000" kern="1200">
                        <a:solidFill>
                          <a:schemeClr val="tx1"/>
                        </a:solidFill>
                        <a:latin typeface="+mj-lt"/>
                        <a:ea typeface="Arial" charset="0"/>
                        <a:cs typeface="Arial" charset="0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75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PD-L1</a:t>
                    </a:r>
                  </a:p>
                </p:txBody>
              </p:sp>
              <p:grpSp>
                <p:nvGrpSpPr>
                  <p:cNvPr id="12314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5692550" y="3813140"/>
                    <a:ext cx="247750" cy="774431"/>
                    <a:chOff x="5693868" y="3875842"/>
                    <a:chExt cx="247750" cy="774431"/>
                  </a:xfrm>
                </p:grpSpPr>
                <p:sp>
                  <p:nvSpPr>
                    <p:cNvPr id="20" name="Rounded Rectangle 19"/>
                    <p:cNvSpPr/>
                    <p:nvPr/>
                  </p:nvSpPr>
                  <p:spPr>
                    <a:xfrm>
                      <a:off x="5693868" y="3958901"/>
                      <a:ext cx="247750" cy="691372"/>
                    </a:xfrm>
                    <a:prstGeom prst="roundRect">
                      <a:avLst/>
                    </a:prstGeom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1350"/>
                    </a:p>
                  </p:txBody>
                </p:sp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5757038" y="3875214"/>
                      <a:ext cx="122770" cy="14562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1350"/>
                    </a:p>
                  </p:txBody>
                </p:sp>
              </p:grpSp>
              <p:sp>
                <p:nvSpPr>
                  <p:cNvPr id="19" name="Text Placeholder 4"/>
                  <p:cNvSpPr txBox="1">
                    <a:spLocks/>
                  </p:cNvSpPr>
                  <p:nvPr/>
                </p:nvSpPr>
                <p:spPr>
                  <a:xfrm>
                    <a:off x="5757801" y="3917115"/>
                    <a:ext cx="767829" cy="291244"/>
                  </a:xfrm>
                  <a:prstGeom prst="rect">
                    <a:avLst/>
                  </a:prstGeom>
                </p:spPr>
                <p:txBody>
                  <a:bodyPr lIns="0" rIns="0" anchor="ctr"/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300"/>
                      </a:spcBef>
                      <a:buFont typeface="Arial" panose="020B0604020202020204" pitchFamily="34" charset="0"/>
                      <a:buNone/>
                      <a:defRPr sz="1000" kern="1200">
                        <a:solidFill>
                          <a:schemeClr val="tx1"/>
                        </a:solidFill>
                        <a:latin typeface="+mj-lt"/>
                        <a:ea typeface="Arial" charset="0"/>
                        <a:cs typeface="Arial" charset="0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75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MHC</a:t>
                    </a:r>
                  </a:p>
                </p:txBody>
              </p:sp>
            </p:grpSp>
          </p:grpSp>
          <p:grpSp>
            <p:nvGrpSpPr>
              <p:cNvPr id="12297" name="Group 21"/>
              <p:cNvGrpSpPr>
                <a:grpSpLocks/>
              </p:cNvGrpSpPr>
              <p:nvPr/>
            </p:nvGrpSpPr>
            <p:grpSpPr bwMode="auto">
              <a:xfrm>
                <a:off x="8775548" y="2287221"/>
                <a:ext cx="2589676" cy="1947835"/>
                <a:chOff x="4549767" y="697114"/>
                <a:chExt cx="3668832" cy="2575472"/>
              </a:xfrm>
            </p:grpSpPr>
            <p:pic>
              <p:nvPicPr>
                <p:cNvPr id="12298" name="Picture 2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V="1">
                  <a:off x="4892832" y="624513"/>
                  <a:ext cx="1911637" cy="21400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99" name="Picture 2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380000">
                  <a:off x="5087383" y="2358994"/>
                  <a:ext cx="234854" cy="786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00" name="Picture 2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" r="-5377" b="49178"/>
                <a:stretch>
                  <a:fillRect/>
                </a:stretch>
              </p:blipFill>
              <p:spPr bwMode="auto">
                <a:xfrm rot="10800000">
                  <a:off x="5634708" y="2566050"/>
                  <a:ext cx="408859" cy="706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01" name="Picture 2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2116355" flipH="1" flipV="1">
                  <a:off x="6240498" y="2301865"/>
                  <a:ext cx="385062" cy="805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Text Placeholder 4"/>
                <p:cNvSpPr txBox="1">
                  <a:spLocks/>
                </p:cNvSpPr>
                <p:nvPr/>
              </p:nvSpPr>
              <p:spPr>
                <a:xfrm>
                  <a:off x="4549767" y="2483278"/>
                  <a:ext cx="766589" cy="289648"/>
                </a:xfrm>
                <a:prstGeom prst="rect">
                  <a:avLst/>
                </a:prstGeom>
              </p:spPr>
              <p:txBody>
                <a:bodyPr lIns="0" rIns="0" anchor="ctr"/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3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j-lt"/>
                      <a:ea typeface="Arial" charset="0"/>
                      <a:cs typeface="Arial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7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PD-1</a:t>
                  </a:r>
                </a:p>
              </p:txBody>
            </p:sp>
            <p:sp>
              <p:nvSpPr>
                <p:cNvPr id="29" name="Text Placeholder 4"/>
                <p:cNvSpPr txBox="1">
                  <a:spLocks/>
                </p:cNvSpPr>
                <p:nvPr/>
              </p:nvSpPr>
              <p:spPr>
                <a:xfrm>
                  <a:off x="6631471" y="2136960"/>
                  <a:ext cx="768837" cy="289648"/>
                </a:xfrm>
                <a:prstGeom prst="rect">
                  <a:avLst/>
                </a:prstGeom>
              </p:spPr>
              <p:txBody>
                <a:bodyPr lIns="0" rIns="0" anchor="ctr"/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3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j-lt"/>
                      <a:ea typeface="Arial" charset="0"/>
                      <a:cs typeface="Arial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7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CTLA-4</a:t>
                  </a:r>
                </a:p>
              </p:txBody>
            </p:sp>
            <p:sp>
              <p:nvSpPr>
                <p:cNvPr id="30" name="Text Placeholder 4"/>
                <p:cNvSpPr txBox="1">
                  <a:spLocks/>
                </p:cNvSpPr>
                <p:nvPr/>
              </p:nvSpPr>
              <p:spPr>
                <a:xfrm>
                  <a:off x="6283023" y="2628103"/>
                  <a:ext cx="768837" cy="291747"/>
                </a:xfrm>
                <a:prstGeom prst="rect">
                  <a:avLst/>
                </a:prstGeom>
              </p:spPr>
              <p:txBody>
                <a:bodyPr lIns="0" rIns="0" anchor="ctr"/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3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j-lt"/>
                      <a:ea typeface="Arial" charset="0"/>
                      <a:cs typeface="Arial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7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CD28</a:t>
                  </a:r>
                </a:p>
              </p:txBody>
            </p:sp>
            <p:sp>
              <p:nvSpPr>
                <p:cNvPr id="32" name="Text Placeholder 4"/>
                <p:cNvSpPr txBox="1">
                  <a:spLocks/>
                </p:cNvSpPr>
                <p:nvPr/>
              </p:nvSpPr>
              <p:spPr>
                <a:xfrm>
                  <a:off x="6629222" y="697114"/>
                  <a:ext cx="1589377" cy="295944"/>
                </a:xfrm>
                <a:prstGeom prst="rect">
                  <a:avLst/>
                </a:prstGeom>
              </p:spPr>
              <p:txBody>
                <a:bodyPr lIns="0" rIns="0" anchor="ctr"/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3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j-lt"/>
                      <a:ea typeface="Arial" charset="0"/>
                      <a:cs typeface="Arial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Europa-Regular" panose="02000000000000000000"/>
                    </a:rPr>
                    <a:t>Tumor Specific </a:t>
                  </a:r>
                </a:p>
                <a:p>
                  <a:pPr algn="ctr">
                    <a:defRPr/>
                  </a:pPr>
                  <a:r>
                    <a:rPr lang="en-US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Europa-Regular" panose="02000000000000000000"/>
                    </a:rPr>
                    <a:t>T Cell</a:t>
                  </a:r>
                </a:p>
              </p:txBody>
            </p:sp>
            <p:pic>
              <p:nvPicPr>
                <p:cNvPr id="12306" name="Picture 3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8640000">
                  <a:off x="6725290" y="2114822"/>
                  <a:ext cx="221358" cy="793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Text Placeholder 4"/>
                <p:cNvSpPr txBox="1">
                  <a:spLocks/>
                </p:cNvSpPr>
                <p:nvPr/>
              </p:nvSpPr>
              <p:spPr>
                <a:xfrm>
                  <a:off x="5084805" y="2837993"/>
                  <a:ext cx="699148" cy="283351"/>
                </a:xfrm>
                <a:prstGeom prst="rect">
                  <a:avLst/>
                </a:prstGeom>
              </p:spPr>
              <p:txBody>
                <a:bodyPr lIns="0" rIns="0" anchor="ctr"/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3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j-lt"/>
                      <a:ea typeface="Arial" charset="0"/>
                      <a:cs typeface="Arial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7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T Cell Receptor</a:t>
                  </a:r>
                </a:p>
              </p:txBody>
            </p:sp>
          </p:grpSp>
        </p:grpSp>
        <p:sp>
          <p:nvSpPr>
            <p:cNvPr id="37" name="Text Placeholder 4"/>
            <p:cNvSpPr txBox="1">
              <a:spLocks/>
            </p:cNvSpPr>
            <p:nvPr/>
          </p:nvSpPr>
          <p:spPr>
            <a:xfrm>
              <a:off x="10215343" y="4581018"/>
              <a:ext cx="585533" cy="225411"/>
            </a:xfrm>
            <a:prstGeom prst="rect">
              <a:avLst/>
            </a:prstGeom>
          </p:spPr>
          <p:txBody>
            <a:bodyPr lIns="0" r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j-lt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7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5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416824" cy="459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 the beginning………..</a:t>
            </a:r>
          </a:p>
        </p:txBody>
      </p:sp>
    </p:spTree>
    <p:extLst>
      <p:ext uri="{BB962C8B-B14F-4D97-AF65-F5344CB8AC3E}">
        <p14:creationId xmlns:p14="http://schemas.microsoft.com/office/powerpoint/2010/main" val="39217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876" y="1168861"/>
            <a:ext cx="4921632" cy="241305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GB" sz="1600" dirty="0">
                <a:cs typeface="Calibri" panose="020F0502020204030204" pitchFamily="34" charset="0"/>
              </a:rPr>
              <a:t>Very poor prognostic malignancy </a:t>
            </a:r>
            <a:r>
              <a:rPr lang="en-GB" sz="1600" dirty="0" smtClean="0">
                <a:cs typeface="Calibri" panose="020F0502020204030204" pitchFamily="34" charset="0"/>
              </a:rPr>
              <a:t>prior</a:t>
            </a:r>
            <a:r>
              <a:rPr lang="en-GB" sz="1600" b="1" dirty="0">
                <a:cs typeface="Calibri" panose="020F0502020204030204" pitchFamily="34" charset="0"/>
              </a:rPr>
              <a:t> </a:t>
            </a:r>
            <a:r>
              <a:rPr lang="en-GB" sz="1600" dirty="0" smtClean="0">
                <a:cs typeface="Calibri" panose="020F0502020204030204" pitchFamily="34" charset="0"/>
              </a:rPr>
              <a:t>to </a:t>
            </a:r>
            <a:r>
              <a:rPr lang="en-GB" sz="1600" dirty="0">
                <a:cs typeface="Calibri" panose="020F0502020204030204" pitchFamily="34" charset="0"/>
              </a:rPr>
              <a:t>the introduction of immunotherapy and (for some) targeted agents</a:t>
            </a:r>
          </a:p>
          <a:p>
            <a:pPr marL="109728" indent="0">
              <a:buNone/>
            </a:pPr>
            <a:endParaRPr lang="en-GB" sz="1600" dirty="0"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GB" sz="1600" dirty="0">
                <a:cs typeface="Calibri" panose="020F0502020204030204" pitchFamily="34" charset="0"/>
              </a:rPr>
              <a:t>Median prognosis was 7 months from diagnosis to death up until the early 2000’s</a:t>
            </a:r>
          </a:p>
          <a:p>
            <a:pPr marL="109728" indent="0">
              <a:buNone/>
            </a:pPr>
            <a:endParaRPr lang="en-GB" sz="1600" dirty="0"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GB" sz="1600" dirty="0">
                <a:cs typeface="Calibri" panose="020F0502020204030204" pitchFamily="34" charset="0"/>
              </a:rPr>
              <a:t>Chemotherapy had a limited role due to very limited efficacy (ORR 5%)</a:t>
            </a:r>
          </a:p>
          <a:p>
            <a:pPr marL="109728" indent="0">
              <a:buNone/>
            </a:pPr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4222"/>
          </a:xfrm>
        </p:spPr>
        <p:txBody>
          <a:bodyPr/>
          <a:lstStyle/>
          <a:p>
            <a:r>
              <a:rPr lang="en-GB" dirty="0"/>
              <a:t>The impact of IO in melanoma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3551735"/>
            <a:ext cx="48289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cs typeface="Calibri" panose="020F0502020204030204" pitchFamily="34" charset="0"/>
              </a:rPr>
              <a:t>One year overall </a:t>
            </a:r>
            <a:r>
              <a:rPr lang="en-GB" sz="1600" dirty="0" smtClean="0">
                <a:cs typeface="Calibri" panose="020F0502020204030204" pitchFamily="34" charset="0"/>
              </a:rPr>
              <a:t>survival </a:t>
            </a:r>
            <a:r>
              <a:rPr lang="en-GB" sz="1600" dirty="0">
                <a:cs typeface="Calibri" panose="020F0502020204030204" pitchFamily="34" charset="0"/>
              </a:rPr>
              <a:t>increased from ~20% to ~80% with the introduction of checkpoint inhibitors</a:t>
            </a:r>
          </a:p>
          <a:p>
            <a:endParaRPr lang="en-GB" sz="1600" dirty="0">
              <a:cs typeface="Calibri" panose="020F0502020204030204" pitchFamily="34" charset="0"/>
            </a:endParaRPr>
          </a:p>
          <a:p>
            <a:r>
              <a:rPr lang="en-GB" sz="1600" dirty="0">
                <a:cs typeface="Calibri" panose="020F0502020204030204" pitchFamily="34" charset="0"/>
              </a:rPr>
              <a:t>Early suggestions are a 2 year enduring response in ~50% of individuals</a:t>
            </a:r>
          </a:p>
          <a:p>
            <a:endParaRPr lang="en-GB" sz="1600" dirty="0">
              <a:cs typeface="Calibri" panose="020F0502020204030204" pitchFamily="34" charset="0"/>
            </a:endParaRPr>
          </a:p>
          <a:p>
            <a:r>
              <a:rPr lang="en-GB" sz="1600" dirty="0">
                <a:cs typeface="Calibri" panose="020F0502020204030204" pitchFamily="34" charset="0"/>
              </a:rPr>
              <a:t>Response to immunotherapy continues after drug is stopped due to toxicity and often responses can be seen after initial progression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89931-9970-4C37-9A71-C41BE57BC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3"/>
          <a:stretch/>
        </p:blipFill>
        <p:spPr>
          <a:xfrm>
            <a:off x="5940152" y="1168860"/>
            <a:ext cx="1333918" cy="2404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B4F8E3-F9F5-456B-BC63-2FAE3D34E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10945"/>
            <a:ext cx="1215258" cy="1437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54F98F-39D6-46EA-9740-9FE5089DB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508" y="3573016"/>
            <a:ext cx="3739988" cy="2841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876" y="6525344"/>
            <a:ext cx="83183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https://www.researchgate.net/figure/Fig-1-FDG-PET-scan-images-of-a-patient-with-metastatic-melanoma-before-A-and-after_fig1_51925763</a:t>
            </a:r>
          </a:p>
        </p:txBody>
      </p:sp>
    </p:spTree>
    <p:extLst>
      <p:ext uri="{BB962C8B-B14F-4D97-AF65-F5344CB8AC3E}">
        <p14:creationId xmlns:p14="http://schemas.microsoft.com/office/powerpoint/2010/main" val="12488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Indications for </a:t>
            </a:r>
            <a:r>
              <a:rPr lang="en-GB" dirty="0" smtClean="0"/>
              <a:t>use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781704"/>
              </p:ext>
            </p:extLst>
          </p:nvPr>
        </p:nvGraphicFramePr>
        <p:xfrm>
          <a:off x="-252536" y="1124744"/>
          <a:ext cx="95770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616530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Clatterbridge Cancer Centre.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9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r>
              <a:rPr lang="en-GB" sz="2400" dirty="0"/>
              <a:t>Checkpoint inhibitors block the inhibitory mechanisms that suppress the body’s immune system, these mechanisms protect tissues from an unconstrained immune response.</a:t>
            </a:r>
          </a:p>
          <a:p>
            <a:endParaRPr lang="en-GB" sz="2400" dirty="0"/>
          </a:p>
          <a:p>
            <a:r>
              <a:rPr lang="en-GB" sz="2400" dirty="0"/>
              <a:t>Whilst the use of Immunotherapy has transformed the treatment of cancer; it has exposed a group of immune related adverse events (</a:t>
            </a:r>
            <a:r>
              <a:rPr lang="en-GB" sz="2400" dirty="0" err="1"/>
              <a:t>irAEs</a:t>
            </a:r>
            <a:r>
              <a:rPr lang="en-GB" sz="2400" dirty="0"/>
              <a:t>). Many of these events/toxicities are driven by the same mechanisms that produce the drugs therapeutic effects. </a:t>
            </a:r>
          </a:p>
          <a:p>
            <a:endParaRPr lang="en-GB" sz="2400" dirty="0"/>
          </a:p>
          <a:p>
            <a:endParaRPr lang="en-GB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GB" sz="4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4400" dirty="0" smtClean="0">
                <a:solidFill>
                  <a:schemeClr val="accent4">
                    <a:lumMod val="50000"/>
                  </a:schemeClr>
                </a:solidFill>
              </a:rPr>
              <a:t>Immune </a:t>
            </a:r>
            <a:r>
              <a:rPr lang="en-GB" sz="4400" dirty="0">
                <a:solidFill>
                  <a:schemeClr val="accent4">
                    <a:lumMod val="50000"/>
                  </a:schemeClr>
                </a:solidFill>
              </a:rPr>
              <a:t>Related Adverse Events </a:t>
            </a:r>
            <a:r>
              <a:rPr lang="en-GB" sz="4400" dirty="0" err="1">
                <a:solidFill>
                  <a:schemeClr val="accent4">
                    <a:lumMod val="50000"/>
                  </a:schemeClr>
                </a:solidFill>
              </a:rPr>
              <a:t>irAE’s</a:t>
            </a:r>
            <a:r>
              <a:rPr lang="en-GB" sz="4400" dirty="0">
                <a:solidFill>
                  <a:srgbClr val="007A84"/>
                </a:solidFill>
              </a:rPr>
              <a:t/>
            </a:r>
            <a:br>
              <a:rPr lang="en-GB" sz="4400" dirty="0">
                <a:solidFill>
                  <a:srgbClr val="007A84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9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/>
            <a:r>
              <a:rPr lang="en-GB" sz="2800" dirty="0">
                <a:cs typeface="Arial" panose="020B0604020202020204" pitchFamily="34" charset="0"/>
              </a:rPr>
              <a:t>Whilst the use of Immunotherapy has transformed the treatment of cancer; it has exposed a group of immune related adverse events (</a:t>
            </a:r>
            <a:r>
              <a:rPr lang="en-GB" sz="2800" dirty="0" err="1">
                <a:cs typeface="Arial" panose="020B0604020202020204" pitchFamily="34" charset="0"/>
              </a:rPr>
              <a:t>irAEs</a:t>
            </a:r>
            <a:r>
              <a:rPr lang="en-GB" sz="2800" dirty="0">
                <a:cs typeface="Arial" panose="020B0604020202020204" pitchFamily="34" charset="0"/>
              </a:rPr>
              <a:t>). Many of these events/toxicities are driven by the same mechanisms that produce the drugs therapeutic effects. </a:t>
            </a:r>
          </a:p>
          <a:p>
            <a:pPr marL="457200" indent="-457200"/>
            <a:r>
              <a:rPr lang="en-GB" sz="2800" dirty="0">
                <a:cs typeface="Arial" panose="020B0604020202020204" pitchFamily="34" charset="0"/>
              </a:rPr>
              <a:t>When toxicity occurs it is as a result of a uncontrolled immune system for which there is no extrinsic control therefore it is likely that patients will need to be treated with Immuno-suppressants as the toxicities rarely resolve on their own.</a:t>
            </a:r>
          </a:p>
          <a:p>
            <a:pPr marL="457200" indent="-457200"/>
            <a:r>
              <a:rPr lang="en-GB" sz="2800" dirty="0">
                <a:cs typeface="Arial" panose="020B0604020202020204" pitchFamily="34" charset="0"/>
              </a:rPr>
              <a:t>Early recognition and intervention is of paramount importance.</a:t>
            </a:r>
          </a:p>
          <a:p>
            <a:pPr marL="457200" indent="-457200"/>
            <a:r>
              <a:rPr lang="en-GB" sz="2800" dirty="0">
                <a:ea typeface="Arial"/>
                <a:cs typeface="Arial"/>
                <a:sym typeface="Arial"/>
              </a:rPr>
              <a:t>Timely access to corticosteroids is key!</a:t>
            </a:r>
            <a:endParaRPr lang="en-GB" sz="28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Immune Related Adverse Events</a:t>
            </a:r>
          </a:p>
        </p:txBody>
      </p:sp>
    </p:spTree>
    <p:extLst>
      <p:ext uri="{BB962C8B-B14F-4D97-AF65-F5344CB8AC3E}">
        <p14:creationId xmlns:p14="http://schemas.microsoft.com/office/powerpoint/2010/main" val="979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1001</Words>
  <Application>Microsoft Office PowerPoint</Application>
  <PresentationFormat>On-screen Show (4:3)</PresentationFormat>
  <Paragraphs>151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Europa-Regular</vt:lpstr>
      <vt:lpstr>Office Theme</vt:lpstr>
      <vt:lpstr>Prescribing in Immuno-oncology</vt:lpstr>
      <vt:lpstr>Aims</vt:lpstr>
      <vt:lpstr>Immunotherapy – A wide field</vt:lpstr>
      <vt:lpstr>PowerPoint Presentation</vt:lpstr>
      <vt:lpstr>Just the beginning………..</vt:lpstr>
      <vt:lpstr>The impact of IO in melanoma</vt:lpstr>
      <vt:lpstr>Indications for use</vt:lpstr>
      <vt:lpstr> Immune Related Adverse Events irAE’s </vt:lpstr>
      <vt:lpstr>Immune Related Adverse Events</vt:lpstr>
      <vt:lpstr>Immune-Related Adverse Events (irAEs)</vt:lpstr>
      <vt:lpstr>Toxicity Grading</vt:lpstr>
      <vt:lpstr>PowerPoint Presentation</vt:lpstr>
      <vt:lpstr>Patient assessment</vt:lpstr>
      <vt:lpstr>Toxicity management</vt:lpstr>
      <vt:lpstr>Infliximab</vt:lpstr>
      <vt:lpstr>MMF</vt:lpstr>
      <vt:lpstr>Tacrolimus</vt:lpstr>
      <vt:lpstr>Side effects of steroid use</vt:lpstr>
      <vt:lpstr>Supportive treatments</vt:lpstr>
      <vt:lpstr>10 Principles of IO toxicity</vt:lpstr>
      <vt:lpstr>PowerPoint Presentation</vt:lpstr>
    </vt:vector>
  </TitlesOfParts>
  <Company>The Clatterbridge Cancer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 Prescribing in Immuno-oncology</dc:title>
  <dc:creator>Trudy Guinan</dc:creator>
  <cp:lastModifiedBy>Trudy Guinan</cp:lastModifiedBy>
  <cp:revision>11</cp:revision>
  <dcterms:created xsi:type="dcterms:W3CDTF">2021-10-14T11:32:47Z</dcterms:created>
  <dcterms:modified xsi:type="dcterms:W3CDTF">2022-05-18T16:01:58Z</dcterms:modified>
</cp:coreProperties>
</file>