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24"/>
  </p:notesMasterIdLst>
  <p:handoutMasterIdLst>
    <p:handoutMasterId r:id="rId25"/>
  </p:handoutMasterIdLst>
  <p:sldIdLst>
    <p:sldId id="256" r:id="rId4"/>
    <p:sldId id="261" r:id="rId5"/>
    <p:sldId id="285" r:id="rId6"/>
    <p:sldId id="1448942851" r:id="rId7"/>
    <p:sldId id="1448942855" r:id="rId8"/>
    <p:sldId id="1448942848" r:id="rId9"/>
    <p:sldId id="1448942849" r:id="rId10"/>
    <p:sldId id="1448942850" r:id="rId11"/>
    <p:sldId id="260" r:id="rId12"/>
    <p:sldId id="1448942853" r:id="rId13"/>
    <p:sldId id="258" r:id="rId14"/>
    <p:sldId id="1448942843" r:id="rId15"/>
    <p:sldId id="1448942844" r:id="rId16"/>
    <p:sldId id="1448942856" r:id="rId17"/>
    <p:sldId id="1448942857" r:id="rId18"/>
    <p:sldId id="259" r:id="rId19"/>
    <p:sldId id="1448942859" r:id="rId20"/>
    <p:sldId id="1448942860" r:id="rId21"/>
    <p:sldId id="1448942847" r:id="rId22"/>
    <p:sldId id="26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C38"/>
    <a:srgbClr val="50D2BE"/>
    <a:srgbClr val="8C82FF"/>
    <a:srgbClr val="E7E6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37" autoAdjust="0"/>
    <p:restoredTop sz="65047" autoAdjust="0"/>
  </p:normalViewPr>
  <p:slideViewPr>
    <p:cSldViewPr showGuides="1">
      <p:cViewPr varScale="1">
        <p:scale>
          <a:sx n="43" d="100"/>
          <a:sy n="43" d="100"/>
        </p:scale>
        <p:origin x="1848" y="48"/>
      </p:cViewPr>
      <p:guideLst>
        <p:guide orient="horz" pos="2160"/>
        <p:guide pos="3840"/>
      </p:guideLst>
    </p:cSldViewPr>
  </p:slideViewPr>
  <p:outlineViewPr>
    <p:cViewPr>
      <p:scale>
        <a:sx n="33" d="100"/>
        <a:sy n="33" d="100"/>
      </p:scale>
      <p:origin x="0" y="-3448"/>
    </p:cViewPr>
  </p:outlineViewPr>
  <p:notesTextViewPr>
    <p:cViewPr>
      <p:scale>
        <a:sx n="1" d="1"/>
        <a:sy n="1" d="1"/>
      </p:scale>
      <p:origin x="0" y="0"/>
    </p:cViewPr>
  </p:notesTextViewPr>
  <p:notesViewPr>
    <p:cSldViewPr showGuides="1">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521E99-B522-344C-7A08-401B53C118B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7E7CF2D-BDDC-3385-9C6C-73452704F33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A6F9255-F7DF-4160-AD6C-EC40B7E60100}" type="datetimeFigureOut">
              <a:rPr lang="en-GB" smtClean="0"/>
              <a:t>02/10/2022</a:t>
            </a:fld>
            <a:endParaRPr lang="en-GB"/>
          </a:p>
        </p:txBody>
      </p:sp>
      <p:sp>
        <p:nvSpPr>
          <p:cNvPr id="4" name="Footer Placeholder 3">
            <a:extLst>
              <a:ext uri="{FF2B5EF4-FFF2-40B4-BE49-F238E27FC236}">
                <a16:creationId xmlns:a16="http://schemas.microsoft.com/office/drawing/2014/main" id="{A5A71568-2F7E-9B32-119A-31B779C014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88E30E3-CD11-0B7F-A921-F801F74882E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7F39D1-03F6-4557-B66D-2A282D34D2C9}" type="slidenum">
              <a:rPr lang="en-GB" smtClean="0"/>
              <a:t>‹#›</a:t>
            </a:fld>
            <a:endParaRPr lang="en-GB"/>
          </a:p>
        </p:txBody>
      </p:sp>
    </p:spTree>
    <p:extLst>
      <p:ext uri="{BB962C8B-B14F-4D97-AF65-F5344CB8AC3E}">
        <p14:creationId xmlns:p14="http://schemas.microsoft.com/office/powerpoint/2010/main" val="16446508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9AA801-D6FE-4BDE-A2FF-F690C3A07AC1}" type="datetimeFigureOut">
              <a:rPr lang="en-GB" smtClean="0"/>
              <a:t>02/10/2022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E20B76-764E-4E4A-972F-9E608F2A23E2}" type="slidenum">
              <a:rPr lang="en-GB" smtClean="0"/>
              <a:t>‹#›</a:t>
            </a:fld>
            <a:endParaRPr lang="en-GB"/>
          </a:p>
        </p:txBody>
      </p:sp>
      <p:sp>
        <p:nvSpPr>
          <p:cNvPr id="8" name="Header Placeholder 7">
            <a:extLst>
              <a:ext uri="{FF2B5EF4-FFF2-40B4-BE49-F238E27FC236}">
                <a16:creationId xmlns:a16="http://schemas.microsoft.com/office/drawing/2014/main" id="{08632736-080E-B15A-B92E-D440E1470B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Tree>
    <p:extLst>
      <p:ext uri="{BB962C8B-B14F-4D97-AF65-F5344CB8AC3E}">
        <p14:creationId xmlns:p14="http://schemas.microsoft.com/office/powerpoint/2010/main" val="3324391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legislation.gov.uk/ukpga/2018/31/contents/enacted"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gov.uk/government/news/dame-fiona-caldicott-tribute"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E20B76-764E-4E4A-972F-9E608F2A23E2}" type="slidenum">
              <a:rPr lang="en-GB" smtClean="0"/>
              <a:t>1</a:t>
            </a:fld>
            <a:endParaRPr lang="en-GB"/>
          </a:p>
        </p:txBody>
      </p:sp>
    </p:spTree>
    <p:extLst>
      <p:ext uri="{BB962C8B-B14F-4D97-AF65-F5344CB8AC3E}">
        <p14:creationId xmlns:p14="http://schemas.microsoft.com/office/powerpoint/2010/main" val="4069744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E20B76-764E-4E4A-972F-9E608F2A23E2}" type="slidenum">
              <a:rPr lang="en-GB" smtClean="0"/>
              <a:t>10</a:t>
            </a:fld>
            <a:endParaRPr lang="en-GB"/>
          </a:p>
        </p:txBody>
      </p:sp>
    </p:spTree>
    <p:extLst>
      <p:ext uri="{BB962C8B-B14F-4D97-AF65-F5344CB8AC3E}">
        <p14:creationId xmlns:p14="http://schemas.microsoft.com/office/powerpoint/2010/main" val="61218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E20B76-764E-4E4A-972F-9E608F2A23E2}" type="slidenum">
              <a:rPr lang="en-GB" smtClean="0"/>
              <a:t>11</a:t>
            </a:fld>
            <a:endParaRPr lang="en-GB"/>
          </a:p>
        </p:txBody>
      </p:sp>
    </p:spTree>
    <p:extLst>
      <p:ext uri="{BB962C8B-B14F-4D97-AF65-F5344CB8AC3E}">
        <p14:creationId xmlns:p14="http://schemas.microsoft.com/office/powerpoint/2010/main" val="3015221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3ED5E9-FB07-2444-BDBE-5A6531DE3043}" type="slidenum">
              <a:rPr lang="en-GB" smtClean="0"/>
              <a:pPr/>
              <a:t>12</a:t>
            </a:fld>
            <a:endParaRPr lang="en-GB"/>
          </a:p>
        </p:txBody>
      </p:sp>
    </p:spTree>
    <p:extLst>
      <p:ext uri="{BB962C8B-B14F-4D97-AF65-F5344CB8AC3E}">
        <p14:creationId xmlns:p14="http://schemas.microsoft.com/office/powerpoint/2010/main" val="745712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b="0" i="0" dirty="0">
                <a:solidFill>
                  <a:srgbClr val="0B0C0C"/>
                </a:solidFill>
                <a:effectLst/>
                <a:latin typeface="GDS Transport"/>
              </a:rPr>
              <a:t>Dame Fiona Caldicott was appointed National Data Guardian for health and adult social care in 2014, and her position was made statutory in April 2019 after the passing of the </a:t>
            </a:r>
            <a:r>
              <a:rPr lang="en-GB" b="0" i="0" dirty="0">
                <a:solidFill>
                  <a:srgbClr val="1D70B8"/>
                </a:solidFill>
                <a:effectLst/>
                <a:latin typeface="GDS Transport"/>
                <a:hlinkClick r:id="rId3"/>
              </a:rPr>
              <a:t>Health and Social Care (National Data Guardian) Act 2018</a:t>
            </a:r>
            <a:r>
              <a:rPr lang="en-GB" b="0" i="0" dirty="0">
                <a:solidFill>
                  <a:srgbClr val="0B0C0C"/>
                </a:solidFill>
                <a:effectLst/>
                <a:latin typeface="GDS Transport"/>
              </a:rPr>
              <a:t>. She performed this role until her </a:t>
            </a:r>
            <a:r>
              <a:rPr lang="en-GB" b="0" i="0" dirty="0">
                <a:solidFill>
                  <a:srgbClr val="1D70B8"/>
                </a:solidFill>
                <a:effectLst/>
                <a:latin typeface="GDS Transport"/>
                <a:hlinkClick r:id="rId4"/>
              </a:rPr>
              <a:t>death in February 2021</a:t>
            </a:r>
            <a:r>
              <a:rPr lang="en-GB" b="0" i="0" dirty="0">
                <a:solidFill>
                  <a:srgbClr val="0B0C0C"/>
                </a:solidFill>
                <a:effectLst/>
                <a:latin typeface="GDS Transport"/>
              </a:rPr>
              <a:t>.</a:t>
            </a:r>
          </a:p>
          <a:p>
            <a:endParaRPr lang="en-GB" b="0" i="0" dirty="0">
              <a:solidFill>
                <a:srgbClr val="0B0C0C"/>
              </a:solidFill>
              <a:effectLst/>
              <a:latin typeface="GDS Transport"/>
            </a:endParaRPr>
          </a:p>
          <a:p>
            <a:r>
              <a:rPr lang="en-GB" b="0" i="0" dirty="0">
                <a:solidFill>
                  <a:srgbClr val="0B0C0C"/>
                </a:solidFill>
                <a:effectLst/>
                <a:latin typeface="GDS Transport"/>
              </a:rPr>
              <a:t>Note of caution: concerns about blanket decision making</a:t>
            </a:r>
          </a:p>
          <a:p>
            <a:endParaRPr lang="en-GB" dirty="0"/>
          </a:p>
        </p:txBody>
      </p:sp>
      <p:sp>
        <p:nvSpPr>
          <p:cNvPr id="4" name="Slide Number Placeholder 3"/>
          <p:cNvSpPr>
            <a:spLocks noGrp="1"/>
          </p:cNvSpPr>
          <p:nvPr>
            <p:ph type="sldNum" sz="quarter" idx="5"/>
          </p:nvPr>
        </p:nvSpPr>
        <p:spPr/>
        <p:txBody>
          <a:bodyPr/>
          <a:lstStyle/>
          <a:p>
            <a:fld id="{9FE20B76-764E-4E4A-972F-9E608F2A23E2}" type="slidenum">
              <a:rPr lang="en-GB" smtClean="0"/>
              <a:t>14</a:t>
            </a:fld>
            <a:endParaRPr lang="en-GB"/>
          </a:p>
        </p:txBody>
      </p:sp>
    </p:spTree>
    <p:extLst>
      <p:ext uri="{BB962C8B-B14F-4D97-AF65-F5344CB8AC3E}">
        <p14:creationId xmlns:p14="http://schemas.microsoft.com/office/powerpoint/2010/main" val="1488316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E20B76-764E-4E4A-972F-9E608F2A23E2}" type="slidenum">
              <a:rPr lang="en-GB" smtClean="0"/>
              <a:t>15</a:t>
            </a:fld>
            <a:endParaRPr lang="en-GB"/>
          </a:p>
        </p:txBody>
      </p:sp>
    </p:spTree>
    <p:extLst>
      <p:ext uri="{BB962C8B-B14F-4D97-AF65-F5344CB8AC3E}">
        <p14:creationId xmlns:p14="http://schemas.microsoft.com/office/powerpoint/2010/main" val="423847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FE20B76-764E-4E4A-972F-9E608F2A23E2}" type="slidenum">
              <a:rPr lang="en-GB" smtClean="0"/>
              <a:t>16</a:t>
            </a:fld>
            <a:endParaRPr lang="en-GB"/>
          </a:p>
        </p:txBody>
      </p:sp>
    </p:spTree>
    <p:extLst>
      <p:ext uri="{BB962C8B-B14F-4D97-AF65-F5344CB8AC3E}">
        <p14:creationId xmlns:p14="http://schemas.microsoft.com/office/powerpoint/2010/main" val="3148216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10x increase</a:t>
            </a:r>
          </a:p>
          <a:p>
            <a:r>
              <a:rPr lang="en-GB" dirty="0"/>
              <a:t>Lots of work underpin</a:t>
            </a:r>
          </a:p>
          <a:p>
            <a:r>
              <a:rPr lang="en-GB" dirty="0"/>
              <a:t>NCL data sharing agreement</a:t>
            </a:r>
          </a:p>
          <a:p>
            <a:endParaRPr lang="en-GB" dirty="0"/>
          </a:p>
        </p:txBody>
      </p:sp>
      <p:sp>
        <p:nvSpPr>
          <p:cNvPr id="4" name="Slide Number Placeholder 3"/>
          <p:cNvSpPr>
            <a:spLocks noGrp="1"/>
          </p:cNvSpPr>
          <p:nvPr>
            <p:ph type="sldNum" sz="quarter" idx="5"/>
          </p:nvPr>
        </p:nvSpPr>
        <p:spPr/>
        <p:txBody>
          <a:bodyPr/>
          <a:lstStyle/>
          <a:p>
            <a:fld id="{9FE20B76-764E-4E4A-972F-9E608F2A23E2}" type="slidenum">
              <a:rPr lang="en-GB" smtClean="0"/>
              <a:t>17</a:t>
            </a:fld>
            <a:endParaRPr lang="en-GB"/>
          </a:p>
        </p:txBody>
      </p:sp>
    </p:spTree>
    <p:extLst>
      <p:ext uri="{BB962C8B-B14F-4D97-AF65-F5344CB8AC3E}">
        <p14:creationId xmlns:p14="http://schemas.microsoft.com/office/powerpoint/2010/main" val="2454324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E20B76-764E-4E4A-972F-9E608F2A23E2}" type="slidenum">
              <a:rPr lang="en-GB" smtClean="0"/>
              <a:t>19</a:t>
            </a:fld>
            <a:endParaRPr lang="en-GB"/>
          </a:p>
        </p:txBody>
      </p:sp>
    </p:spTree>
    <p:extLst>
      <p:ext uri="{BB962C8B-B14F-4D97-AF65-F5344CB8AC3E}">
        <p14:creationId xmlns:p14="http://schemas.microsoft.com/office/powerpoint/2010/main" val="2117428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FE20B76-764E-4E4A-972F-9E608F2A23E2}" type="slidenum">
              <a:rPr lang="en-GB" smtClean="0"/>
              <a:t>2</a:t>
            </a:fld>
            <a:endParaRPr lang="en-GB"/>
          </a:p>
        </p:txBody>
      </p:sp>
    </p:spTree>
    <p:extLst>
      <p:ext uri="{BB962C8B-B14F-4D97-AF65-F5344CB8AC3E}">
        <p14:creationId xmlns:p14="http://schemas.microsoft.com/office/powerpoint/2010/main" val="1083423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My Story Living History</a:t>
            </a:r>
          </a:p>
          <a:p>
            <a:r>
              <a:rPr lang="en-GB" dirty="0"/>
              <a:t>Next year 20 years as Dr</a:t>
            </a:r>
          </a:p>
          <a:p>
            <a:r>
              <a:rPr lang="en-GB" dirty="0"/>
              <a:t>10 in EOLC</a:t>
            </a:r>
          </a:p>
          <a:p>
            <a:r>
              <a:rPr lang="en-GB" dirty="0"/>
              <a:t>6 as Caldicott Guardian</a:t>
            </a:r>
          </a:p>
          <a:p>
            <a:r>
              <a:rPr lang="en-GB" dirty="0"/>
              <a:t>April 2016 St</a:t>
            </a:r>
            <a:r>
              <a:rPr lang="en-GB" baseline="0" dirty="0"/>
              <a:t> Joseph’s Hospice: inherited the role as departing cons- knew very little about IG</a:t>
            </a:r>
          </a:p>
          <a:p>
            <a:r>
              <a:rPr lang="en-GB" baseline="0" dirty="0"/>
              <a:t>Went on first training with Christopher: 7 CG principles, no manual or checklist 2017</a:t>
            </a:r>
          </a:p>
          <a:p>
            <a:r>
              <a:rPr lang="en-GB" baseline="0" dirty="0"/>
              <a:t>Asked to join IT Enabler group City &amp; Hackney- became involved and succeeded in joining STJH up to </a:t>
            </a:r>
            <a:r>
              <a:rPr lang="en-GB" baseline="0" dirty="0" err="1"/>
              <a:t>eLPR</a:t>
            </a:r>
            <a:r>
              <a:rPr lang="en-GB" baseline="0" dirty="0"/>
              <a:t> HIE</a:t>
            </a:r>
          </a:p>
          <a:p>
            <a:r>
              <a:rPr lang="en-GB" baseline="0" dirty="0"/>
              <a:t>Kings Fund Digital Change in Health and Social Care: Impact</a:t>
            </a:r>
          </a:p>
          <a:p>
            <a:r>
              <a:rPr lang="en-GB" baseline="0" dirty="0"/>
              <a:t>2019 Moved to North London Hospice and got the job of CG again</a:t>
            </a:r>
          </a:p>
          <a:p>
            <a:r>
              <a:rPr lang="en-GB" baseline="0" dirty="0"/>
              <a:t>North London Partners: Improve access Last Year of Life Sustainability and Transformation Plans: Digital Change project NCL with Co-ordinate My Care</a:t>
            </a:r>
          </a:p>
          <a:p>
            <a:r>
              <a:rPr lang="en-GB" baseline="0" dirty="0"/>
              <a:t>March 2020 Covid 19</a:t>
            </a:r>
          </a:p>
          <a:p>
            <a:r>
              <a:rPr lang="en-GB" baseline="0" dirty="0"/>
              <a:t>Dec 2020 8</a:t>
            </a:r>
            <a:r>
              <a:rPr lang="en-GB" baseline="30000" dirty="0"/>
              <a:t>th</a:t>
            </a:r>
            <a:r>
              <a:rPr lang="en-GB" baseline="0" dirty="0"/>
              <a:t> Caldicott Principle added</a:t>
            </a:r>
          </a:p>
          <a:p>
            <a:r>
              <a:rPr lang="en-GB" baseline="0" dirty="0"/>
              <a:t>27</a:t>
            </a:r>
            <a:r>
              <a:rPr lang="en-GB" baseline="30000" dirty="0"/>
              <a:t>th</a:t>
            </a:r>
            <a:r>
              <a:rPr lang="en-GB" baseline="0" dirty="0"/>
              <a:t> July 2022 Urgent Care Plan (UCP) London Launched</a:t>
            </a:r>
          </a:p>
        </p:txBody>
      </p:sp>
      <p:sp>
        <p:nvSpPr>
          <p:cNvPr id="4" name="Slide Number Placeholder 3"/>
          <p:cNvSpPr>
            <a:spLocks noGrp="1"/>
          </p:cNvSpPr>
          <p:nvPr>
            <p:ph type="sldNum" sz="quarter" idx="5"/>
          </p:nvPr>
        </p:nvSpPr>
        <p:spPr/>
        <p:txBody>
          <a:bodyPr/>
          <a:lstStyle/>
          <a:p>
            <a:fld id="{9FE20B76-764E-4E4A-972F-9E608F2A23E2}" type="slidenum">
              <a:rPr lang="en-GB" smtClean="0"/>
              <a:t>3</a:t>
            </a:fld>
            <a:endParaRPr lang="en-GB"/>
          </a:p>
        </p:txBody>
      </p:sp>
    </p:spTree>
    <p:extLst>
      <p:ext uri="{BB962C8B-B14F-4D97-AF65-F5344CB8AC3E}">
        <p14:creationId xmlns:p14="http://schemas.microsoft.com/office/powerpoint/2010/main" val="201732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Spelling Caldicott!</a:t>
            </a:r>
          </a:p>
          <a:p>
            <a:r>
              <a:rPr lang="en-GB" dirty="0"/>
              <a:t>As a CG working in PEoLC</a:t>
            </a:r>
          </a:p>
        </p:txBody>
      </p:sp>
      <p:sp>
        <p:nvSpPr>
          <p:cNvPr id="4" name="Slide Number Placeholder 3"/>
          <p:cNvSpPr>
            <a:spLocks noGrp="1"/>
          </p:cNvSpPr>
          <p:nvPr>
            <p:ph type="sldNum" sz="quarter" idx="5"/>
          </p:nvPr>
        </p:nvSpPr>
        <p:spPr/>
        <p:txBody>
          <a:bodyPr/>
          <a:lstStyle/>
          <a:p>
            <a:fld id="{9FE20B76-764E-4E4A-972F-9E608F2A23E2}" type="slidenum">
              <a:rPr lang="en-GB" smtClean="0"/>
              <a:t>4</a:t>
            </a:fld>
            <a:endParaRPr lang="en-GB"/>
          </a:p>
        </p:txBody>
      </p:sp>
    </p:spTree>
    <p:extLst>
      <p:ext uri="{BB962C8B-B14F-4D97-AF65-F5344CB8AC3E}">
        <p14:creationId xmlns:p14="http://schemas.microsoft.com/office/powerpoint/2010/main" val="513015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New: Checklist</a:t>
            </a:r>
          </a:p>
          <a:p>
            <a:r>
              <a:rPr lang="en-GB" dirty="0"/>
              <a:t>Understand the role: Training needs- annual training and updates</a:t>
            </a:r>
          </a:p>
          <a:p>
            <a:r>
              <a:rPr lang="en-GB" dirty="0"/>
              <a:t>Share the role/have a deputy</a:t>
            </a:r>
          </a:p>
          <a:p>
            <a:r>
              <a:rPr lang="en-GB" dirty="0"/>
              <a:t>Raise the profile in your organisation</a:t>
            </a:r>
          </a:p>
          <a:p>
            <a:r>
              <a:rPr lang="en-GB" dirty="0"/>
              <a:t>Make sure people know what the role means: at induction</a:t>
            </a:r>
          </a:p>
          <a:p>
            <a:r>
              <a:rPr lang="en-GB" dirty="0"/>
              <a:t>Keep a log of your activity/decisions</a:t>
            </a:r>
          </a:p>
          <a:p>
            <a:r>
              <a:rPr lang="en-GB" dirty="0"/>
              <a:t>Work with your IG team: shared decision making internal to your organisation</a:t>
            </a:r>
          </a:p>
          <a:p>
            <a:r>
              <a:rPr lang="en-GB" dirty="0"/>
              <a:t>Seek support external: </a:t>
            </a:r>
          </a:p>
          <a:p>
            <a:r>
              <a:rPr lang="en-GB" dirty="0"/>
              <a:t>Email the council- invited to observe</a:t>
            </a:r>
          </a:p>
          <a:p>
            <a:r>
              <a:rPr lang="en-GB" dirty="0"/>
              <a:t>Hospice UK CG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000000"/>
                </a:solidFill>
                <a:effectLst/>
                <a:latin typeface="adobe-caslon-pro"/>
              </a:rPr>
              <a:t>Caldicott Guardians’ digital forum</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9FE20B76-764E-4E4A-972F-9E608F2A23E2}" type="slidenum">
              <a:rPr lang="en-GB" smtClean="0"/>
              <a:t>5</a:t>
            </a:fld>
            <a:endParaRPr lang="en-GB"/>
          </a:p>
        </p:txBody>
      </p:sp>
    </p:spTree>
    <p:extLst>
      <p:ext uri="{BB962C8B-B14F-4D97-AF65-F5344CB8AC3E}">
        <p14:creationId xmlns:p14="http://schemas.microsoft.com/office/powerpoint/2010/main" val="3409663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3ED5E9-FB07-2444-BDBE-5A6531DE3043}" type="slidenum">
              <a:rPr lang="en-GB" smtClean="0"/>
              <a:pPr/>
              <a:t>6</a:t>
            </a:fld>
            <a:endParaRPr lang="en-GB"/>
          </a:p>
        </p:txBody>
      </p:sp>
    </p:spTree>
    <p:extLst>
      <p:ext uri="{BB962C8B-B14F-4D97-AF65-F5344CB8AC3E}">
        <p14:creationId xmlns:p14="http://schemas.microsoft.com/office/powerpoint/2010/main" val="1006889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E3ED5E9-FB07-2444-BDBE-5A6531DE3043}" type="slidenum">
              <a:rPr lang="en-GB" smtClean="0"/>
              <a:pPr/>
              <a:t>7</a:t>
            </a:fld>
            <a:endParaRPr lang="en-GB"/>
          </a:p>
        </p:txBody>
      </p:sp>
    </p:spTree>
    <p:extLst>
      <p:ext uri="{BB962C8B-B14F-4D97-AF65-F5344CB8AC3E}">
        <p14:creationId xmlns:p14="http://schemas.microsoft.com/office/powerpoint/2010/main" val="4066805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E20B76-764E-4E4A-972F-9E608F2A23E2}" type="slidenum">
              <a:rPr lang="en-GB" smtClean="0"/>
              <a:t>8</a:t>
            </a:fld>
            <a:endParaRPr lang="en-GB"/>
          </a:p>
        </p:txBody>
      </p:sp>
    </p:spTree>
    <p:extLst>
      <p:ext uri="{BB962C8B-B14F-4D97-AF65-F5344CB8AC3E}">
        <p14:creationId xmlns:p14="http://schemas.microsoft.com/office/powerpoint/2010/main" val="1399885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3ED5E9-FB07-2444-BDBE-5A6531DE3043}" type="slidenum">
              <a:rPr lang="en-GB" smtClean="0"/>
              <a:pPr/>
              <a:t>9</a:t>
            </a:fld>
            <a:endParaRPr lang="en-GB"/>
          </a:p>
        </p:txBody>
      </p:sp>
    </p:spTree>
    <p:extLst>
      <p:ext uri="{BB962C8B-B14F-4D97-AF65-F5344CB8AC3E}">
        <p14:creationId xmlns:p14="http://schemas.microsoft.com/office/powerpoint/2010/main" val="33111962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1696A-3DFD-2CB6-FBE3-08C2104A2D53}"/>
              </a:ext>
            </a:extLst>
          </p:cNvPr>
          <p:cNvSpPr>
            <a:spLocks noGrp="1" noChangeAspect="1"/>
          </p:cNvSpPr>
          <p:nvPr>
            <p:ph type="ctrTitle" hasCustomPrompt="1"/>
          </p:nvPr>
        </p:nvSpPr>
        <p:spPr>
          <a:xfrm>
            <a:off x="330139" y="2238233"/>
            <a:ext cx="6629862" cy="1158504"/>
          </a:xfrm>
          <a:noFill/>
        </p:spPr>
        <p:txBody>
          <a:bodyPr anchor="t"/>
          <a:lstStyle>
            <a:lvl1pPr algn="l">
              <a:lnSpc>
                <a:spcPts val="7920"/>
              </a:lnSpc>
              <a:defRPr sz="6600">
                <a:solidFill>
                  <a:schemeClr val="bg1"/>
                </a:solidFill>
              </a:defRPr>
            </a:lvl1pPr>
          </a:lstStyle>
          <a:p>
            <a:r>
              <a:rPr lang="en-US" dirty="0"/>
              <a:t>Document title</a:t>
            </a:r>
            <a:endParaRPr lang="en-GB" dirty="0"/>
          </a:p>
        </p:txBody>
      </p:sp>
      <p:sp>
        <p:nvSpPr>
          <p:cNvPr id="3" name="Subtitle 2">
            <a:extLst>
              <a:ext uri="{FF2B5EF4-FFF2-40B4-BE49-F238E27FC236}">
                <a16:creationId xmlns:a16="http://schemas.microsoft.com/office/drawing/2014/main" id="{7D7D2ECD-F3C5-CAF9-775A-2DB732972D86}"/>
              </a:ext>
            </a:extLst>
          </p:cNvPr>
          <p:cNvSpPr>
            <a:spLocks noGrp="1"/>
          </p:cNvSpPr>
          <p:nvPr>
            <p:ph type="subTitle" idx="1"/>
          </p:nvPr>
        </p:nvSpPr>
        <p:spPr>
          <a:xfrm>
            <a:off x="439231" y="5037220"/>
            <a:ext cx="7234908" cy="1487779"/>
          </a:xfrm>
        </p:spPr>
        <p:txBody>
          <a:bodyPr/>
          <a:lstStyle>
            <a:lvl1pPr marL="0" indent="0" algn="l">
              <a:lnSpc>
                <a:spcPts val="2300"/>
              </a:lnSpc>
              <a:spcAft>
                <a:spcPts val="0"/>
              </a:spcAft>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11" name="Text Placeholder 10">
            <a:extLst>
              <a:ext uri="{FF2B5EF4-FFF2-40B4-BE49-F238E27FC236}">
                <a16:creationId xmlns:a16="http://schemas.microsoft.com/office/drawing/2014/main" id="{AEE472DC-83FC-18CA-8F91-1E0EFB614EAE}"/>
              </a:ext>
            </a:extLst>
          </p:cNvPr>
          <p:cNvSpPr>
            <a:spLocks noGrp="1" noChangeAspect="1"/>
          </p:cNvSpPr>
          <p:nvPr>
            <p:ph type="body" sz="quarter" idx="10" hasCustomPrompt="1"/>
          </p:nvPr>
        </p:nvSpPr>
        <p:spPr>
          <a:xfrm>
            <a:off x="305474" y="3315551"/>
            <a:ext cx="5235304" cy="1049449"/>
          </a:xfrm>
          <a:custGeom>
            <a:avLst/>
            <a:gdLst>
              <a:gd name="connsiteX0" fmla="*/ 0 w 5261862"/>
              <a:gd name="connsiteY0" fmla="*/ 0 h 1085801"/>
              <a:gd name="connsiteX1" fmla="*/ 5261862 w 5261862"/>
              <a:gd name="connsiteY1" fmla="*/ 0 h 1085801"/>
              <a:gd name="connsiteX2" fmla="*/ 5261862 w 5261862"/>
              <a:gd name="connsiteY2" fmla="*/ 1085801 h 1085801"/>
              <a:gd name="connsiteX3" fmla="*/ 0 w 5261862"/>
              <a:gd name="connsiteY3" fmla="*/ 1085801 h 1085801"/>
              <a:gd name="connsiteX4" fmla="*/ 0 w 5261862"/>
              <a:gd name="connsiteY4" fmla="*/ 0 h 1085801"/>
              <a:gd name="connsiteX0" fmla="*/ 20868 w 5261862"/>
              <a:gd name="connsiteY0" fmla="*/ 0 h 1085801"/>
              <a:gd name="connsiteX1" fmla="*/ 5261862 w 5261862"/>
              <a:gd name="connsiteY1" fmla="*/ 0 h 1085801"/>
              <a:gd name="connsiteX2" fmla="*/ 5261862 w 5261862"/>
              <a:gd name="connsiteY2" fmla="*/ 1085801 h 1085801"/>
              <a:gd name="connsiteX3" fmla="*/ 0 w 5261862"/>
              <a:gd name="connsiteY3" fmla="*/ 1085801 h 1085801"/>
              <a:gd name="connsiteX4" fmla="*/ 20868 w 5261862"/>
              <a:gd name="connsiteY4" fmla="*/ 0 h 1085801"/>
              <a:gd name="connsiteX0" fmla="*/ 45531 w 5286525"/>
              <a:gd name="connsiteY0" fmla="*/ 0 h 1085801"/>
              <a:gd name="connsiteX1" fmla="*/ 5286525 w 5286525"/>
              <a:gd name="connsiteY1" fmla="*/ 0 h 1085801"/>
              <a:gd name="connsiteX2" fmla="*/ 5286525 w 5286525"/>
              <a:gd name="connsiteY2" fmla="*/ 1085801 h 1085801"/>
              <a:gd name="connsiteX3" fmla="*/ 0 w 5286525"/>
              <a:gd name="connsiteY3" fmla="*/ 1009917 h 1085801"/>
              <a:gd name="connsiteX4" fmla="*/ 45531 w 5286525"/>
              <a:gd name="connsiteY4" fmla="*/ 0 h 1085801"/>
              <a:gd name="connsiteX0" fmla="*/ 45531 w 5286525"/>
              <a:gd name="connsiteY0" fmla="*/ 0 h 1085801"/>
              <a:gd name="connsiteX1" fmla="*/ 5144243 w 5286525"/>
              <a:gd name="connsiteY1" fmla="*/ 3794 h 1085801"/>
              <a:gd name="connsiteX2" fmla="*/ 5286525 w 5286525"/>
              <a:gd name="connsiteY2" fmla="*/ 1085801 h 1085801"/>
              <a:gd name="connsiteX3" fmla="*/ 0 w 5286525"/>
              <a:gd name="connsiteY3" fmla="*/ 1009917 h 1085801"/>
              <a:gd name="connsiteX4" fmla="*/ 45531 w 5286525"/>
              <a:gd name="connsiteY4" fmla="*/ 0 h 1085801"/>
              <a:gd name="connsiteX0" fmla="*/ 45531 w 5235304"/>
              <a:gd name="connsiteY0" fmla="*/ 0 h 1009917"/>
              <a:gd name="connsiteX1" fmla="*/ 5144243 w 5235304"/>
              <a:gd name="connsiteY1" fmla="*/ 3794 h 1009917"/>
              <a:gd name="connsiteX2" fmla="*/ 5235304 w 5235304"/>
              <a:gd name="connsiteY2" fmla="*/ 1000432 h 1009917"/>
              <a:gd name="connsiteX3" fmla="*/ 0 w 5235304"/>
              <a:gd name="connsiteY3" fmla="*/ 1009917 h 1009917"/>
              <a:gd name="connsiteX4" fmla="*/ 45531 w 5235304"/>
              <a:gd name="connsiteY4" fmla="*/ 0 h 1009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5304" h="1009917">
                <a:moveTo>
                  <a:pt x="45531" y="0"/>
                </a:moveTo>
                <a:lnTo>
                  <a:pt x="5144243" y="3794"/>
                </a:lnTo>
                <a:lnTo>
                  <a:pt x="5235304" y="1000432"/>
                </a:lnTo>
                <a:lnTo>
                  <a:pt x="0" y="1009917"/>
                </a:lnTo>
                <a:lnTo>
                  <a:pt x="45531" y="0"/>
                </a:lnTo>
                <a:close/>
              </a:path>
            </a:pathLst>
          </a:custGeom>
          <a:solidFill>
            <a:schemeClr val="bg1"/>
          </a:solidFill>
        </p:spPr>
        <p:txBody>
          <a:bodyPr lIns="108000" tIns="0" rIns="72000" bIns="0">
            <a:spAutoFit/>
          </a:bodyPr>
          <a:lstStyle>
            <a:lvl1pPr>
              <a:lnSpc>
                <a:spcPts val="7920"/>
              </a:lnSpc>
              <a:spcAft>
                <a:spcPts val="0"/>
              </a:spcAft>
              <a:defRPr sz="6600" b="1">
                <a:solidFill>
                  <a:schemeClr val="tx2"/>
                </a:solidFill>
                <a:latin typeface="+mj-lt"/>
              </a:defRPr>
            </a:lvl1pPr>
          </a:lstStyle>
          <a:p>
            <a:pPr lvl="0"/>
            <a:r>
              <a:rPr lang="en-US" dirty="0"/>
              <a:t>Second line </a:t>
            </a:r>
          </a:p>
        </p:txBody>
      </p:sp>
      <p:pic>
        <p:nvPicPr>
          <p:cNvPr id="13" name="Picture 12" descr="Logo, company name&#10;&#10;Description automatically generated">
            <a:extLst>
              <a:ext uri="{FF2B5EF4-FFF2-40B4-BE49-F238E27FC236}">
                <a16:creationId xmlns:a16="http://schemas.microsoft.com/office/drawing/2014/main" id="{4B33500C-08D1-1CDC-CC65-5749E59866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1867" y="445371"/>
            <a:ext cx="2024928" cy="1584396"/>
          </a:xfrm>
          <a:prstGeom prst="rect">
            <a:avLst/>
          </a:prstGeom>
        </p:spPr>
      </p:pic>
      <p:grpSp>
        <p:nvGrpSpPr>
          <p:cNvPr id="19" name="Group 18">
            <a:extLst>
              <a:ext uri="{FF2B5EF4-FFF2-40B4-BE49-F238E27FC236}">
                <a16:creationId xmlns:a16="http://schemas.microsoft.com/office/drawing/2014/main" id="{96C64485-2271-DBC8-CDC2-226272D257F0}"/>
              </a:ext>
            </a:extLst>
          </p:cNvPr>
          <p:cNvGrpSpPr>
            <a:grpSpLocks noChangeAspect="1"/>
          </p:cNvGrpSpPr>
          <p:nvPr userDrawn="1"/>
        </p:nvGrpSpPr>
        <p:grpSpPr>
          <a:xfrm>
            <a:off x="7657340" y="0"/>
            <a:ext cx="4534660" cy="6864150"/>
            <a:chOff x="7657340" y="0"/>
            <a:chExt cx="4534660" cy="6864150"/>
          </a:xfrm>
        </p:grpSpPr>
        <p:sp>
          <p:nvSpPr>
            <p:cNvPr id="16" name="Rectangle 15">
              <a:extLst>
                <a:ext uri="{FF2B5EF4-FFF2-40B4-BE49-F238E27FC236}">
                  <a16:creationId xmlns:a16="http://schemas.microsoft.com/office/drawing/2014/main" id="{DDC2B325-3E26-278A-5BAE-C86A7BD3C94D}"/>
                </a:ext>
              </a:extLst>
            </p:cNvPr>
            <p:cNvSpPr>
              <a:spLocks noChangeAspect="1"/>
            </p:cNvSpPr>
            <p:nvPr userDrawn="1"/>
          </p:nvSpPr>
          <p:spPr>
            <a:xfrm>
              <a:off x="7657340" y="0"/>
              <a:ext cx="4534659" cy="4964333"/>
            </a:xfrm>
            <a:custGeom>
              <a:avLst/>
              <a:gdLst>
                <a:gd name="connsiteX0" fmla="*/ 0 w 4368000"/>
                <a:gd name="connsiteY0" fmla="*/ 0 h 4797000"/>
                <a:gd name="connsiteX1" fmla="*/ 4368000 w 4368000"/>
                <a:gd name="connsiteY1" fmla="*/ 0 h 4797000"/>
                <a:gd name="connsiteX2" fmla="*/ 4368000 w 4368000"/>
                <a:gd name="connsiteY2" fmla="*/ 4797000 h 4797000"/>
                <a:gd name="connsiteX3" fmla="*/ 0 w 4368000"/>
                <a:gd name="connsiteY3" fmla="*/ 4797000 h 4797000"/>
                <a:gd name="connsiteX4" fmla="*/ 0 w 4368000"/>
                <a:gd name="connsiteY4" fmla="*/ 0 h 4797000"/>
                <a:gd name="connsiteX0" fmla="*/ 0 w 4368000"/>
                <a:gd name="connsiteY0" fmla="*/ 0 h 4797000"/>
                <a:gd name="connsiteX1" fmla="*/ 1574442 w 4368000"/>
                <a:gd name="connsiteY1" fmla="*/ 0 h 4797000"/>
                <a:gd name="connsiteX2" fmla="*/ 4368000 w 4368000"/>
                <a:gd name="connsiteY2" fmla="*/ 0 h 4797000"/>
                <a:gd name="connsiteX3" fmla="*/ 4368000 w 4368000"/>
                <a:gd name="connsiteY3" fmla="*/ 4797000 h 4797000"/>
                <a:gd name="connsiteX4" fmla="*/ 0 w 4368000"/>
                <a:gd name="connsiteY4" fmla="*/ 4797000 h 4797000"/>
                <a:gd name="connsiteX5" fmla="*/ 0 w 4368000"/>
                <a:gd name="connsiteY5" fmla="*/ 0 h 4797000"/>
                <a:gd name="connsiteX0" fmla="*/ 0 w 4368000"/>
                <a:gd name="connsiteY0" fmla="*/ 0 h 4797000"/>
                <a:gd name="connsiteX1" fmla="*/ 1574442 w 4368000"/>
                <a:gd name="connsiteY1" fmla="*/ 0 h 4797000"/>
                <a:gd name="connsiteX2" fmla="*/ 4368000 w 4368000"/>
                <a:gd name="connsiteY2" fmla="*/ 0 h 4797000"/>
                <a:gd name="connsiteX3" fmla="*/ 4365350 w 4368000"/>
                <a:gd name="connsiteY3" fmla="*/ 3729162 h 4797000"/>
                <a:gd name="connsiteX4" fmla="*/ 4368000 w 4368000"/>
                <a:gd name="connsiteY4" fmla="*/ 4797000 h 4797000"/>
                <a:gd name="connsiteX5" fmla="*/ 0 w 4368000"/>
                <a:gd name="connsiteY5" fmla="*/ 4797000 h 4797000"/>
                <a:gd name="connsiteX6" fmla="*/ 0 w 4368000"/>
                <a:gd name="connsiteY6" fmla="*/ 0 h 4797000"/>
                <a:gd name="connsiteX0" fmla="*/ 0 w 4368000"/>
                <a:gd name="connsiteY0" fmla="*/ 0 h 5005564"/>
                <a:gd name="connsiteX1" fmla="*/ 1574442 w 4368000"/>
                <a:gd name="connsiteY1" fmla="*/ 0 h 5005564"/>
                <a:gd name="connsiteX2" fmla="*/ 4368000 w 4368000"/>
                <a:gd name="connsiteY2" fmla="*/ 0 h 5005564"/>
                <a:gd name="connsiteX3" fmla="*/ 4365350 w 4368000"/>
                <a:gd name="connsiteY3" fmla="*/ 3729162 h 5005564"/>
                <a:gd name="connsiteX4" fmla="*/ 0 w 4368000"/>
                <a:gd name="connsiteY4" fmla="*/ 4797000 h 5005564"/>
                <a:gd name="connsiteX5" fmla="*/ 0 w 4368000"/>
                <a:gd name="connsiteY5" fmla="*/ 0 h 5005564"/>
                <a:gd name="connsiteX0" fmla="*/ 0 w 4368000"/>
                <a:gd name="connsiteY0" fmla="*/ 4797000 h 5005564"/>
                <a:gd name="connsiteX1" fmla="*/ 1574442 w 4368000"/>
                <a:gd name="connsiteY1" fmla="*/ 0 h 5005564"/>
                <a:gd name="connsiteX2" fmla="*/ 4368000 w 4368000"/>
                <a:gd name="connsiteY2" fmla="*/ 0 h 5005564"/>
                <a:gd name="connsiteX3" fmla="*/ 4365350 w 4368000"/>
                <a:gd name="connsiteY3" fmla="*/ 3729162 h 5005564"/>
                <a:gd name="connsiteX4" fmla="*/ 0 w 4368000"/>
                <a:gd name="connsiteY4" fmla="*/ 4797000 h 5005564"/>
                <a:gd name="connsiteX0" fmla="*/ 125765 w 4493765"/>
                <a:gd name="connsiteY0" fmla="*/ 4797000 h 5005564"/>
                <a:gd name="connsiteX1" fmla="*/ 1700207 w 4493765"/>
                <a:gd name="connsiteY1" fmla="*/ 0 h 5005564"/>
                <a:gd name="connsiteX2" fmla="*/ 4493765 w 4493765"/>
                <a:gd name="connsiteY2" fmla="*/ 0 h 5005564"/>
                <a:gd name="connsiteX3" fmla="*/ 4491115 w 4493765"/>
                <a:gd name="connsiteY3" fmla="*/ 3729162 h 5005564"/>
                <a:gd name="connsiteX4" fmla="*/ 125765 w 4493765"/>
                <a:gd name="connsiteY4" fmla="*/ 4797000 h 5005564"/>
                <a:gd name="connsiteX0" fmla="*/ 125765 w 4493765"/>
                <a:gd name="connsiteY0" fmla="*/ 4797000 h 4912862"/>
                <a:gd name="connsiteX1" fmla="*/ 1700207 w 4493765"/>
                <a:gd name="connsiteY1" fmla="*/ 0 h 4912862"/>
                <a:gd name="connsiteX2" fmla="*/ 4493765 w 4493765"/>
                <a:gd name="connsiteY2" fmla="*/ 0 h 4912862"/>
                <a:gd name="connsiteX3" fmla="*/ 4491115 w 4493765"/>
                <a:gd name="connsiteY3" fmla="*/ 3729162 h 4912862"/>
                <a:gd name="connsiteX4" fmla="*/ 125765 w 4493765"/>
                <a:gd name="connsiteY4" fmla="*/ 4797000 h 4912862"/>
                <a:gd name="connsiteX0" fmla="*/ 151223 w 4519223"/>
                <a:gd name="connsiteY0" fmla="*/ 4797000 h 4912862"/>
                <a:gd name="connsiteX1" fmla="*/ 1725665 w 4519223"/>
                <a:gd name="connsiteY1" fmla="*/ 0 h 4912862"/>
                <a:gd name="connsiteX2" fmla="*/ 4519223 w 4519223"/>
                <a:gd name="connsiteY2" fmla="*/ 0 h 4912862"/>
                <a:gd name="connsiteX3" fmla="*/ 4516573 w 4519223"/>
                <a:gd name="connsiteY3" fmla="*/ 3729162 h 4912862"/>
                <a:gd name="connsiteX4" fmla="*/ 151223 w 4519223"/>
                <a:gd name="connsiteY4" fmla="*/ 4797000 h 4912862"/>
                <a:gd name="connsiteX0" fmla="*/ 151223 w 4519223"/>
                <a:gd name="connsiteY0" fmla="*/ 4797000 h 4964333"/>
                <a:gd name="connsiteX1" fmla="*/ 1725665 w 4519223"/>
                <a:gd name="connsiteY1" fmla="*/ 0 h 4964333"/>
                <a:gd name="connsiteX2" fmla="*/ 4519223 w 4519223"/>
                <a:gd name="connsiteY2" fmla="*/ 0 h 4964333"/>
                <a:gd name="connsiteX3" fmla="*/ 4516573 w 4519223"/>
                <a:gd name="connsiteY3" fmla="*/ 3729162 h 4964333"/>
                <a:gd name="connsiteX4" fmla="*/ 151223 w 4519223"/>
                <a:gd name="connsiteY4" fmla="*/ 4797000 h 4964333"/>
                <a:gd name="connsiteX0" fmla="*/ 168623 w 4536623"/>
                <a:gd name="connsiteY0" fmla="*/ 4797000 h 4964333"/>
                <a:gd name="connsiteX1" fmla="*/ 1743065 w 4536623"/>
                <a:gd name="connsiteY1" fmla="*/ 0 h 4964333"/>
                <a:gd name="connsiteX2" fmla="*/ 4536623 w 4536623"/>
                <a:gd name="connsiteY2" fmla="*/ 0 h 4964333"/>
                <a:gd name="connsiteX3" fmla="*/ 4533973 w 4536623"/>
                <a:gd name="connsiteY3" fmla="*/ 3729162 h 4964333"/>
                <a:gd name="connsiteX4" fmla="*/ 168623 w 4536623"/>
                <a:gd name="connsiteY4" fmla="*/ 4797000 h 4964333"/>
                <a:gd name="connsiteX0" fmla="*/ 169287 w 4537287"/>
                <a:gd name="connsiteY0" fmla="*/ 4797000 h 4964333"/>
                <a:gd name="connsiteX1" fmla="*/ 1743729 w 4537287"/>
                <a:gd name="connsiteY1" fmla="*/ 0 h 4964333"/>
                <a:gd name="connsiteX2" fmla="*/ 4537287 w 4537287"/>
                <a:gd name="connsiteY2" fmla="*/ 0 h 4964333"/>
                <a:gd name="connsiteX3" fmla="*/ 4534637 w 4537287"/>
                <a:gd name="connsiteY3" fmla="*/ 3729162 h 4964333"/>
                <a:gd name="connsiteX4" fmla="*/ 169287 w 4537287"/>
                <a:gd name="connsiteY4" fmla="*/ 4797000 h 4964333"/>
                <a:gd name="connsiteX0" fmla="*/ 166659 w 4534659"/>
                <a:gd name="connsiteY0" fmla="*/ 4797000 h 4964333"/>
                <a:gd name="connsiteX1" fmla="*/ 1741101 w 4534659"/>
                <a:gd name="connsiteY1" fmla="*/ 0 h 4964333"/>
                <a:gd name="connsiteX2" fmla="*/ 4534659 w 4534659"/>
                <a:gd name="connsiteY2" fmla="*/ 0 h 4964333"/>
                <a:gd name="connsiteX3" fmla="*/ 4532009 w 4534659"/>
                <a:gd name="connsiteY3" fmla="*/ 3729162 h 4964333"/>
                <a:gd name="connsiteX4" fmla="*/ 166659 w 4534659"/>
                <a:gd name="connsiteY4" fmla="*/ 4797000 h 4964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4659" h="4964333">
                  <a:moveTo>
                    <a:pt x="166659" y="4797000"/>
                  </a:moveTo>
                  <a:cubicBezTo>
                    <a:pt x="-469417" y="2235892"/>
                    <a:pt x="858478" y="597136"/>
                    <a:pt x="1741101" y="0"/>
                  </a:cubicBezTo>
                  <a:lnTo>
                    <a:pt x="4534659" y="0"/>
                  </a:lnTo>
                  <a:cubicBezTo>
                    <a:pt x="4533776" y="1243054"/>
                    <a:pt x="4532892" y="2486108"/>
                    <a:pt x="4532009" y="3729162"/>
                  </a:cubicBezTo>
                  <a:cubicBezTo>
                    <a:pt x="3470054" y="4918276"/>
                    <a:pt x="1411052" y="5187939"/>
                    <a:pt x="166659" y="4797000"/>
                  </a:cubicBezTo>
                  <a:close/>
                </a:path>
              </a:pathLst>
            </a:cu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4DC225D-90FB-2023-27FE-9C6BAC5B64BC}"/>
                </a:ext>
              </a:extLst>
            </p:cNvPr>
            <p:cNvSpPr>
              <a:spLocks noChangeAspect="1"/>
            </p:cNvSpPr>
            <p:nvPr userDrawn="1"/>
          </p:nvSpPr>
          <p:spPr>
            <a:xfrm>
              <a:off x="9606308" y="2029683"/>
              <a:ext cx="2585692" cy="4834467"/>
            </a:xfrm>
            <a:custGeom>
              <a:avLst/>
              <a:gdLst>
                <a:gd name="connsiteX0" fmla="*/ 0 w 2510841"/>
                <a:gd name="connsiteY0" fmla="*/ 0 h 4537146"/>
                <a:gd name="connsiteX1" fmla="*/ 2510841 w 2510841"/>
                <a:gd name="connsiteY1" fmla="*/ 0 h 4537146"/>
                <a:gd name="connsiteX2" fmla="*/ 2510841 w 2510841"/>
                <a:gd name="connsiteY2" fmla="*/ 4537146 h 4537146"/>
                <a:gd name="connsiteX3" fmla="*/ 0 w 2510841"/>
                <a:gd name="connsiteY3" fmla="*/ 4537146 h 4537146"/>
                <a:gd name="connsiteX4" fmla="*/ 0 w 2510841"/>
                <a:gd name="connsiteY4" fmla="*/ 0 h 4537146"/>
                <a:gd name="connsiteX0" fmla="*/ 0 w 2510841"/>
                <a:gd name="connsiteY0" fmla="*/ 0 h 4543297"/>
                <a:gd name="connsiteX1" fmla="*/ 2510841 w 2510841"/>
                <a:gd name="connsiteY1" fmla="*/ 0 h 4543297"/>
                <a:gd name="connsiteX2" fmla="*/ 2510841 w 2510841"/>
                <a:gd name="connsiteY2" fmla="*/ 4537146 h 4543297"/>
                <a:gd name="connsiteX3" fmla="*/ 1718088 w 2510841"/>
                <a:gd name="connsiteY3" fmla="*/ 4543297 h 4543297"/>
                <a:gd name="connsiteX4" fmla="*/ 0 w 2510841"/>
                <a:gd name="connsiteY4" fmla="*/ 4537146 h 4543297"/>
                <a:gd name="connsiteX5" fmla="*/ 0 w 2510841"/>
                <a:gd name="connsiteY5" fmla="*/ 0 h 4543297"/>
                <a:gd name="connsiteX0" fmla="*/ 0 w 2510841"/>
                <a:gd name="connsiteY0" fmla="*/ 168118 h 4711415"/>
                <a:gd name="connsiteX1" fmla="*/ 2498539 w 2510841"/>
                <a:gd name="connsiteY1" fmla="*/ 0 h 4711415"/>
                <a:gd name="connsiteX2" fmla="*/ 2510841 w 2510841"/>
                <a:gd name="connsiteY2" fmla="*/ 4705264 h 4711415"/>
                <a:gd name="connsiteX3" fmla="*/ 1718088 w 2510841"/>
                <a:gd name="connsiteY3" fmla="*/ 4711415 h 4711415"/>
                <a:gd name="connsiteX4" fmla="*/ 0 w 2510841"/>
                <a:gd name="connsiteY4" fmla="*/ 4705264 h 4711415"/>
                <a:gd name="connsiteX5" fmla="*/ 0 w 2510841"/>
                <a:gd name="connsiteY5" fmla="*/ 168118 h 4711415"/>
                <a:gd name="connsiteX0" fmla="*/ 0 w 2510841"/>
                <a:gd name="connsiteY0" fmla="*/ 168118 h 4711415"/>
                <a:gd name="connsiteX1" fmla="*/ 2498539 w 2510841"/>
                <a:gd name="connsiteY1" fmla="*/ 0 h 4711415"/>
                <a:gd name="connsiteX2" fmla="*/ 2510841 w 2510841"/>
                <a:gd name="connsiteY2" fmla="*/ 4705264 h 4711415"/>
                <a:gd name="connsiteX3" fmla="*/ 1718088 w 2510841"/>
                <a:gd name="connsiteY3" fmla="*/ 4711415 h 4711415"/>
                <a:gd name="connsiteX4" fmla="*/ 0 w 2510841"/>
                <a:gd name="connsiteY4" fmla="*/ 168118 h 4711415"/>
                <a:gd name="connsiteX0" fmla="*/ 26676 w 2537517"/>
                <a:gd name="connsiteY0" fmla="*/ 168118 h 4711415"/>
                <a:gd name="connsiteX1" fmla="*/ 2525215 w 2537517"/>
                <a:gd name="connsiteY1" fmla="*/ 0 h 4711415"/>
                <a:gd name="connsiteX2" fmla="*/ 2537517 w 2537517"/>
                <a:gd name="connsiteY2" fmla="*/ 4705264 h 4711415"/>
                <a:gd name="connsiteX3" fmla="*/ 1744764 w 2537517"/>
                <a:gd name="connsiteY3" fmla="*/ 4711415 h 4711415"/>
                <a:gd name="connsiteX4" fmla="*/ 26676 w 2537517"/>
                <a:gd name="connsiteY4" fmla="*/ 168118 h 4711415"/>
                <a:gd name="connsiteX0" fmla="*/ 26676 w 2537517"/>
                <a:gd name="connsiteY0" fmla="*/ 189543 h 4732840"/>
                <a:gd name="connsiteX1" fmla="*/ 2525215 w 2537517"/>
                <a:gd name="connsiteY1" fmla="*/ 21425 h 4732840"/>
                <a:gd name="connsiteX2" fmla="*/ 2537517 w 2537517"/>
                <a:gd name="connsiteY2" fmla="*/ 4726689 h 4732840"/>
                <a:gd name="connsiteX3" fmla="*/ 1744764 w 2537517"/>
                <a:gd name="connsiteY3" fmla="*/ 4732840 h 4732840"/>
                <a:gd name="connsiteX4" fmla="*/ 26676 w 2537517"/>
                <a:gd name="connsiteY4" fmla="*/ 189543 h 4732840"/>
                <a:gd name="connsiteX0" fmla="*/ 26676 w 2537517"/>
                <a:gd name="connsiteY0" fmla="*/ 294551 h 4837848"/>
                <a:gd name="connsiteX1" fmla="*/ 2525215 w 2537517"/>
                <a:gd name="connsiteY1" fmla="*/ 126433 h 4837848"/>
                <a:gd name="connsiteX2" fmla="*/ 2537517 w 2537517"/>
                <a:gd name="connsiteY2" fmla="*/ 4831697 h 4837848"/>
                <a:gd name="connsiteX3" fmla="*/ 1744764 w 2537517"/>
                <a:gd name="connsiteY3" fmla="*/ 4837848 h 4837848"/>
                <a:gd name="connsiteX4" fmla="*/ 26676 w 2537517"/>
                <a:gd name="connsiteY4" fmla="*/ 294551 h 4837848"/>
                <a:gd name="connsiteX0" fmla="*/ 26676 w 2537517"/>
                <a:gd name="connsiteY0" fmla="*/ 299871 h 4843168"/>
                <a:gd name="connsiteX1" fmla="*/ 2529316 w 2537517"/>
                <a:gd name="connsiteY1" fmla="*/ 123552 h 4843168"/>
                <a:gd name="connsiteX2" fmla="*/ 2537517 w 2537517"/>
                <a:gd name="connsiteY2" fmla="*/ 4837017 h 4843168"/>
                <a:gd name="connsiteX3" fmla="*/ 1744764 w 2537517"/>
                <a:gd name="connsiteY3" fmla="*/ 4843168 h 4843168"/>
                <a:gd name="connsiteX4" fmla="*/ 26676 w 2537517"/>
                <a:gd name="connsiteY4" fmla="*/ 299871 h 4843168"/>
                <a:gd name="connsiteX0" fmla="*/ 26676 w 2537517"/>
                <a:gd name="connsiteY0" fmla="*/ 316343 h 4859640"/>
                <a:gd name="connsiteX1" fmla="*/ 2529316 w 2537517"/>
                <a:gd name="connsiteY1" fmla="*/ 115421 h 4859640"/>
                <a:gd name="connsiteX2" fmla="*/ 2537517 w 2537517"/>
                <a:gd name="connsiteY2" fmla="*/ 4853489 h 4859640"/>
                <a:gd name="connsiteX3" fmla="*/ 1744764 w 2537517"/>
                <a:gd name="connsiteY3" fmla="*/ 4859640 h 4859640"/>
                <a:gd name="connsiteX4" fmla="*/ 26676 w 2537517"/>
                <a:gd name="connsiteY4" fmla="*/ 316343 h 4859640"/>
                <a:gd name="connsiteX0" fmla="*/ 26676 w 2537517"/>
                <a:gd name="connsiteY0" fmla="*/ 280437 h 4823734"/>
                <a:gd name="connsiteX1" fmla="*/ 2529316 w 2537517"/>
                <a:gd name="connsiteY1" fmla="*/ 79515 h 4823734"/>
                <a:gd name="connsiteX2" fmla="*/ 2537517 w 2537517"/>
                <a:gd name="connsiteY2" fmla="*/ 4817583 h 4823734"/>
                <a:gd name="connsiteX3" fmla="*/ 1744764 w 2537517"/>
                <a:gd name="connsiteY3" fmla="*/ 4823734 h 4823734"/>
                <a:gd name="connsiteX4" fmla="*/ 26676 w 2537517"/>
                <a:gd name="connsiteY4" fmla="*/ 280437 h 4823734"/>
                <a:gd name="connsiteX0" fmla="*/ 26676 w 2537517"/>
                <a:gd name="connsiteY0" fmla="*/ 291170 h 4834467"/>
                <a:gd name="connsiteX1" fmla="*/ 2529316 w 2537517"/>
                <a:gd name="connsiteY1" fmla="*/ 90248 h 4834467"/>
                <a:gd name="connsiteX2" fmla="*/ 2537517 w 2537517"/>
                <a:gd name="connsiteY2" fmla="*/ 4828316 h 4834467"/>
                <a:gd name="connsiteX3" fmla="*/ 1744764 w 2537517"/>
                <a:gd name="connsiteY3" fmla="*/ 4834467 h 4834467"/>
                <a:gd name="connsiteX4" fmla="*/ 26676 w 2537517"/>
                <a:gd name="connsiteY4" fmla="*/ 291170 h 4834467"/>
                <a:gd name="connsiteX0" fmla="*/ 71739 w 2582580"/>
                <a:gd name="connsiteY0" fmla="*/ 291170 h 4834467"/>
                <a:gd name="connsiteX1" fmla="*/ 2574379 w 2582580"/>
                <a:gd name="connsiteY1" fmla="*/ 90248 h 4834467"/>
                <a:gd name="connsiteX2" fmla="*/ 2582580 w 2582580"/>
                <a:gd name="connsiteY2" fmla="*/ 4828316 h 4834467"/>
                <a:gd name="connsiteX3" fmla="*/ 1789827 w 2582580"/>
                <a:gd name="connsiteY3" fmla="*/ 4834467 h 4834467"/>
                <a:gd name="connsiteX4" fmla="*/ 71739 w 2582580"/>
                <a:gd name="connsiteY4" fmla="*/ 291170 h 4834467"/>
                <a:gd name="connsiteX0" fmla="*/ 74851 w 2585692"/>
                <a:gd name="connsiteY0" fmla="*/ 291170 h 4834467"/>
                <a:gd name="connsiteX1" fmla="*/ 2577491 w 2585692"/>
                <a:gd name="connsiteY1" fmla="*/ 90248 h 4834467"/>
                <a:gd name="connsiteX2" fmla="*/ 2585692 w 2585692"/>
                <a:gd name="connsiteY2" fmla="*/ 4828316 h 4834467"/>
                <a:gd name="connsiteX3" fmla="*/ 1792939 w 2585692"/>
                <a:gd name="connsiteY3" fmla="*/ 4834467 h 4834467"/>
                <a:gd name="connsiteX4" fmla="*/ 74851 w 2585692"/>
                <a:gd name="connsiteY4" fmla="*/ 291170 h 4834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5692" h="4834467">
                  <a:moveTo>
                    <a:pt x="74851" y="291170"/>
                  </a:moveTo>
                  <a:cubicBezTo>
                    <a:pt x="924099" y="-43699"/>
                    <a:pt x="1818454" y="-58735"/>
                    <a:pt x="2577491" y="90248"/>
                  </a:cubicBezTo>
                  <a:cubicBezTo>
                    <a:pt x="2581592" y="1658669"/>
                    <a:pt x="2581591" y="3259895"/>
                    <a:pt x="2585692" y="4828316"/>
                  </a:cubicBezTo>
                  <a:lnTo>
                    <a:pt x="1792939" y="4834467"/>
                  </a:lnTo>
                  <a:cubicBezTo>
                    <a:pt x="125423" y="3623468"/>
                    <a:pt x="-168441" y="1707192"/>
                    <a:pt x="74851" y="291170"/>
                  </a:cubicBezTo>
                  <a:close/>
                </a:path>
              </a:pathLst>
            </a:custGeom>
            <a:solidFill>
              <a:srgbClr val="8C82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625C7861-7E75-2AA3-F53F-20CCBB797CEF}"/>
                </a:ext>
              </a:extLst>
            </p:cNvPr>
            <p:cNvSpPr>
              <a:spLocks noChangeAspect="1"/>
            </p:cNvSpPr>
            <p:nvPr userDrawn="1"/>
          </p:nvSpPr>
          <p:spPr>
            <a:xfrm>
              <a:off x="9605686" y="2023168"/>
              <a:ext cx="2586313" cy="2869410"/>
            </a:xfrm>
            <a:custGeom>
              <a:avLst/>
              <a:gdLst>
                <a:gd name="connsiteX0" fmla="*/ 0 w 2531342"/>
                <a:gd name="connsiteY0" fmla="*/ 0 h 1468146"/>
                <a:gd name="connsiteX1" fmla="*/ 2531342 w 2531342"/>
                <a:gd name="connsiteY1" fmla="*/ 0 h 1468146"/>
                <a:gd name="connsiteX2" fmla="*/ 2531342 w 2531342"/>
                <a:gd name="connsiteY2" fmla="*/ 1468146 h 1468146"/>
                <a:gd name="connsiteX3" fmla="*/ 0 w 2531342"/>
                <a:gd name="connsiteY3" fmla="*/ 1468146 h 1468146"/>
                <a:gd name="connsiteX4" fmla="*/ 0 w 2531342"/>
                <a:gd name="connsiteY4" fmla="*/ 0 h 1468146"/>
                <a:gd name="connsiteX0" fmla="*/ 0 w 2531342"/>
                <a:gd name="connsiteY0" fmla="*/ 0 h 2571166"/>
                <a:gd name="connsiteX1" fmla="*/ 2531342 w 2531342"/>
                <a:gd name="connsiteY1" fmla="*/ 0 h 2571166"/>
                <a:gd name="connsiteX2" fmla="*/ 2531342 w 2531342"/>
                <a:gd name="connsiteY2" fmla="*/ 1468146 h 2571166"/>
                <a:gd name="connsiteX3" fmla="*/ 225524 w 2531342"/>
                <a:gd name="connsiteY3" fmla="*/ 2571166 h 2571166"/>
                <a:gd name="connsiteX4" fmla="*/ 0 w 2531342"/>
                <a:gd name="connsiteY4" fmla="*/ 0 h 2571166"/>
                <a:gd name="connsiteX0" fmla="*/ 0 w 2531342"/>
                <a:gd name="connsiteY0" fmla="*/ 0 h 2571166"/>
                <a:gd name="connsiteX1" fmla="*/ 2531342 w 2531342"/>
                <a:gd name="connsiteY1" fmla="*/ 0 h 2571166"/>
                <a:gd name="connsiteX2" fmla="*/ 2531342 w 2531342"/>
                <a:gd name="connsiteY2" fmla="*/ 1414841 h 2571166"/>
                <a:gd name="connsiteX3" fmla="*/ 225524 w 2531342"/>
                <a:gd name="connsiteY3" fmla="*/ 2571166 h 2571166"/>
                <a:gd name="connsiteX4" fmla="*/ 0 w 2531342"/>
                <a:gd name="connsiteY4" fmla="*/ 0 h 2571166"/>
                <a:gd name="connsiteX0" fmla="*/ 0 w 2531342"/>
                <a:gd name="connsiteY0" fmla="*/ 0 h 2571166"/>
                <a:gd name="connsiteX1" fmla="*/ 2531342 w 2531342"/>
                <a:gd name="connsiteY1" fmla="*/ 0 h 2571166"/>
                <a:gd name="connsiteX2" fmla="*/ 2531342 w 2531342"/>
                <a:gd name="connsiteY2" fmla="*/ 1414841 h 2571166"/>
                <a:gd name="connsiteX3" fmla="*/ 225524 w 2531342"/>
                <a:gd name="connsiteY3" fmla="*/ 2571166 h 2571166"/>
                <a:gd name="connsiteX4" fmla="*/ 0 w 2531342"/>
                <a:gd name="connsiteY4" fmla="*/ 0 h 2571166"/>
                <a:gd name="connsiteX0" fmla="*/ 0 w 2531342"/>
                <a:gd name="connsiteY0" fmla="*/ 0 h 2571166"/>
                <a:gd name="connsiteX1" fmla="*/ 2531342 w 2531342"/>
                <a:gd name="connsiteY1" fmla="*/ 0 h 2571166"/>
                <a:gd name="connsiteX2" fmla="*/ 2531342 w 2531342"/>
                <a:gd name="connsiteY2" fmla="*/ 1414841 h 2571166"/>
                <a:gd name="connsiteX3" fmla="*/ 225524 w 2531342"/>
                <a:gd name="connsiteY3" fmla="*/ 2571166 h 2571166"/>
                <a:gd name="connsiteX4" fmla="*/ 0 w 2531342"/>
                <a:gd name="connsiteY4" fmla="*/ 0 h 2571166"/>
                <a:gd name="connsiteX0" fmla="*/ 0 w 2531342"/>
                <a:gd name="connsiteY0" fmla="*/ 0 h 2571166"/>
                <a:gd name="connsiteX1" fmla="*/ 2531342 w 2531342"/>
                <a:gd name="connsiteY1" fmla="*/ 0 h 2571166"/>
                <a:gd name="connsiteX2" fmla="*/ 2531342 w 2531342"/>
                <a:gd name="connsiteY2" fmla="*/ 1414841 h 2571166"/>
                <a:gd name="connsiteX3" fmla="*/ 225524 w 2531342"/>
                <a:gd name="connsiteY3" fmla="*/ 2571166 h 2571166"/>
                <a:gd name="connsiteX4" fmla="*/ 0 w 2531342"/>
                <a:gd name="connsiteY4" fmla="*/ 0 h 2571166"/>
                <a:gd name="connsiteX0" fmla="*/ 57927 w 2589269"/>
                <a:gd name="connsiteY0" fmla="*/ 0 h 2571166"/>
                <a:gd name="connsiteX1" fmla="*/ 2589269 w 2589269"/>
                <a:gd name="connsiteY1" fmla="*/ 0 h 2571166"/>
                <a:gd name="connsiteX2" fmla="*/ 2589269 w 2589269"/>
                <a:gd name="connsiteY2" fmla="*/ 1414841 h 2571166"/>
                <a:gd name="connsiteX3" fmla="*/ 283451 w 2589269"/>
                <a:gd name="connsiteY3" fmla="*/ 2571166 h 2571166"/>
                <a:gd name="connsiteX4" fmla="*/ 57927 w 2589269"/>
                <a:gd name="connsiteY4" fmla="*/ 0 h 2571166"/>
                <a:gd name="connsiteX0" fmla="*/ 57927 w 2589269"/>
                <a:gd name="connsiteY0" fmla="*/ 142148 h 2713314"/>
                <a:gd name="connsiteX1" fmla="*/ 2589269 w 2589269"/>
                <a:gd name="connsiteY1" fmla="*/ 142148 h 2713314"/>
                <a:gd name="connsiteX2" fmla="*/ 2589269 w 2589269"/>
                <a:gd name="connsiteY2" fmla="*/ 1556989 h 2713314"/>
                <a:gd name="connsiteX3" fmla="*/ 283451 w 2589269"/>
                <a:gd name="connsiteY3" fmla="*/ 2713314 h 2713314"/>
                <a:gd name="connsiteX4" fmla="*/ 57927 w 2589269"/>
                <a:gd name="connsiteY4" fmla="*/ 142148 h 2713314"/>
                <a:gd name="connsiteX0" fmla="*/ 57927 w 2589269"/>
                <a:gd name="connsiteY0" fmla="*/ 217650 h 2788816"/>
                <a:gd name="connsiteX1" fmla="*/ 2589269 w 2589269"/>
                <a:gd name="connsiteY1" fmla="*/ 24929 h 2788816"/>
                <a:gd name="connsiteX2" fmla="*/ 2589269 w 2589269"/>
                <a:gd name="connsiteY2" fmla="*/ 1632491 h 2788816"/>
                <a:gd name="connsiteX3" fmla="*/ 283451 w 2589269"/>
                <a:gd name="connsiteY3" fmla="*/ 2788816 h 2788816"/>
                <a:gd name="connsiteX4" fmla="*/ 57927 w 2589269"/>
                <a:gd name="connsiteY4" fmla="*/ 217650 h 2788816"/>
                <a:gd name="connsiteX0" fmla="*/ 57927 w 2589269"/>
                <a:gd name="connsiteY0" fmla="*/ 300767 h 2871933"/>
                <a:gd name="connsiteX1" fmla="*/ 2589269 w 2589269"/>
                <a:gd name="connsiteY1" fmla="*/ 108046 h 2871933"/>
                <a:gd name="connsiteX2" fmla="*/ 2589269 w 2589269"/>
                <a:gd name="connsiteY2" fmla="*/ 1715608 h 2871933"/>
                <a:gd name="connsiteX3" fmla="*/ 283451 w 2589269"/>
                <a:gd name="connsiteY3" fmla="*/ 2871933 h 2871933"/>
                <a:gd name="connsiteX4" fmla="*/ 57927 w 2589269"/>
                <a:gd name="connsiteY4" fmla="*/ 300767 h 2871933"/>
                <a:gd name="connsiteX0" fmla="*/ 63279 w 2574119"/>
                <a:gd name="connsiteY0" fmla="*/ 303586 h 2870652"/>
                <a:gd name="connsiteX1" fmla="*/ 2574119 w 2574119"/>
                <a:gd name="connsiteY1" fmla="*/ 106765 h 2870652"/>
                <a:gd name="connsiteX2" fmla="*/ 2574119 w 2574119"/>
                <a:gd name="connsiteY2" fmla="*/ 1714327 h 2870652"/>
                <a:gd name="connsiteX3" fmla="*/ 268301 w 2574119"/>
                <a:gd name="connsiteY3" fmla="*/ 2870652 h 2870652"/>
                <a:gd name="connsiteX4" fmla="*/ 63279 w 2574119"/>
                <a:gd name="connsiteY4" fmla="*/ 303586 h 2870652"/>
                <a:gd name="connsiteX0" fmla="*/ 63279 w 2574119"/>
                <a:gd name="connsiteY0" fmla="*/ 314730 h 2881796"/>
                <a:gd name="connsiteX1" fmla="*/ 2574119 w 2574119"/>
                <a:gd name="connsiteY1" fmla="*/ 117909 h 2881796"/>
                <a:gd name="connsiteX2" fmla="*/ 2574119 w 2574119"/>
                <a:gd name="connsiteY2" fmla="*/ 1725471 h 2881796"/>
                <a:gd name="connsiteX3" fmla="*/ 268301 w 2574119"/>
                <a:gd name="connsiteY3" fmla="*/ 2881796 h 2881796"/>
                <a:gd name="connsiteX4" fmla="*/ 63279 w 2574119"/>
                <a:gd name="connsiteY4" fmla="*/ 314730 h 2881796"/>
                <a:gd name="connsiteX0" fmla="*/ 63279 w 2574119"/>
                <a:gd name="connsiteY0" fmla="*/ 303586 h 2870652"/>
                <a:gd name="connsiteX1" fmla="*/ 2574119 w 2574119"/>
                <a:gd name="connsiteY1" fmla="*/ 106765 h 2870652"/>
                <a:gd name="connsiteX2" fmla="*/ 2574119 w 2574119"/>
                <a:gd name="connsiteY2" fmla="*/ 1714327 h 2870652"/>
                <a:gd name="connsiteX3" fmla="*/ 268301 w 2574119"/>
                <a:gd name="connsiteY3" fmla="*/ 2870652 h 2870652"/>
                <a:gd name="connsiteX4" fmla="*/ 63279 w 2574119"/>
                <a:gd name="connsiteY4" fmla="*/ 303586 h 2870652"/>
                <a:gd name="connsiteX0" fmla="*/ 66919 w 2577759"/>
                <a:gd name="connsiteY0" fmla="*/ 303586 h 2870652"/>
                <a:gd name="connsiteX1" fmla="*/ 2577759 w 2577759"/>
                <a:gd name="connsiteY1" fmla="*/ 106765 h 2870652"/>
                <a:gd name="connsiteX2" fmla="*/ 2577759 w 2577759"/>
                <a:gd name="connsiteY2" fmla="*/ 1714327 h 2870652"/>
                <a:gd name="connsiteX3" fmla="*/ 271941 w 2577759"/>
                <a:gd name="connsiteY3" fmla="*/ 2870652 h 2870652"/>
                <a:gd name="connsiteX4" fmla="*/ 66919 w 2577759"/>
                <a:gd name="connsiteY4" fmla="*/ 303586 h 2870652"/>
                <a:gd name="connsiteX0" fmla="*/ 68739 w 2579579"/>
                <a:gd name="connsiteY0" fmla="*/ 303586 h 2870652"/>
                <a:gd name="connsiteX1" fmla="*/ 2579579 w 2579579"/>
                <a:gd name="connsiteY1" fmla="*/ 106765 h 2870652"/>
                <a:gd name="connsiteX2" fmla="*/ 2579579 w 2579579"/>
                <a:gd name="connsiteY2" fmla="*/ 1714327 h 2870652"/>
                <a:gd name="connsiteX3" fmla="*/ 273761 w 2579579"/>
                <a:gd name="connsiteY3" fmla="*/ 2870652 h 2870652"/>
                <a:gd name="connsiteX4" fmla="*/ 68739 w 2579579"/>
                <a:gd name="connsiteY4" fmla="*/ 303586 h 2870652"/>
                <a:gd name="connsiteX0" fmla="*/ 65456 w 2576296"/>
                <a:gd name="connsiteY0" fmla="*/ 303586 h 2862451"/>
                <a:gd name="connsiteX1" fmla="*/ 2576296 w 2576296"/>
                <a:gd name="connsiteY1" fmla="*/ 106765 h 2862451"/>
                <a:gd name="connsiteX2" fmla="*/ 2576296 w 2576296"/>
                <a:gd name="connsiteY2" fmla="*/ 1714327 h 2862451"/>
                <a:gd name="connsiteX3" fmla="*/ 282780 w 2576296"/>
                <a:gd name="connsiteY3" fmla="*/ 2862451 h 2862451"/>
                <a:gd name="connsiteX4" fmla="*/ 65456 w 2576296"/>
                <a:gd name="connsiteY4" fmla="*/ 303586 h 2862451"/>
                <a:gd name="connsiteX0" fmla="*/ 65456 w 2576296"/>
                <a:gd name="connsiteY0" fmla="*/ 303586 h 2867706"/>
                <a:gd name="connsiteX1" fmla="*/ 2576296 w 2576296"/>
                <a:gd name="connsiteY1" fmla="*/ 106765 h 2867706"/>
                <a:gd name="connsiteX2" fmla="*/ 2576296 w 2576296"/>
                <a:gd name="connsiteY2" fmla="*/ 1714327 h 2867706"/>
                <a:gd name="connsiteX3" fmla="*/ 282780 w 2576296"/>
                <a:gd name="connsiteY3" fmla="*/ 2867706 h 2867706"/>
                <a:gd name="connsiteX4" fmla="*/ 65456 w 2576296"/>
                <a:gd name="connsiteY4" fmla="*/ 303586 h 2867706"/>
                <a:gd name="connsiteX0" fmla="*/ 75473 w 2586313"/>
                <a:gd name="connsiteY0" fmla="*/ 303586 h 2867706"/>
                <a:gd name="connsiteX1" fmla="*/ 2586313 w 2586313"/>
                <a:gd name="connsiteY1" fmla="*/ 106765 h 2867706"/>
                <a:gd name="connsiteX2" fmla="*/ 2586313 w 2586313"/>
                <a:gd name="connsiteY2" fmla="*/ 1714327 h 2867706"/>
                <a:gd name="connsiteX3" fmla="*/ 292797 w 2586313"/>
                <a:gd name="connsiteY3" fmla="*/ 2867706 h 2867706"/>
                <a:gd name="connsiteX4" fmla="*/ 75473 w 2586313"/>
                <a:gd name="connsiteY4" fmla="*/ 303586 h 2867706"/>
                <a:gd name="connsiteX0" fmla="*/ 75473 w 2586313"/>
                <a:gd name="connsiteY0" fmla="*/ 301786 h 2865906"/>
                <a:gd name="connsiteX1" fmla="*/ 2586313 w 2586313"/>
                <a:gd name="connsiteY1" fmla="*/ 104965 h 2865906"/>
                <a:gd name="connsiteX2" fmla="*/ 2586313 w 2586313"/>
                <a:gd name="connsiteY2" fmla="*/ 1712527 h 2865906"/>
                <a:gd name="connsiteX3" fmla="*/ 292797 w 2586313"/>
                <a:gd name="connsiteY3" fmla="*/ 2865906 h 2865906"/>
                <a:gd name="connsiteX4" fmla="*/ 75473 w 2586313"/>
                <a:gd name="connsiteY4" fmla="*/ 301786 h 2865906"/>
                <a:gd name="connsiteX0" fmla="*/ 75473 w 2586313"/>
                <a:gd name="connsiteY0" fmla="*/ 301786 h 2869410"/>
                <a:gd name="connsiteX1" fmla="*/ 2586313 w 2586313"/>
                <a:gd name="connsiteY1" fmla="*/ 104965 h 2869410"/>
                <a:gd name="connsiteX2" fmla="*/ 2586313 w 2586313"/>
                <a:gd name="connsiteY2" fmla="*/ 1712527 h 2869410"/>
                <a:gd name="connsiteX3" fmla="*/ 292797 w 2586313"/>
                <a:gd name="connsiteY3" fmla="*/ 2869410 h 2869410"/>
                <a:gd name="connsiteX4" fmla="*/ 75473 w 2586313"/>
                <a:gd name="connsiteY4" fmla="*/ 301786 h 2869410"/>
                <a:gd name="connsiteX0" fmla="*/ 75473 w 2586313"/>
                <a:gd name="connsiteY0" fmla="*/ 301786 h 2869410"/>
                <a:gd name="connsiteX1" fmla="*/ 2586313 w 2586313"/>
                <a:gd name="connsiteY1" fmla="*/ 104965 h 2869410"/>
                <a:gd name="connsiteX2" fmla="*/ 2586313 w 2586313"/>
                <a:gd name="connsiteY2" fmla="*/ 1712527 h 2869410"/>
                <a:gd name="connsiteX3" fmla="*/ 292797 w 2586313"/>
                <a:gd name="connsiteY3" fmla="*/ 2869410 h 2869410"/>
                <a:gd name="connsiteX4" fmla="*/ 75473 w 2586313"/>
                <a:gd name="connsiteY4" fmla="*/ 301786 h 2869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6313" h="2869410">
                  <a:moveTo>
                    <a:pt x="75473" y="301786"/>
                  </a:moveTo>
                  <a:cubicBezTo>
                    <a:pt x="843207" y="-11041"/>
                    <a:pt x="1791737" y="-87757"/>
                    <a:pt x="2586313" y="104965"/>
                  </a:cubicBezTo>
                  <a:lnTo>
                    <a:pt x="2586313" y="1712527"/>
                  </a:lnTo>
                  <a:cubicBezTo>
                    <a:pt x="1825907" y="2528516"/>
                    <a:pt x="849336" y="2773946"/>
                    <a:pt x="292797" y="2869410"/>
                  </a:cubicBezTo>
                  <a:cubicBezTo>
                    <a:pt x="-37643" y="2044484"/>
                    <a:pt x="-54374" y="1113737"/>
                    <a:pt x="75473" y="301786"/>
                  </a:cubicBezTo>
                  <a:close/>
                </a:path>
              </a:pathLst>
            </a:cu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133193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py/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63EEF5B-B9A8-B27B-8B90-63B211874B2A}"/>
              </a:ext>
            </a:extLst>
          </p:cNvPr>
          <p:cNvSpPr>
            <a:spLocks noGrp="1"/>
          </p:cNvSpPr>
          <p:nvPr>
            <p:ph type="pic" sz="quarter" idx="16"/>
          </p:nvPr>
        </p:nvSpPr>
        <p:spPr>
          <a:xfrm>
            <a:off x="0" y="0"/>
            <a:ext cx="6201508" cy="6858000"/>
          </a:xfrm>
        </p:spPr>
        <p:txBody>
          <a:bodyPr anchor="ctr"/>
          <a:lstStyle>
            <a:lvl1pPr algn="ctr">
              <a:defRPr/>
            </a:lvl1pPr>
          </a:lstStyle>
          <a:p>
            <a:r>
              <a:rPr lang="en-GB"/>
              <a:t>Click icon to add picture</a:t>
            </a:r>
          </a:p>
        </p:txBody>
      </p:sp>
      <p:sp>
        <p:nvSpPr>
          <p:cNvPr id="2" name="Title 1">
            <a:extLst>
              <a:ext uri="{FF2B5EF4-FFF2-40B4-BE49-F238E27FC236}">
                <a16:creationId xmlns:a16="http://schemas.microsoft.com/office/drawing/2014/main" id="{1890BD19-FBD4-51D9-1AC5-D38620D5E752}"/>
              </a:ext>
            </a:extLst>
          </p:cNvPr>
          <p:cNvSpPr>
            <a:spLocks noGrp="1" noChangeAspect="1"/>
          </p:cNvSpPr>
          <p:nvPr>
            <p:ph type="title"/>
          </p:nvPr>
        </p:nvSpPr>
        <p:spPr>
          <a:xfrm>
            <a:off x="6800300" y="1098266"/>
            <a:ext cx="4959551" cy="626549"/>
          </a:xfrm>
          <a:custGeom>
            <a:avLst/>
            <a:gdLst>
              <a:gd name="connsiteX0" fmla="*/ 0 w 7057802"/>
              <a:gd name="connsiteY0" fmla="*/ 0 h 644004"/>
              <a:gd name="connsiteX1" fmla="*/ 7057802 w 7057802"/>
              <a:gd name="connsiteY1" fmla="*/ 0 h 644004"/>
              <a:gd name="connsiteX2" fmla="*/ 7057802 w 7057802"/>
              <a:gd name="connsiteY2" fmla="*/ 644004 h 644004"/>
              <a:gd name="connsiteX3" fmla="*/ 0 w 7057802"/>
              <a:gd name="connsiteY3" fmla="*/ 644004 h 644004"/>
              <a:gd name="connsiteX4" fmla="*/ 0 w 7057802"/>
              <a:gd name="connsiteY4" fmla="*/ 0 h 644004"/>
              <a:gd name="connsiteX0" fmla="*/ 11604 w 7057802"/>
              <a:gd name="connsiteY0" fmla="*/ 11604 h 644004"/>
              <a:gd name="connsiteX1" fmla="*/ 7057802 w 7057802"/>
              <a:gd name="connsiteY1" fmla="*/ 0 h 644004"/>
              <a:gd name="connsiteX2" fmla="*/ 7057802 w 7057802"/>
              <a:gd name="connsiteY2" fmla="*/ 644004 h 644004"/>
              <a:gd name="connsiteX3" fmla="*/ 0 w 7057802"/>
              <a:gd name="connsiteY3" fmla="*/ 644004 h 644004"/>
              <a:gd name="connsiteX4" fmla="*/ 11604 w 7057802"/>
              <a:gd name="connsiteY4" fmla="*/ 11604 h 644004"/>
              <a:gd name="connsiteX0" fmla="*/ 11604 w 7057802"/>
              <a:gd name="connsiteY0" fmla="*/ 11604 h 644004"/>
              <a:gd name="connsiteX1" fmla="*/ 7057802 w 7057802"/>
              <a:gd name="connsiteY1" fmla="*/ 0 h 644004"/>
              <a:gd name="connsiteX2" fmla="*/ 7057802 w 7057802"/>
              <a:gd name="connsiteY2" fmla="*/ 644004 h 644004"/>
              <a:gd name="connsiteX3" fmla="*/ 0 w 7057802"/>
              <a:gd name="connsiteY3" fmla="*/ 630079 h 644004"/>
              <a:gd name="connsiteX4" fmla="*/ 11604 w 7057802"/>
              <a:gd name="connsiteY4" fmla="*/ 11604 h 644004"/>
              <a:gd name="connsiteX0" fmla="*/ 11604 w 7117449"/>
              <a:gd name="connsiteY0" fmla="*/ 37133 h 669533"/>
              <a:gd name="connsiteX1" fmla="*/ 7117449 w 7117449"/>
              <a:gd name="connsiteY1" fmla="*/ 0 h 669533"/>
              <a:gd name="connsiteX2" fmla="*/ 7057802 w 7117449"/>
              <a:gd name="connsiteY2" fmla="*/ 669533 h 669533"/>
              <a:gd name="connsiteX3" fmla="*/ 0 w 7117449"/>
              <a:gd name="connsiteY3" fmla="*/ 655608 h 669533"/>
              <a:gd name="connsiteX4" fmla="*/ 11604 w 7117449"/>
              <a:gd name="connsiteY4" fmla="*/ 37133 h 669533"/>
              <a:gd name="connsiteX0" fmla="*/ 11604 w 7117449"/>
              <a:gd name="connsiteY0" fmla="*/ 37133 h 662571"/>
              <a:gd name="connsiteX1" fmla="*/ 7117449 w 7117449"/>
              <a:gd name="connsiteY1" fmla="*/ 0 h 662571"/>
              <a:gd name="connsiteX2" fmla="*/ 7057802 w 7117449"/>
              <a:gd name="connsiteY2" fmla="*/ 662571 h 662571"/>
              <a:gd name="connsiteX3" fmla="*/ 0 w 7117449"/>
              <a:gd name="connsiteY3" fmla="*/ 655608 h 662571"/>
              <a:gd name="connsiteX4" fmla="*/ 11604 w 7117449"/>
              <a:gd name="connsiteY4" fmla="*/ 37133 h 662571"/>
              <a:gd name="connsiteX0" fmla="*/ 11604 w 7124904"/>
              <a:gd name="connsiteY0" fmla="*/ 25529 h 650967"/>
              <a:gd name="connsiteX1" fmla="*/ 7124904 w 7124904"/>
              <a:gd name="connsiteY1" fmla="*/ 0 h 650967"/>
              <a:gd name="connsiteX2" fmla="*/ 7057802 w 7124904"/>
              <a:gd name="connsiteY2" fmla="*/ 650967 h 650967"/>
              <a:gd name="connsiteX3" fmla="*/ 0 w 7124904"/>
              <a:gd name="connsiteY3" fmla="*/ 644004 h 650967"/>
              <a:gd name="connsiteX4" fmla="*/ 11604 w 7124904"/>
              <a:gd name="connsiteY4" fmla="*/ 25529 h 650967"/>
              <a:gd name="connsiteX0" fmla="*/ 0 w 7113300"/>
              <a:gd name="connsiteY0" fmla="*/ 25529 h 650967"/>
              <a:gd name="connsiteX1" fmla="*/ 7113300 w 7113300"/>
              <a:gd name="connsiteY1" fmla="*/ 0 h 650967"/>
              <a:gd name="connsiteX2" fmla="*/ 7046198 w 7113300"/>
              <a:gd name="connsiteY2" fmla="*/ 650967 h 650967"/>
              <a:gd name="connsiteX3" fmla="*/ 69984 w 7113300"/>
              <a:gd name="connsiteY3" fmla="*/ 644004 h 650967"/>
              <a:gd name="connsiteX4" fmla="*/ 0 w 7113300"/>
              <a:gd name="connsiteY4" fmla="*/ 25529 h 650967"/>
              <a:gd name="connsiteX0" fmla="*/ 0 w 7113300"/>
              <a:gd name="connsiteY0" fmla="*/ 5344 h 650967"/>
              <a:gd name="connsiteX1" fmla="*/ 7113300 w 7113300"/>
              <a:gd name="connsiteY1" fmla="*/ 0 h 650967"/>
              <a:gd name="connsiteX2" fmla="*/ 7046198 w 7113300"/>
              <a:gd name="connsiteY2" fmla="*/ 650967 h 650967"/>
              <a:gd name="connsiteX3" fmla="*/ 69984 w 7113300"/>
              <a:gd name="connsiteY3" fmla="*/ 644004 h 650967"/>
              <a:gd name="connsiteX4" fmla="*/ 0 w 7113300"/>
              <a:gd name="connsiteY4" fmla="*/ 5344 h 650967"/>
              <a:gd name="connsiteX0" fmla="*/ 0 w 7113300"/>
              <a:gd name="connsiteY0" fmla="*/ 11399 h 650967"/>
              <a:gd name="connsiteX1" fmla="*/ 7113300 w 7113300"/>
              <a:gd name="connsiteY1" fmla="*/ 0 h 650967"/>
              <a:gd name="connsiteX2" fmla="*/ 7046198 w 7113300"/>
              <a:gd name="connsiteY2" fmla="*/ 650967 h 650967"/>
              <a:gd name="connsiteX3" fmla="*/ 69984 w 7113300"/>
              <a:gd name="connsiteY3" fmla="*/ 644004 h 650967"/>
              <a:gd name="connsiteX4" fmla="*/ 0 w 7113300"/>
              <a:gd name="connsiteY4" fmla="*/ 11399 h 650967"/>
              <a:gd name="connsiteX0" fmla="*/ 0 w 7046198"/>
              <a:gd name="connsiteY0" fmla="*/ 0 h 639568"/>
              <a:gd name="connsiteX1" fmla="*/ 7006881 w 7046198"/>
              <a:gd name="connsiteY1" fmla="*/ 6768 h 639568"/>
              <a:gd name="connsiteX2" fmla="*/ 7046198 w 7046198"/>
              <a:gd name="connsiteY2" fmla="*/ 639568 h 639568"/>
              <a:gd name="connsiteX3" fmla="*/ 69984 w 7046198"/>
              <a:gd name="connsiteY3" fmla="*/ 632605 h 639568"/>
              <a:gd name="connsiteX4" fmla="*/ 0 w 7046198"/>
              <a:gd name="connsiteY4" fmla="*/ 0 h 639568"/>
              <a:gd name="connsiteX0" fmla="*/ 0 w 7046198"/>
              <a:gd name="connsiteY0" fmla="*/ 0 h 632605"/>
              <a:gd name="connsiteX1" fmla="*/ 7006881 w 7046198"/>
              <a:gd name="connsiteY1" fmla="*/ 6768 h 632605"/>
              <a:gd name="connsiteX2" fmla="*/ 7046198 w 7046198"/>
              <a:gd name="connsiteY2" fmla="*/ 625438 h 632605"/>
              <a:gd name="connsiteX3" fmla="*/ 69984 w 7046198"/>
              <a:gd name="connsiteY3" fmla="*/ 632605 h 632605"/>
              <a:gd name="connsiteX4" fmla="*/ 0 w 7046198"/>
              <a:gd name="connsiteY4" fmla="*/ 0 h 632605"/>
              <a:gd name="connsiteX0" fmla="*/ 0 w 7049746"/>
              <a:gd name="connsiteY0" fmla="*/ 0 h 632605"/>
              <a:gd name="connsiteX1" fmla="*/ 7006881 w 7049746"/>
              <a:gd name="connsiteY1" fmla="*/ 6768 h 632605"/>
              <a:gd name="connsiteX2" fmla="*/ 7049746 w 7049746"/>
              <a:gd name="connsiteY2" fmla="*/ 619383 h 632605"/>
              <a:gd name="connsiteX3" fmla="*/ 69984 w 7049746"/>
              <a:gd name="connsiteY3" fmla="*/ 632605 h 632605"/>
              <a:gd name="connsiteX4" fmla="*/ 0 w 7049746"/>
              <a:gd name="connsiteY4" fmla="*/ 0 h 632605"/>
              <a:gd name="connsiteX0" fmla="*/ 0 w 7049746"/>
              <a:gd name="connsiteY0" fmla="*/ 0 h 628568"/>
              <a:gd name="connsiteX1" fmla="*/ 7006881 w 7049746"/>
              <a:gd name="connsiteY1" fmla="*/ 6768 h 628568"/>
              <a:gd name="connsiteX2" fmla="*/ 7049746 w 7049746"/>
              <a:gd name="connsiteY2" fmla="*/ 619383 h 628568"/>
              <a:gd name="connsiteX3" fmla="*/ 69984 w 7049746"/>
              <a:gd name="connsiteY3" fmla="*/ 628568 h 628568"/>
              <a:gd name="connsiteX4" fmla="*/ 0 w 7049746"/>
              <a:gd name="connsiteY4" fmla="*/ 0 h 628568"/>
              <a:gd name="connsiteX0" fmla="*/ 0 w 7049746"/>
              <a:gd name="connsiteY0" fmla="*/ 0 h 626549"/>
              <a:gd name="connsiteX1" fmla="*/ 7006881 w 7049746"/>
              <a:gd name="connsiteY1" fmla="*/ 6768 h 626549"/>
              <a:gd name="connsiteX2" fmla="*/ 7049746 w 7049746"/>
              <a:gd name="connsiteY2" fmla="*/ 619383 h 626549"/>
              <a:gd name="connsiteX3" fmla="*/ 80626 w 7049746"/>
              <a:gd name="connsiteY3" fmla="*/ 626549 h 626549"/>
              <a:gd name="connsiteX4" fmla="*/ 0 w 7049746"/>
              <a:gd name="connsiteY4" fmla="*/ 0 h 626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746" h="626549">
                <a:moveTo>
                  <a:pt x="0" y="0"/>
                </a:moveTo>
                <a:lnTo>
                  <a:pt x="7006881" y="6768"/>
                </a:lnTo>
                <a:lnTo>
                  <a:pt x="7049746" y="619383"/>
                </a:lnTo>
                <a:lnTo>
                  <a:pt x="80626" y="626549"/>
                </a:lnTo>
                <a:lnTo>
                  <a:pt x="0" y="0"/>
                </a:lnTo>
                <a:close/>
              </a:path>
            </a:pathLst>
          </a:custGeom>
          <a:solidFill>
            <a:schemeClr val="accent3"/>
          </a:solidFill>
          <a:ln w="3175">
            <a:noFill/>
            <a:extLst>
              <a:ext uri="{C807C97D-BFC1-408E-A445-0C87EB9F89A2}">
                <ask:lineSketchStyleProps xmlns:ask="http://schemas.microsoft.com/office/drawing/2018/sketchyshapes" sd="1219033472">
                  <a:custGeom>
                    <a:avLst/>
                    <a:gdLst>
                      <a:gd name="connsiteX0" fmla="*/ 0 w 8424000"/>
                      <a:gd name="connsiteY0" fmla="*/ 0 h 648000"/>
                      <a:gd name="connsiteX1" fmla="*/ 8424000 w 8424000"/>
                      <a:gd name="connsiteY1" fmla="*/ 0 h 648000"/>
                      <a:gd name="connsiteX2" fmla="*/ 8424000 w 8424000"/>
                      <a:gd name="connsiteY2" fmla="*/ 648000 h 648000"/>
                      <a:gd name="connsiteX3" fmla="*/ 0 w 8424000"/>
                      <a:gd name="connsiteY3" fmla="*/ 648000 h 648000"/>
                      <a:gd name="connsiteX4" fmla="*/ 0 w 8424000"/>
                      <a:gd name="connsiteY4" fmla="*/ 0 h 64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4000" h="648000" fill="none" extrusionOk="0">
                        <a:moveTo>
                          <a:pt x="0" y="0"/>
                        </a:moveTo>
                        <a:cubicBezTo>
                          <a:pt x="2553007" y="-49533"/>
                          <a:pt x="6103906" y="-14809"/>
                          <a:pt x="8424000" y="0"/>
                        </a:cubicBezTo>
                        <a:cubicBezTo>
                          <a:pt x="8459959" y="138895"/>
                          <a:pt x="8451001" y="373438"/>
                          <a:pt x="8424000" y="648000"/>
                        </a:cubicBezTo>
                        <a:cubicBezTo>
                          <a:pt x="7040472" y="599769"/>
                          <a:pt x="3660805" y="732455"/>
                          <a:pt x="0" y="648000"/>
                        </a:cubicBezTo>
                        <a:cubicBezTo>
                          <a:pt x="26379" y="487363"/>
                          <a:pt x="14701" y="129370"/>
                          <a:pt x="0" y="0"/>
                        </a:cubicBezTo>
                        <a:close/>
                      </a:path>
                      <a:path w="8424000" h="648000" stroke="0" extrusionOk="0">
                        <a:moveTo>
                          <a:pt x="0" y="0"/>
                        </a:moveTo>
                        <a:cubicBezTo>
                          <a:pt x="3204046" y="118645"/>
                          <a:pt x="7195949" y="116012"/>
                          <a:pt x="8424000" y="0"/>
                        </a:cubicBezTo>
                        <a:cubicBezTo>
                          <a:pt x="8395758" y="278419"/>
                          <a:pt x="8386231" y="573595"/>
                          <a:pt x="8424000" y="648000"/>
                        </a:cubicBezTo>
                        <a:cubicBezTo>
                          <a:pt x="7058279" y="782600"/>
                          <a:pt x="2439786" y="490804"/>
                          <a:pt x="0" y="648000"/>
                        </a:cubicBezTo>
                        <a:cubicBezTo>
                          <a:pt x="17253" y="355337"/>
                          <a:pt x="19360" y="200308"/>
                          <a:pt x="0" y="0"/>
                        </a:cubicBezTo>
                        <a:close/>
                      </a:path>
                    </a:pathLst>
                  </a:custGeom>
                  <ask:type>
                    <ask:lineSketchNone/>
                  </ask:type>
                </ask:lineSketchStyleProps>
              </a:ext>
            </a:extLst>
          </a:ln>
        </p:spPr>
        <p:txBody>
          <a:bodyPr/>
          <a:lstStyle/>
          <a:p>
            <a:r>
              <a:rPr lang="en-GB"/>
              <a:t>Click to edit Master title style</a:t>
            </a:r>
            <a:endParaRPr lang="en-GB" dirty="0"/>
          </a:p>
        </p:txBody>
      </p:sp>
      <p:sp>
        <p:nvSpPr>
          <p:cNvPr id="5" name="Footer Placeholder 4">
            <a:extLst>
              <a:ext uri="{FF2B5EF4-FFF2-40B4-BE49-F238E27FC236}">
                <a16:creationId xmlns:a16="http://schemas.microsoft.com/office/drawing/2014/main" id="{7421A681-2144-4ED9-D1BA-C406F308E6B7}"/>
              </a:ext>
            </a:extLst>
          </p:cNvPr>
          <p:cNvSpPr>
            <a:spLocks noGrp="1"/>
          </p:cNvSpPr>
          <p:nvPr>
            <p:ph type="ftr" sz="quarter" idx="11"/>
          </p:nvPr>
        </p:nvSpPr>
        <p:spPr/>
        <p:txBody>
          <a:bodyPr/>
          <a:lstStyle>
            <a:lvl1pPr>
              <a:defRPr>
                <a:solidFill>
                  <a:schemeClr val="bg1"/>
                </a:solidFill>
              </a:defRPr>
            </a:lvl1pPr>
          </a:lstStyle>
          <a:p>
            <a:r>
              <a:rPr lang="en-GB"/>
              <a:t>Document title</a:t>
            </a:r>
          </a:p>
        </p:txBody>
      </p:sp>
      <p:sp>
        <p:nvSpPr>
          <p:cNvPr id="6" name="Slide Number Placeholder 5">
            <a:extLst>
              <a:ext uri="{FF2B5EF4-FFF2-40B4-BE49-F238E27FC236}">
                <a16:creationId xmlns:a16="http://schemas.microsoft.com/office/drawing/2014/main" id="{E7DDBC5C-49D4-6F20-241D-F498BC1168FA}"/>
              </a:ext>
            </a:extLst>
          </p:cNvPr>
          <p:cNvSpPr>
            <a:spLocks noGrp="1"/>
          </p:cNvSpPr>
          <p:nvPr>
            <p:ph type="sldNum" sz="quarter" idx="12"/>
          </p:nvPr>
        </p:nvSpPr>
        <p:spPr/>
        <p:txBody>
          <a:bodyPr/>
          <a:lstStyle/>
          <a:p>
            <a:fld id="{D5EE3201-895B-4E99-A715-B8143136AEC7}" type="slidenum">
              <a:rPr lang="en-GB" smtClean="0"/>
              <a:t>‹#›</a:t>
            </a:fld>
            <a:endParaRPr lang="en-GB"/>
          </a:p>
        </p:txBody>
      </p:sp>
      <p:sp>
        <p:nvSpPr>
          <p:cNvPr id="4" name="Content Placeholder 2">
            <a:extLst>
              <a:ext uri="{FF2B5EF4-FFF2-40B4-BE49-F238E27FC236}">
                <a16:creationId xmlns:a16="http://schemas.microsoft.com/office/drawing/2014/main" id="{63B22716-E7FB-8CC4-73EE-262A014C1EC7}"/>
              </a:ext>
            </a:extLst>
          </p:cNvPr>
          <p:cNvSpPr>
            <a:spLocks noGrp="1"/>
          </p:cNvSpPr>
          <p:nvPr>
            <p:ph idx="14"/>
          </p:nvPr>
        </p:nvSpPr>
        <p:spPr>
          <a:xfrm>
            <a:off x="6960000" y="2132999"/>
            <a:ext cx="4799852" cy="4038695"/>
          </a:xfrm>
        </p:spPr>
        <p:txBody>
          <a:bodyPr/>
          <a:lstStyle>
            <a:lvl1pPr>
              <a:lnSpc>
                <a:spcPts val="2100"/>
              </a:lnSpc>
              <a:spcAft>
                <a:spcPts val="400"/>
              </a:spcAft>
              <a:defRPr sz="1600" b="1">
                <a:solidFill>
                  <a:schemeClr val="tx2"/>
                </a:solidFill>
              </a:defRPr>
            </a:lvl1pPr>
            <a:lvl2pPr marL="0" indent="0">
              <a:lnSpc>
                <a:spcPts val="2100"/>
              </a:lnSpc>
              <a:buNone/>
              <a:defRPr sz="1600">
                <a:solidFill>
                  <a:schemeClr val="tx2"/>
                </a:solidFill>
              </a:defRPr>
            </a:lvl2pPr>
            <a:lvl3pPr marL="338400" indent="-338400">
              <a:lnSpc>
                <a:spcPts val="2100"/>
              </a:lnSpc>
              <a:buFont typeface="Arial" panose="020B0604020202020204" pitchFamily="34" charset="0"/>
              <a:buChar char="●"/>
              <a:defRPr sz="1600">
                <a:solidFill>
                  <a:schemeClr val="tx2"/>
                </a:solidFill>
              </a:defRPr>
            </a:lvl3pPr>
            <a:lvl4pPr marL="763200">
              <a:lnSpc>
                <a:spcPts val="2100"/>
              </a:lnSpc>
              <a:defRPr sz="1600">
                <a:solidFill>
                  <a:schemeClr val="tx2"/>
                </a:solidFill>
              </a:defRPr>
            </a:lvl4pPr>
            <a:lvl5pPr marL="1116000">
              <a:lnSpc>
                <a:spcPts val="2100"/>
              </a:lnSpc>
              <a:defRPr sz="160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0" name="Text Placeholder 9">
            <a:extLst>
              <a:ext uri="{FF2B5EF4-FFF2-40B4-BE49-F238E27FC236}">
                <a16:creationId xmlns:a16="http://schemas.microsoft.com/office/drawing/2014/main" id="{FCE3D148-F34E-63D4-0627-2FE0301F13DE}"/>
              </a:ext>
            </a:extLst>
          </p:cNvPr>
          <p:cNvSpPr>
            <a:spLocks noGrp="1"/>
          </p:cNvSpPr>
          <p:nvPr>
            <p:ph type="body" sz="quarter" idx="15" hasCustomPrompt="1"/>
          </p:nvPr>
        </p:nvSpPr>
        <p:spPr>
          <a:xfrm>
            <a:off x="446088" y="6382800"/>
            <a:ext cx="2193911" cy="338138"/>
          </a:xfrm>
        </p:spPr>
        <p:txBody>
          <a:bodyPr/>
          <a:lstStyle>
            <a:lvl1pPr marL="0">
              <a:lnSpc>
                <a:spcPct val="100000"/>
              </a:lnSpc>
              <a:defRPr sz="1200" b="1">
                <a:solidFill>
                  <a:schemeClr val="bg1"/>
                </a:solidFill>
                <a:latin typeface="+mj-lt"/>
              </a:defRPr>
            </a:lvl1pPr>
            <a:lvl2pPr marL="0">
              <a:lnSpc>
                <a:spcPct val="100000"/>
              </a:lnSpc>
              <a:defRPr sz="1200" b="1">
                <a:latin typeface="+mj-lt"/>
              </a:defRPr>
            </a:lvl2pPr>
            <a:lvl3pPr marL="0">
              <a:lnSpc>
                <a:spcPct val="100000"/>
              </a:lnSpc>
              <a:defRPr sz="1200" b="1">
                <a:latin typeface="+mj-lt"/>
              </a:defRPr>
            </a:lvl3pPr>
            <a:lvl4pPr marL="0">
              <a:lnSpc>
                <a:spcPct val="100000"/>
              </a:lnSpc>
              <a:defRPr sz="1200" b="1">
                <a:latin typeface="+mj-lt"/>
              </a:defRPr>
            </a:lvl4pPr>
            <a:lvl5pPr marL="0">
              <a:lnSpc>
                <a:spcPct val="100000"/>
              </a:lnSpc>
              <a:defRPr sz="1200" b="1">
                <a:latin typeface="+mj-lt"/>
              </a:defRPr>
            </a:lvl5pPr>
          </a:lstStyle>
          <a:p>
            <a:r>
              <a:rPr lang="en-GB" sz="1200" b="1" spc="-10" baseline="0" dirty="0">
                <a:solidFill>
                  <a:schemeClr val="bg1"/>
                </a:solidFill>
                <a:latin typeface="+mj-lt"/>
              </a:rPr>
              <a:t>North London Hospice </a:t>
            </a:r>
          </a:p>
        </p:txBody>
      </p:sp>
    </p:spTree>
    <p:extLst>
      <p:ext uri="{BB962C8B-B14F-4D97-AF65-F5344CB8AC3E}">
        <p14:creationId xmlns:p14="http://schemas.microsoft.com/office/powerpoint/2010/main" val="4204233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only">
    <p:bg>
      <p:bgPr>
        <a:solidFill>
          <a:srgbClr val="FF6C38"/>
        </a:solidFill>
        <a:effectLst/>
      </p:bgPr>
    </p:bg>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9B2D90C8-BADA-4CE3-02B3-E190EE5A3AEE}"/>
              </a:ext>
            </a:extLst>
          </p:cNvPr>
          <p:cNvSpPr>
            <a:spLocks noGrp="1" noChangeAspect="1"/>
          </p:cNvSpPr>
          <p:nvPr>
            <p:ph type="pic" sz="quarter" idx="13"/>
          </p:nvPr>
        </p:nvSpPr>
        <p:spPr>
          <a:xfrm>
            <a:off x="1700814" y="0"/>
            <a:ext cx="10515185" cy="6875871"/>
          </a:xfrm>
          <a:custGeom>
            <a:avLst/>
            <a:gdLst>
              <a:gd name="connsiteX0" fmla="*/ 0 w 7344000"/>
              <a:gd name="connsiteY0" fmla="*/ 0 h 6873993"/>
              <a:gd name="connsiteX1" fmla="*/ 7344000 w 7344000"/>
              <a:gd name="connsiteY1" fmla="*/ 0 h 6873993"/>
              <a:gd name="connsiteX2" fmla="*/ 7344000 w 7344000"/>
              <a:gd name="connsiteY2" fmla="*/ 6873993 h 6873993"/>
              <a:gd name="connsiteX3" fmla="*/ 0 w 7344000"/>
              <a:gd name="connsiteY3" fmla="*/ 6873993 h 6873993"/>
              <a:gd name="connsiteX4" fmla="*/ 0 w 7344000"/>
              <a:gd name="connsiteY4" fmla="*/ 0 h 6873993"/>
              <a:gd name="connsiteX0" fmla="*/ 2154865 w 9498865"/>
              <a:gd name="connsiteY0" fmla="*/ 0 h 6873993"/>
              <a:gd name="connsiteX1" fmla="*/ 9498865 w 9498865"/>
              <a:gd name="connsiteY1" fmla="*/ 0 h 6873993"/>
              <a:gd name="connsiteX2" fmla="*/ 9498865 w 9498865"/>
              <a:gd name="connsiteY2" fmla="*/ 6873993 h 6873993"/>
              <a:gd name="connsiteX3" fmla="*/ 0 w 9498865"/>
              <a:gd name="connsiteY3" fmla="*/ 6873993 h 6873993"/>
              <a:gd name="connsiteX4" fmla="*/ 2154865 w 9498865"/>
              <a:gd name="connsiteY4" fmla="*/ 0 h 6873993"/>
              <a:gd name="connsiteX0" fmla="*/ 2154865 w 9498865"/>
              <a:gd name="connsiteY0" fmla="*/ 0 h 6873993"/>
              <a:gd name="connsiteX1" fmla="*/ 9498865 w 9498865"/>
              <a:gd name="connsiteY1" fmla="*/ 0 h 6873993"/>
              <a:gd name="connsiteX2" fmla="*/ 9498865 w 9498865"/>
              <a:gd name="connsiteY2" fmla="*/ 6873993 h 6873993"/>
              <a:gd name="connsiteX3" fmla="*/ 0 w 9498865"/>
              <a:gd name="connsiteY3" fmla="*/ 6873993 h 6873993"/>
              <a:gd name="connsiteX4" fmla="*/ 2825973 w 9498865"/>
              <a:gd name="connsiteY4" fmla="*/ 1956560 h 6873993"/>
              <a:gd name="connsiteX5" fmla="*/ 2154865 w 9498865"/>
              <a:gd name="connsiteY5" fmla="*/ 0 h 6873993"/>
              <a:gd name="connsiteX0" fmla="*/ 2154865 w 9498865"/>
              <a:gd name="connsiteY0" fmla="*/ 0 h 6873993"/>
              <a:gd name="connsiteX1" fmla="*/ 9498865 w 9498865"/>
              <a:gd name="connsiteY1" fmla="*/ 0 h 6873993"/>
              <a:gd name="connsiteX2" fmla="*/ 9498865 w 9498865"/>
              <a:gd name="connsiteY2" fmla="*/ 6873993 h 6873993"/>
              <a:gd name="connsiteX3" fmla="*/ 0 w 9498865"/>
              <a:gd name="connsiteY3" fmla="*/ 6873993 h 6873993"/>
              <a:gd name="connsiteX4" fmla="*/ 1649304 w 9498865"/>
              <a:gd name="connsiteY4" fmla="*/ 1800616 h 6873993"/>
              <a:gd name="connsiteX5" fmla="*/ 2154865 w 9498865"/>
              <a:gd name="connsiteY5" fmla="*/ 0 h 6873993"/>
              <a:gd name="connsiteX0" fmla="*/ 3286619 w 10630619"/>
              <a:gd name="connsiteY0" fmla="*/ 0 h 6873993"/>
              <a:gd name="connsiteX1" fmla="*/ 10630619 w 10630619"/>
              <a:gd name="connsiteY1" fmla="*/ 0 h 6873993"/>
              <a:gd name="connsiteX2" fmla="*/ 10630619 w 10630619"/>
              <a:gd name="connsiteY2" fmla="*/ 6873993 h 6873993"/>
              <a:gd name="connsiteX3" fmla="*/ 1131754 w 10630619"/>
              <a:gd name="connsiteY3" fmla="*/ 6873993 h 6873993"/>
              <a:gd name="connsiteX4" fmla="*/ 200890 w 10630619"/>
              <a:gd name="connsiteY4" fmla="*/ 2686663 h 6873993"/>
              <a:gd name="connsiteX5" fmla="*/ 2781058 w 10630619"/>
              <a:gd name="connsiteY5" fmla="*/ 1800616 h 6873993"/>
              <a:gd name="connsiteX6" fmla="*/ 3286619 w 10630619"/>
              <a:gd name="connsiteY6" fmla="*/ 0 h 6873993"/>
              <a:gd name="connsiteX0" fmla="*/ 3295530 w 10639530"/>
              <a:gd name="connsiteY0" fmla="*/ 0 h 6873993"/>
              <a:gd name="connsiteX1" fmla="*/ 10639530 w 10639530"/>
              <a:gd name="connsiteY1" fmla="*/ 0 h 6873993"/>
              <a:gd name="connsiteX2" fmla="*/ 10639530 w 10639530"/>
              <a:gd name="connsiteY2" fmla="*/ 6873993 h 6873993"/>
              <a:gd name="connsiteX3" fmla="*/ 1140665 w 10639530"/>
              <a:gd name="connsiteY3" fmla="*/ 6873993 h 6873993"/>
              <a:gd name="connsiteX4" fmla="*/ 196657 w 10639530"/>
              <a:gd name="connsiteY4" fmla="*/ 2660377 h 6873993"/>
              <a:gd name="connsiteX5" fmla="*/ 2789969 w 10639530"/>
              <a:gd name="connsiteY5" fmla="*/ 1800616 h 6873993"/>
              <a:gd name="connsiteX6" fmla="*/ 3295530 w 10639530"/>
              <a:gd name="connsiteY6" fmla="*/ 0 h 6873993"/>
              <a:gd name="connsiteX0" fmla="*/ 3226513 w 10570513"/>
              <a:gd name="connsiteY0" fmla="*/ 0 h 6873993"/>
              <a:gd name="connsiteX1" fmla="*/ 10570513 w 10570513"/>
              <a:gd name="connsiteY1" fmla="*/ 0 h 6873993"/>
              <a:gd name="connsiteX2" fmla="*/ 10570513 w 10570513"/>
              <a:gd name="connsiteY2" fmla="*/ 6873993 h 6873993"/>
              <a:gd name="connsiteX3" fmla="*/ 1071648 w 10570513"/>
              <a:gd name="connsiteY3" fmla="*/ 6873993 h 6873993"/>
              <a:gd name="connsiteX4" fmla="*/ 127640 w 10570513"/>
              <a:gd name="connsiteY4" fmla="*/ 2660377 h 6873993"/>
              <a:gd name="connsiteX5" fmla="*/ 2720952 w 10570513"/>
              <a:gd name="connsiteY5" fmla="*/ 1800616 h 6873993"/>
              <a:gd name="connsiteX6" fmla="*/ 3226513 w 10570513"/>
              <a:gd name="connsiteY6" fmla="*/ 0 h 6873993"/>
              <a:gd name="connsiteX0" fmla="*/ 3226513 w 10570513"/>
              <a:gd name="connsiteY0" fmla="*/ 0 h 6873993"/>
              <a:gd name="connsiteX1" fmla="*/ 10570513 w 10570513"/>
              <a:gd name="connsiteY1" fmla="*/ 0 h 6873993"/>
              <a:gd name="connsiteX2" fmla="*/ 10570513 w 10570513"/>
              <a:gd name="connsiteY2" fmla="*/ 6873993 h 6873993"/>
              <a:gd name="connsiteX3" fmla="*/ 1071648 w 10570513"/>
              <a:gd name="connsiteY3" fmla="*/ 6873993 h 6873993"/>
              <a:gd name="connsiteX4" fmla="*/ 127640 w 10570513"/>
              <a:gd name="connsiteY4" fmla="*/ 2660377 h 6873993"/>
              <a:gd name="connsiteX5" fmla="*/ 2720952 w 10570513"/>
              <a:gd name="connsiteY5" fmla="*/ 1800616 h 6873993"/>
              <a:gd name="connsiteX6" fmla="*/ 3226513 w 10570513"/>
              <a:gd name="connsiteY6" fmla="*/ 0 h 6873993"/>
              <a:gd name="connsiteX0" fmla="*/ 3227761 w 10571761"/>
              <a:gd name="connsiteY0" fmla="*/ 0 h 6873993"/>
              <a:gd name="connsiteX1" fmla="*/ 10571761 w 10571761"/>
              <a:gd name="connsiteY1" fmla="*/ 0 h 6873993"/>
              <a:gd name="connsiteX2" fmla="*/ 10571761 w 10571761"/>
              <a:gd name="connsiteY2" fmla="*/ 6873993 h 6873993"/>
              <a:gd name="connsiteX3" fmla="*/ 1072896 w 10571761"/>
              <a:gd name="connsiteY3" fmla="*/ 6873993 h 6873993"/>
              <a:gd name="connsiteX4" fmla="*/ 127010 w 10571761"/>
              <a:gd name="connsiteY4" fmla="*/ 2660377 h 6873993"/>
              <a:gd name="connsiteX5" fmla="*/ 2722200 w 10571761"/>
              <a:gd name="connsiteY5" fmla="*/ 1800616 h 6873993"/>
              <a:gd name="connsiteX6" fmla="*/ 3227761 w 10571761"/>
              <a:gd name="connsiteY6" fmla="*/ 0 h 6873993"/>
              <a:gd name="connsiteX0" fmla="*/ 3227761 w 10571761"/>
              <a:gd name="connsiteY0" fmla="*/ 0 h 6873993"/>
              <a:gd name="connsiteX1" fmla="*/ 10571761 w 10571761"/>
              <a:gd name="connsiteY1" fmla="*/ 0 h 6873993"/>
              <a:gd name="connsiteX2" fmla="*/ 10571761 w 10571761"/>
              <a:gd name="connsiteY2" fmla="*/ 6873993 h 6873993"/>
              <a:gd name="connsiteX3" fmla="*/ 1072896 w 10571761"/>
              <a:gd name="connsiteY3" fmla="*/ 6873993 h 6873993"/>
              <a:gd name="connsiteX4" fmla="*/ 127010 w 10571761"/>
              <a:gd name="connsiteY4" fmla="*/ 2660377 h 6873993"/>
              <a:gd name="connsiteX5" fmla="*/ 2737221 w 10571761"/>
              <a:gd name="connsiteY5" fmla="*/ 1800616 h 6873993"/>
              <a:gd name="connsiteX6" fmla="*/ 3227761 w 10571761"/>
              <a:gd name="connsiteY6" fmla="*/ 0 h 6873993"/>
              <a:gd name="connsiteX0" fmla="*/ 3227761 w 10571761"/>
              <a:gd name="connsiteY0" fmla="*/ 0 h 6873993"/>
              <a:gd name="connsiteX1" fmla="*/ 10571761 w 10571761"/>
              <a:gd name="connsiteY1" fmla="*/ 0 h 6873993"/>
              <a:gd name="connsiteX2" fmla="*/ 10571761 w 10571761"/>
              <a:gd name="connsiteY2" fmla="*/ 6873993 h 6873993"/>
              <a:gd name="connsiteX3" fmla="*/ 1072896 w 10571761"/>
              <a:gd name="connsiteY3" fmla="*/ 6873993 h 6873993"/>
              <a:gd name="connsiteX4" fmla="*/ 127010 w 10571761"/>
              <a:gd name="connsiteY4" fmla="*/ 2660377 h 6873993"/>
              <a:gd name="connsiteX5" fmla="*/ 2737221 w 10571761"/>
              <a:gd name="connsiteY5" fmla="*/ 1800616 h 6873993"/>
              <a:gd name="connsiteX6" fmla="*/ 3227761 w 10571761"/>
              <a:gd name="connsiteY6" fmla="*/ 0 h 6873993"/>
              <a:gd name="connsiteX0" fmla="*/ 3227761 w 10571761"/>
              <a:gd name="connsiteY0" fmla="*/ 0 h 6873993"/>
              <a:gd name="connsiteX1" fmla="*/ 10571761 w 10571761"/>
              <a:gd name="connsiteY1" fmla="*/ 0 h 6873993"/>
              <a:gd name="connsiteX2" fmla="*/ 10571761 w 10571761"/>
              <a:gd name="connsiteY2" fmla="*/ 6873993 h 6873993"/>
              <a:gd name="connsiteX3" fmla="*/ 1072896 w 10571761"/>
              <a:gd name="connsiteY3" fmla="*/ 6873993 h 6873993"/>
              <a:gd name="connsiteX4" fmla="*/ 127010 w 10571761"/>
              <a:gd name="connsiteY4" fmla="*/ 2660377 h 6873993"/>
              <a:gd name="connsiteX5" fmla="*/ 2737221 w 10571761"/>
              <a:gd name="connsiteY5" fmla="*/ 1815637 h 6873993"/>
              <a:gd name="connsiteX6" fmla="*/ 3227761 w 10571761"/>
              <a:gd name="connsiteY6" fmla="*/ 0 h 6873993"/>
              <a:gd name="connsiteX0" fmla="*/ 3230265 w 10574265"/>
              <a:gd name="connsiteY0" fmla="*/ 0 h 6873993"/>
              <a:gd name="connsiteX1" fmla="*/ 10574265 w 10574265"/>
              <a:gd name="connsiteY1" fmla="*/ 0 h 6873993"/>
              <a:gd name="connsiteX2" fmla="*/ 10574265 w 10574265"/>
              <a:gd name="connsiteY2" fmla="*/ 6873993 h 6873993"/>
              <a:gd name="connsiteX3" fmla="*/ 1075400 w 10574265"/>
              <a:gd name="connsiteY3" fmla="*/ 6873993 h 6873993"/>
              <a:gd name="connsiteX4" fmla="*/ 125758 w 10574265"/>
              <a:gd name="connsiteY4" fmla="*/ 2669765 h 6873993"/>
              <a:gd name="connsiteX5" fmla="*/ 2739725 w 10574265"/>
              <a:gd name="connsiteY5" fmla="*/ 1815637 h 6873993"/>
              <a:gd name="connsiteX6" fmla="*/ 3230265 w 10574265"/>
              <a:gd name="connsiteY6" fmla="*/ 0 h 6873993"/>
              <a:gd name="connsiteX0" fmla="*/ 3254674 w 10574265"/>
              <a:gd name="connsiteY0" fmla="*/ 0 h 6873993"/>
              <a:gd name="connsiteX1" fmla="*/ 10574265 w 10574265"/>
              <a:gd name="connsiteY1" fmla="*/ 0 h 6873993"/>
              <a:gd name="connsiteX2" fmla="*/ 10574265 w 10574265"/>
              <a:gd name="connsiteY2" fmla="*/ 6873993 h 6873993"/>
              <a:gd name="connsiteX3" fmla="*/ 1075400 w 10574265"/>
              <a:gd name="connsiteY3" fmla="*/ 6873993 h 6873993"/>
              <a:gd name="connsiteX4" fmla="*/ 125758 w 10574265"/>
              <a:gd name="connsiteY4" fmla="*/ 2669765 h 6873993"/>
              <a:gd name="connsiteX5" fmla="*/ 2739725 w 10574265"/>
              <a:gd name="connsiteY5" fmla="*/ 1815637 h 6873993"/>
              <a:gd name="connsiteX6" fmla="*/ 3254674 w 10574265"/>
              <a:gd name="connsiteY6" fmla="*/ 0 h 6873993"/>
              <a:gd name="connsiteX0" fmla="*/ 3254674 w 10574265"/>
              <a:gd name="connsiteY0" fmla="*/ 0 h 6873993"/>
              <a:gd name="connsiteX1" fmla="*/ 10574265 w 10574265"/>
              <a:gd name="connsiteY1" fmla="*/ 0 h 6873993"/>
              <a:gd name="connsiteX2" fmla="*/ 10574265 w 10574265"/>
              <a:gd name="connsiteY2" fmla="*/ 6873993 h 6873993"/>
              <a:gd name="connsiteX3" fmla="*/ 1075400 w 10574265"/>
              <a:gd name="connsiteY3" fmla="*/ 6873993 h 6873993"/>
              <a:gd name="connsiteX4" fmla="*/ 125758 w 10574265"/>
              <a:gd name="connsiteY4" fmla="*/ 2669765 h 6873993"/>
              <a:gd name="connsiteX5" fmla="*/ 2739725 w 10574265"/>
              <a:gd name="connsiteY5" fmla="*/ 1815637 h 6873993"/>
              <a:gd name="connsiteX6" fmla="*/ 3254674 w 10574265"/>
              <a:gd name="connsiteY6" fmla="*/ 0 h 6873993"/>
              <a:gd name="connsiteX0" fmla="*/ 3254674 w 10574265"/>
              <a:gd name="connsiteY0" fmla="*/ 0 h 6873993"/>
              <a:gd name="connsiteX1" fmla="*/ 10574265 w 10574265"/>
              <a:gd name="connsiteY1" fmla="*/ 0 h 6873993"/>
              <a:gd name="connsiteX2" fmla="*/ 10574265 w 10574265"/>
              <a:gd name="connsiteY2" fmla="*/ 6873993 h 6873993"/>
              <a:gd name="connsiteX3" fmla="*/ 1075400 w 10574265"/>
              <a:gd name="connsiteY3" fmla="*/ 6873993 h 6873993"/>
              <a:gd name="connsiteX4" fmla="*/ 125758 w 10574265"/>
              <a:gd name="connsiteY4" fmla="*/ 2669765 h 6873993"/>
              <a:gd name="connsiteX5" fmla="*/ 2739725 w 10574265"/>
              <a:gd name="connsiteY5" fmla="*/ 1815637 h 6873993"/>
              <a:gd name="connsiteX6" fmla="*/ 3254674 w 10574265"/>
              <a:gd name="connsiteY6" fmla="*/ 0 h 6873993"/>
              <a:gd name="connsiteX0" fmla="*/ 3274368 w 10593959"/>
              <a:gd name="connsiteY0" fmla="*/ 0 h 6875871"/>
              <a:gd name="connsiteX1" fmla="*/ 10593959 w 10593959"/>
              <a:gd name="connsiteY1" fmla="*/ 0 h 6875871"/>
              <a:gd name="connsiteX2" fmla="*/ 10593959 w 10593959"/>
              <a:gd name="connsiteY2" fmla="*/ 6873993 h 6875871"/>
              <a:gd name="connsiteX3" fmla="*/ 1038766 w 10593959"/>
              <a:gd name="connsiteY3" fmla="*/ 6875871 h 6875871"/>
              <a:gd name="connsiteX4" fmla="*/ 145452 w 10593959"/>
              <a:gd name="connsiteY4" fmla="*/ 2669765 h 6875871"/>
              <a:gd name="connsiteX5" fmla="*/ 2759419 w 10593959"/>
              <a:gd name="connsiteY5" fmla="*/ 1815637 h 6875871"/>
              <a:gd name="connsiteX6" fmla="*/ 3274368 w 10593959"/>
              <a:gd name="connsiteY6" fmla="*/ 0 h 6875871"/>
              <a:gd name="connsiteX0" fmla="*/ 3144699 w 10464290"/>
              <a:gd name="connsiteY0" fmla="*/ 0 h 6875871"/>
              <a:gd name="connsiteX1" fmla="*/ 10464290 w 10464290"/>
              <a:gd name="connsiteY1" fmla="*/ 0 h 6875871"/>
              <a:gd name="connsiteX2" fmla="*/ 10464290 w 10464290"/>
              <a:gd name="connsiteY2" fmla="*/ 6873993 h 6875871"/>
              <a:gd name="connsiteX3" fmla="*/ 909097 w 10464290"/>
              <a:gd name="connsiteY3" fmla="*/ 6875871 h 6875871"/>
              <a:gd name="connsiteX4" fmla="*/ 15783 w 10464290"/>
              <a:gd name="connsiteY4" fmla="*/ 2669765 h 6875871"/>
              <a:gd name="connsiteX5" fmla="*/ 2629750 w 10464290"/>
              <a:gd name="connsiteY5" fmla="*/ 1815637 h 6875871"/>
              <a:gd name="connsiteX6" fmla="*/ 3144699 w 10464290"/>
              <a:gd name="connsiteY6" fmla="*/ 0 h 6875871"/>
              <a:gd name="connsiteX0" fmla="*/ 3195594 w 10515185"/>
              <a:gd name="connsiteY0" fmla="*/ 0 h 6875871"/>
              <a:gd name="connsiteX1" fmla="*/ 10515185 w 10515185"/>
              <a:gd name="connsiteY1" fmla="*/ 0 h 6875871"/>
              <a:gd name="connsiteX2" fmla="*/ 10515185 w 10515185"/>
              <a:gd name="connsiteY2" fmla="*/ 6873993 h 6875871"/>
              <a:gd name="connsiteX3" fmla="*/ 959992 w 10515185"/>
              <a:gd name="connsiteY3" fmla="*/ 6875871 h 6875871"/>
              <a:gd name="connsiteX4" fmla="*/ 66678 w 10515185"/>
              <a:gd name="connsiteY4" fmla="*/ 2669765 h 6875871"/>
              <a:gd name="connsiteX5" fmla="*/ 2680645 w 10515185"/>
              <a:gd name="connsiteY5" fmla="*/ 1815637 h 6875871"/>
              <a:gd name="connsiteX6" fmla="*/ 3195594 w 10515185"/>
              <a:gd name="connsiteY6" fmla="*/ 0 h 687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5185" h="6875871">
                <a:moveTo>
                  <a:pt x="3195594" y="0"/>
                </a:moveTo>
                <a:lnTo>
                  <a:pt x="10515185" y="0"/>
                </a:lnTo>
                <a:lnTo>
                  <a:pt x="10515185" y="6873993"/>
                </a:lnTo>
                <a:lnTo>
                  <a:pt x="959992" y="6875871"/>
                </a:lnTo>
                <a:cubicBezTo>
                  <a:pt x="508350" y="6219011"/>
                  <a:pt x="-225104" y="4831539"/>
                  <a:pt x="66678" y="2669765"/>
                </a:cubicBezTo>
                <a:cubicBezTo>
                  <a:pt x="506793" y="2374344"/>
                  <a:pt x="1648612" y="1889488"/>
                  <a:pt x="2680645" y="1815637"/>
                </a:cubicBezTo>
                <a:cubicBezTo>
                  <a:pt x="2747148" y="1247977"/>
                  <a:pt x="2883123" y="669051"/>
                  <a:pt x="3195594" y="0"/>
                </a:cubicBezTo>
                <a:close/>
              </a:path>
            </a:pathLst>
          </a:custGeom>
          <a:solidFill>
            <a:schemeClr val="bg2"/>
          </a:solidFill>
          <a:ln w="3175">
            <a:noFill/>
          </a:ln>
        </p:spPr>
        <p:txBody>
          <a:bodyPr anchor="ctr"/>
          <a:lstStyle>
            <a:lvl1pPr algn="ctr">
              <a:defRPr/>
            </a:lvl1pPr>
          </a:lstStyle>
          <a:p>
            <a:r>
              <a:rPr lang="en-GB" dirty="0"/>
              <a:t>Click icon to add picture</a:t>
            </a:r>
          </a:p>
        </p:txBody>
      </p:sp>
      <p:sp>
        <p:nvSpPr>
          <p:cNvPr id="5" name="Footer Placeholder 4">
            <a:extLst>
              <a:ext uri="{FF2B5EF4-FFF2-40B4-BE49-F238E27FC236}">
                <a16:creationId xmlns:a16="http://schemas.microsoft.com/office/drawing/2014/main" id="{7421A681-2144-4ED9-D1BA-C406F308E6B7}"/>
              </a:ext>
            </a:extLst>
          </p:cNvPr>
          <p:cNvSpPr>
            <a:spLocks noGrp="1"/>
          </p:cNvSpPr>
          <p:nvPr>
            <p:ph type="ftr" sz="quarter" idx="11"/>
          </p:nvPr>
        </p:nvSpPr>
        <p:spPr/>
        <p:txBody>
          <a:bodyPr/>
          <a:lstStyle>
            <a:lvl1pPr>
              <a:defRPr>
                <a:solidFill>
                  <a:schemeClr val="bg1"/>
                </a:solidFill>
              </a:defRPr>
            </a:lvl1pPr>
          </a:lstStyle>
          <a:p>
            <a:r>
              <a:rPr lang="en-GB"/>
              <a:t>Document title</a:t>
            </a:r>
          </a:p>
        </p:txBody>
      </p:sp>
      <p:sp>
        <p:nvSpPr>
          <p:cNvPr id="6" name="Slide Number Placeholder 5">
            <a:extLst>
              <a:ext uri="{FF2B5EF4-FFF2-40B4-BE49-F238E27FC236}">
                <a16:creationId xmlns:a16="http://schemas.microsoft.com/office/drawing/2014/main" id="{E7DDBC5C-49D4-6F20-241D-F498BC1168FA}"/>
              </a:ext>
            </a:extLst>
          </p:cNvPr>
          <p:cNvSpPr>
            <a:spLocks noGrp="1"/>
          </p:cNvSpPr>
          <p:nvPr>
            <p:ph type="sldNum" sz="quarter" idx="12"/>
          </p:nvPr>
        </p:nvSpPr>
        <p:spPr/>
        <p:txBody>
          <a:bodyPr/>
          <a:lstStyle>
            <a:lvl1pPr>
              <a:defRPr>
                <a:solidFill>
                  <a:schemeClr val="bg1"/>
                </a:solidFill>
              </a:defRPr>
            </a:lvl1pPr>
          </a:lstStyle>
          <a:p>
            <a:fld id="{D5EE3201-895B-4E99-A715-B8143136AEC7}" type="slidenum">
              <a:rPr lang="en-GB" smtClean="0"/>
              <a:pPr/>
              <a:t>‹#›</a:t>
            </a:fld>
            <a:endParaRPr lang="en-GB" dirty="0"/>
          </a:p>
        </p:txBody>
      </p:sp>
      <p:sp>
        <p:nvSpPr>
          <p:cNvPr id="10" name="Text Placeholder 9">
            <a:extLst>
              <a:ext uri="{FF2B5EF4-FFF2-40B4-BE49-F238E27FC236}">
                <a16:creationId xmlns:a16="http://schemas.microsoft.com/office/drawing/2014/main" id="{FCE3D148-F34E-63D4-0627-2FE0301F13DE}"/>
              </a:ext>
            </a:extLst>
          </p:cNvPr>
          <p:cNvSpPr>
            <a:spLocks noGrp="1"/>
          </p:cNvSpPr>
          <p:nvPr>
            <p:ph type="body" sz="quarter" idx="15" hasCustomPrompt="1"/>
          </p:nvPr>
        </p:nvSpPr>
        <p:spPr>
          <a:xfrm>
            <a:off x="446088" y="6382800"/>
            <a:ext cx="2193911" cy="338138"/>
          </a:xfrm>
        </p:spPr>
        <p:txBody>
          <a:bodyPr/>
          <a:lstStyle>
            <a:lvl1pPr marL="0">
              <a:lnSpc>
                <a:spcPct val="100000"/>
              </a:lnSpc>
              <a:defRPr sz="1200" b="1">
                <a:solidFill>
                  <a:schemeClr val="bg1"/>
                </a:solidFill>
                <a:latin typeface="+mj-lt"/>
              </a:defRPr>
            </a:lvl1pPr>
            <a:lvl2pPr marL="0">
              <a:lnSpc>
                <a:spcPct val="100000"/>
              </a:lnSpc>
              <a:defRPr sz="1200" b="1">
                <a:latin typeface="+mj-lt"/>
              </a:defRPr>
            </a:lvl2pPr>
            <a:lvl3pPr marL="0">
              <a:lnSpc>
                <a:spcPct val="100000"/>
              </a:lnSpc>
              <a:defRPr sz="1200" b="1">
                <a:latin typeface="+mj-lt"/>
              </a:defRPr>
            </a:lvl3pPr>
            <a:lvl4pPr marL="0">
              <a:lnSpc>
                <a:spcPct val="100000"/>
              </a:lnSpc>
              <a:defRPr sz="1200" b="1">
                <a:latin typeface="+mj-lt"/>
              </a:defRPr>
            </a:lvl4pPr>
            <a:lvl5pPr marL="0">
              <a:lnSpc>
                <a:spcPct val="100000"/>
              </a:lnSpc>
              <a:defRPr sz="1200" b="1">
                <a:latin typeface="+mj-lt"/>
              </a:defRPr>
            </a:lvl5pPr>
          </a:lstStyle>
          <a:p>
            <a:r>
              <a:rPr lang="en-GB" sz="1200" b="1" spc="-10" baseline="0" dirty="0">
                <a:solidFill>
                  <a:schemeClr val="bg1"/>
                </a:solidFill>
                <a:latin typeface="+mj-lt"/>
              </a:rPr>
              <a:t>North London Hospice </a:t>
            </a:r>
          </a:p>
        </p:txBody>
      </p:sp>
    </p:spTree>
    <p:extLst>
      <p:ext uri="{BB962C8B-B14F-4D97-AF65-F5344CB8AC3E}">
        <p14:creationId xmlns:p14="http://schemas.microsoft.com/office/powerpoint/2010/main" val="3927708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2738677562"/>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1451428" y="2454514"/>
            <a:ext cx="6073496" cy="3006750"/>
          </a:xfrm>
        </p:spPr>
        <p:txBody>
          <a:bodyPr/>
          <a:lstStyle>
            <a:lvl1pPr marL="0" indent="0">
              <a:spcBef>
                <a:spcPts val="0"/>
              </a:spcBef>
              <a:spcAft>
                <a:spcPts val="422"/>
              </a:spcAft>
              <a:buNone/>
              <a:defRPr sz="1336"/>
            </a:lvl1pPr>
          </a:lstStyle>
          <a:p>
            <a:pPr lvl="0"/>
            <a:r>
              <a:rPr lang="en-GB" dirty="0"/>
              <a:t>Click to edit Master text styles</a:t>
            </a:r>
          </a:p>
        </p:txBody>
      </p:sp>
      <p:sp>
        <p:nvSpPr>
          <p:cNvPr id="7" name="Picture Placeholder 6"/>
          <p:cNvSpPr>
            <a:spLocks noGrp="1"/>
          </p:cNvSpPr>
          <p:nvPr>
            <p:ph type="pic" sz="quarter" idx="12"/>
          </p:nvPr>
        </p:nvSpPr>
        <p:spPr>
          <a:xfrm>
            <a:off x="7972735" y="4285971"/>
            <a:ext cx="4219265" cy="2070653"/>
          </a:xfrm>
        </p:spPr>
        <p:txBody>
          <a:bodyPr/>
          <a:lstStyle/>
          <a:p>
            <a:endParaRPr lang="en-GB"/>
          </a:p>
        </p:txBody>
      </p:sp>
    </p:spTree>
    <p:extLst>
      <p:ext uri="{BB962C8B-B14F-4D97-AF65-F5344CB8AC3E}">
        <p14:creationId xmlns:p14="http://schemas.microsoft.com/office/powerpoint/2010/main" val="3934366234"/>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656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259324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Image">
    <p:bg>
      <p:bgPr>
        <a:solidFill>
          <a:schemeClr val="accent5"/>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48EAB42-6D66-354A-9275-2C215BBE932F}"/>
              </a:ext>
            </a:extLst>
          </p:cNvPr>
          <p:cNvSpPr/>
          <p:nvPr userDrawn="1"/>
        </p:nvSpPr>
        <p:spPr>
          <a:xfrm>
            <a:off x="0" y="1"/>
            <a:ext cx="4391450" cy="2399152"/>
          </a:xfrm>
          <a:custGeom>
            <a:avLst/>
            <a:gdLst>
              <a:gd name="connsiteX0" fmla="*/ 0 w 4391450"/>
              <a:gd name="connsiteY0" fmla="*/ 0 h 2277264"/>
              <a:gd name="connsiteX1" fmla="*/ 4391450 w 4391450"/>
              <a:gd name="connsiteY1" fmla="*/ 0 h 2277264"/>
              <a:gd name="connsiteX2" fmla="*/ 4391450 w 4391450"/>
              <a:gd name="connsiteY2" fmla="*/ 2277264 h 2277264"/>
              <a:gd name="connsiteX3" fmla="*/ 0 w 4391450"/>
              <a:gd name="connsiteY3" fmla="*/ 2277264 h 2277264"/>
              <a:gd name="connsiteX4" fmla="*/ 0 w 4391450"/>
              <a:gd name="connsiteY4" fmla="*/ 0 h 2277264"/>
              <a:gd name="connsiteX0" fmla="*/ 0 w 4391450"/>
              <a:gd name="connsiteY0" fmla="*/ 0 h 2277264"/>
              <a:gd name="connsiteX1" fmla="*/ 4391450 w 4391450"/>
              <a:gd name="connsiteY1" fmla="*/ 0 h 2277264"/>
              <a:gd name="connsiteX2" fmla="*/ 0 w 4391450"/>
              <a:gd name="connsiteY2" fmla="*/ 2277264 h 2277264"/>
              <a:gd name="connsiteX3" fmla="*/ 0 w 4391450"/>
              <a:gd name="connsiteY3" fmla="*/ 0 h 2277264"/>
              <a:gd name="connsiteX0" fmla="*/ 0 w 4391450"/>
              <a:gd name="connsiteY0" fmla="*/ 0 h 2277264"/>
              <a:gd name="connsiteX1" fmla="*/ 4391450 w 4391450"/>
              <a:gd name="connsiteY1" fmla="*/ 0 h 2277264"/>
              <a:gd name="connsiteX2" fmla="*/ 0 w 4391450"/>
              <a:gd name="connsiteY2" fmla="*/ 2277264 h 2277264"/>
              <a:gd name="connsiteX3" fmla="*/ 0 w 4391450"/>
              <a:gd name="connsiteY3" fmla="*/ 0 h 2277264"/>
              <a:gd name="connsiteX0" fmla="*/ 0 w 4391450"/>
              <a:gd name="connsiteY0" fmla="*/ 0 h 2394005"/>
              <a:gd name="connsiteX1" fmla="*/ 4391450 w 4391450"/>
              <a:gd name="connsiteY1" fmla="*/ 0 h 2394005"/>
              <a:gd name="connsiteX2" fmla="*/ 0 w 4391450"/>
              <a:gd name="connsiteY2" fmla="*/ 2277264 h 2394005"/>
              <a:gd name="connsiteX3" fmla="*/ 0 w 4391450"/>
              <a:gd name="connsiteY3" fmla="*/ 0 h 2394005"/>
              <a:gd name="connsiteX0" fmla="*/ 0 w 4391450"/>
              <a:gd name="connsiteY0" fmla="*/ 0 h 2399152"/>
              <a:gd name="connsiteX1" fmla="*/ 4391450 w 4391450"/>
              <a:gd name="connsiteY1" fmla="*/ 0 h 2399152"/>
              <a:gd name="connsiteX2" fmla="*/ 0 w 4391450"/>
              <a:gd name="connsiteY2" fmla="*/ 2277264 h 2399152"/>
              <a:gd name="connsiteX3" fmla="*/ 0 w 4391450"/>
              <a:gd name="connsiteY3" fmla="*/ 0 h 2399152"/>
            </a:gdLst>
            <a:ahLst/>
            <a:cxnLst>
              <a:cxn ang="0">
                <a:pos x="connsiteX0" y="connsiteY0"/>
              </a:cxn>
              <a:cxn ang="0">
                <a:pos x="connsiteX1" y="connsiteY1"/>
              </a:cxn>
              <a:cxn ang="0">
                <a:pos x="connsiteX2" y="connsiteY2"/>
              </a:cxn>
              <a:cxn ang="0">
                <a:pos x="connsiteX3" y="connsiteY3"/>
              </a:cxn>
            </a:cxnLst>
            <a:rect l="l" t="t" r="r" b="b"/>
            <a:pathLst>
              <a:path w="4391450" h="2399152">
                <a:moveTo>
                  <a:pt x="0" y="0"/>
                </a:moveTo>
                <a:lnTo>
                  <a:pt x="4391450" y="0"/>
                </a:lnTo>
                <a:cubicBezTo>
                  <a:pt x="3585769" y="1964698"/>
                  <a:pt x="1463817" y="2717962"/>
                  <a:pt x="0" y="2277264"/>
                </a:cubicBezTo>
                <a:lnTo>
                  <a:pt x="0" y="0"/>
                </a:lnTo>
                <a:close/>
              </a:path>
            </a:pathLst>
          </a:cu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Logo&#10;&#10;Description automatically generated">
            <a:extLst>
              <a:ext uri="{FF2B5EF4-FFF2-40B4-BE49-F238E27FC236}">
                <a16:creationId xmlns:a16="http://schemas.microsoft.com/office/drawing/2014/main" id="{49EE4554-3938-3953-8B99-B84C050B29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3600" y="446400"/>
            <a:ext cx="2026800" cy="1494632"/>
          </a:xfrm>
          <a:prstGeom prst="rect">
            <a:avLst/>
          </a:prstGeom>
        </p:spPr>
      </p:pic>
      <p:sp>
        <p:nvSpPr>
          <p:cNvPr id="2" name="Title 1">
            <a:extLst>
              <a:ext uri="{FF2B5EF4-FFF2-40B4-BE49-F238E27FC236}">
                <a16:creationId xmlns:a16="http://schemas.microsoft.com/office/drawing/2014/main" id="{7D91696A-3DFD-2CB6-FBE3-08C2104A2D53}"/>
              </a:ext>
            </a:extLst>
          </p:cNvPr>
          <p:cNvSpPr>
            <a:spLocks noGrp="1"/>
          </p:cNvSpPr>
          <p:nvPr>
            <p:ph type="ctrTitle" hasCustomPrompt="1"/>
          </p:nvPr>
        </p:nvSpPr>
        <p:spPr>
          <a:xfrm>
            <a:off x="292613" y="3641774"/>
            <a:ext cx="6642723" cy="1731226"/>
          </a:xfrm>
          <a:prstGeom prst="rect">
            <a:avLst/>
          </a:prstGeom>
          <a:noFill/>
        </p:spPr>
        <p:txBody>
          <a:bodyPr lIns="72000" tIns="0" bIns="0" anchor="t">
            <a:noAutofit/>
          </a:bodyPr>
          <a:lstStyle>
            <a:lvl1pPr algn="l">
              <a:lnSpc>
                <a:spcPts val="5600"/>
              </a:lnSpc>
              <a:defRPr sz="4800">
                <a:solidFill>
                  <a:schemeClr val="accent1"/>
                </a:solidFill>
              </a:defRPr>
            </a:lvl1pPr>
          </a:lstStyle>
          <a:p>
            <a:r>
              <a:rPr lang="en-US" dirty="0"/>
              <a:t>Second line</a:t>
            </a:r>
            <a:endParaRPr lang="en-GB" dirty="0"/>
          </a:p>
        </p:txBody>
      </p:sp>
      <p:sp>
        <p:nvSpPr>
          <p:cNvPr id="3" name="Subtitle 2">
            <a:extLst>
              <a:ext uri="{FF2B5EF4-FFF2-40B4-BE49-F238E27FC236}">
                <a16:creationId xmlns:a16="http://schemas.microsoft.com/office/drawing/2014/main" id="{7D7D2ECD-F3C5-CAF9-775A-2DB732972D86}"/>
              </a:ext>
            </a:extLst>
          </p:cNvPr>
          <p:cNvSpPr>
            <a:spLocks noGrp="1"/>
          </p:cNvSpPr>
          <p:nvPr>
            <p:ph type="subTitle" idx="1"/>
          </p:nvPr>
        </p:nvSpPr>
        <p:spPr>
          <a:xfrm>
            <a:off x="439231" y="5517000"/>
            <a:ext cx="6496105" cy="1007999"/>
          </a:xfrm>
        </p:spPr>
        <p:txBody>
          <a:bodyPr/>
          <a:lstStyle>
            <a:lvl1pPr marL="0" indent="0" algn="l">
              <a:lnSpc>
                <a:spcPts val="2300"/>
              </a:lnSpc>
              <a:spcAft>
                <a:spcPts val="0"/>
              </a:spcAft>
              <a:buNone/>
              <a:defRPr sz="20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11" name="Text Placeholder 10">
            <a:extLst>
              <a:ext uri="{FF2B5EF4-FFF2-40B4-BE49-F238E27FC236}">
                <a16:creationId xmlns:a16="http://schemas.microsoft.com/office/drawing/2014/main" id="{AEE472DC-83FC-18CA-8F91-1E0EFB614EAE}"/>
              </a:ext>
            </a:extLst>
          </p:cNvPr>
          <p:cNvSpPr>
            <a:spLocks noGrp="1" noChangeAspect="1"/>
          </p:cNvSpPr>
          <p:nvPr>
            <p:ph type="body" sz="quarter" idx="10" hasCustomPrompt="1"/>
          </p:nvPr>
        </p:nvSpPr>
        <p:spPr>
          <a:xfrm>
            <a:off x="292613" y="2853000"/>
            <a:ext cx="4939387" cy="790848"/>
          </a:xfrm>
          <a:custGeom>
            <a:avLst/>
            <a:gdLst>
              <a:gd name="connsiteX0" fmla="*/ 0 w 5261862"/>
              <a:gd name="connsiteY0" fmla="*/ 0 h 1085801"/>
              <a:gd name="connsiteX1" fmla="*/ 5261862 w 5261862"/>
              <a:gd name="connsiteY1" fmla="*/ 0 h 1085801"/>
              <a:gd name="connsiteX2" fmla="*/ 5261862 w 5261862"/>
              <a:gd name="connsiteY2" fmla="*/ 1085801 h 1085801"/>
              <a:gd name="connsiteX3" fmla="*/ 0 w 5261862"/>
              <a:gd name="connsiteY3" fmla="*/ 1085801 h 1085801"/>
              <a:gd name="connsiteX4" fmla="*/ 0 w 5261862"/>
              <a:gd name="connsiteY4" fmla="*/ 0 h 1085801"/>
              <a:gd name="connsiteX0" fmla="*/ 20868 w 5261862"/>
              <a:gd name="connsiteY0" fmla="*/ 0 h 1085801"/>
              <a:gd name="connsiteX1" fmla="*/ 5261862 w 5261862"/>
              <a:gd name="connsiteY1" fmla="*/ 0 h 1085801"/>
              <a:gd name="connsiteX2" fmla="*/ 5261862 w 5261862"/>
              <a:gd name="connsiteY2" fmla="*/ 1085801 h 1085801"/>
              <a:gd name="connsiteX3" fmla="*/ 0 w 5261862"/>
              <a:gd name="connsiteY3" fmla="*/ 1085801 h 1085801"/>
              <a:gd name="connsiteX4" fmla="*/ 20868 w 5261862"/>
              <a:gd name="connsiteY4" fmla="*/ 0 h 1085801"/>
              <a:gd name="connsiteX0" fmla="*/ 45531 w 5286525"/>
              <a:gd name="connsiteY0" fmla="*/ 0 h 1085801"/>
              <a:gd name="connsiteX1" fmla="*/ 5286525 w 5286525"/>
              <a:gd name="connsiteY1" fmla="*/ 0 h 1085801"/>
              <a:gd name="connsiteX2" fmla="*/ 5286525 w 5286525"/>
              <a:gd name="connsiteY2" fmla="*/ 1085801 h 1085801"/>
              <a:gd name="connsiteX3" fmla="*/ 0 w 5286525"/>
              <a:gd name="connsiteY3" fmla="*/ 1009917 h 1085801"/>
              <a:gd name="connsiteX4" fmla="*/ 45531 w 5286525"/>
              <a:gd name="connsiteY4" fmla="*/ 0 h 1085801"/>
              <a:gd name="connsiteX0" fmla="*/ 45531 w 5286525"/>
              <a:gd name="connsiteY0" fmla="*/ 0 h 1085801"/>
              <a:gd name="connsiteX1" fmla="*/ 5144243 w 5286525"/>
              <a:gd name="connsiteY1" fmla="*/ 3794 h 1085801"/>
              <a:gd name="connsiteX2" fmla="*/ 5286525 w 5286525"/>
              <a:gd name="connsiteY2" fmla="*/ 1085801 h 1085801"/>
              <a:gd name="connsiteX3" fmla="*/ 0 w 5286525"/>
              <a:gd name="connsiteY3" fmla="*/ 1009917 h 1085801"/>
              <a:gd name="connsiteX4" fmla="*/ 45531 w 5286525"/>
              <a:gd name="connsiteY4" fmla="*/ 0 h 1085801"/>
              <a:gd name="connsiteX0" fmla="*/ 45531 w 5235304"/>
              <a:gd name="connsiteY0" fmla="*/ 0 h 1009917"/>
              <a:gd name="connsiteX1" fmla="*/ 5144243 w 5235304"/>
              <a:gd name="connsiteY1" fmla="*/ 3794 h 1009917"/>
              <a:gd name="connsiteX2" fmla="*/ 5235304 w 5235304"/>
              <a:gd name="connsiteY2" fmla="*/ 1000432 h 1009917"/>
              <a:gd name="connsiteX3" fmla="*/ 0 w 5235304"/>
              <a:gd name="connsiteY3" fmla="*/ 1009917 h 1009917"/>
              <a:gd name="connsiteX4" fmla="*/ 45531 w 5235304"/>
              <a:gd name="connsiteY4" fmla="*/ 0 h 1009917"/>
              <a:gd name="connsiteX0" fmla="*/ 4937 w 5194710"/>
              <a:gd name="connsiteY0" fmla="*/ 0 h 1009917"/>
              <a:gd name="connsiteX1" fmla="*/ 5103649 w 5194710"/>
              <a:gd name="connsiteY1" fmla="*/ 3794 h 1009917"/>
              <a:gd name="connsiteX2" fmla="*/ 5194710 w 5194710"/>
              <a:gd name="connsiteY2" fmla="*/ 1000432 h 1009917"/>
              <a:gd name="connsiteX3" fmla="*/ 0 w 5194710"/>
              <a:gd name="connsiteY3" fmla="*/ 1009917 h 1009917"/>
              <a:gd name="connsiteX4" fmla="*/ 4937 w 5194710"/>
              <a:gd name="connsiteY4" fmla="*/ 0 h 1009917"/>
              <a:gd name="connsiteX0" fmla="*/ 36 w 5246287"/>
              <a:gd name="connsiteY0" fmla="*/ 0 h 1009917"/>
              <a:gd name="connsiteX1" fmla="*/ 5155226 w 5246287"/>
              <a:gd name="connsiteY1" fmla="*/ 3794 h 1009917"/>
              <a:gd name="connsiteX2" fmla="*/ 5246287 w 5246287"/>
              <a:gd name="connsiteY2" fmla="*/ 1000432 h 1009917"/>
              <a:gd name="connsiteX3" fmla="*/ 51577 w 5246287"/>
              <a:gd name="connsiteY3" fmla="*/ 1009917 h 1009917"/>
              <a:gd name="connsiteX4" fmla="*/ 36 w 5246287"/>
              <a:gd name="connsiteY4" fmla="*/ 0 h 1009917"/>
              <a:gd name="connsiteX0" fmla="*/ 0 w 5246251"/>
              <a:gd name="connsiteY0" fmla="*/ 0 h 1009917"/>
              <a:gd name="connsiteX1" fmla="*/ 5155190 w 5246251"/>
              <a:gd name="connsiteY1" fmla="*/ 3794 h 1009917"/>
              <a:gd name="connsiteX2" fmla="*/ 5246251 w 5246251"/>
              <a:gd name="connsiteY2" fmla="*/ 1000432 h 1009917"/>
              <a:gd name="connsiteX3" fmla="*/ 51541 w 5246251"/>
              <a:gd name="connsiteY3" fmla="*/ 1009917 h 1009917"/>
              <a:gd name="connsiteX4" fmla="*/ 0 w 5246251"/>
              <a:gd name="connsiteY4" fmla="*/ 0 h 1009917"/>
              <a:gd name="connsiteX0" fmla="*/ 0 w 5246251"/>
              <a:gd name="connsiteY0" fmla="*/ 0 h 1009917"/>
              <a:gd name="connsiteX1" fmla="*/ 5155190 w 5246251"/>
              <a:gd name="connsiteY1" fmla="*/ 3794 h 1009917"/>
              <a:gd name="connsiteX2" fmla="*/ 5246251 w 5246251"/>
              <a:gd name="connsiteY2" fmla="*/ 1000432 h 1009917"/>
              <a:gd name="connsiteX3" fmla="*/ 51541 w 5246251"/>
              <a:gd name="connsiteY3" fmla="*/ 1009917 h 1009917"/>
              <a:gd name="connsiteX4" fmla="*/ 0 w 5246251"/>
              <a:gd name="connsiteY4" fmla="*/ 0 h 1009917"/>
              <a:gd name="connsiteX0" fmla="*/ 0 w 5246251"/>
              <a:gd name="connsiteY0" fmla="*/ 0 h 1007268"/>
              <a:gd name="connsiteX1" fmla="*/ 5155190 w 5246251"/>
              <a:gd name="connsiteY1" fmla="*/ 3794 h 1007268"/>
              <a:gd name="connsiteX2" fmla="*/ 5246251 w 5246251"/>
              <a:gd name="connsiteY2" fmla="*/ 1000432 h 1007268"/>
              <a:gd name="connsiteX3" fmla="*/ 53305 w 5246251"/>
              <a:gd name="connsiteY3" fmla="*/ 1007268 h 1007268"/>
              <a:gd name="connsiteX4" fmla="*/ 0 w 5246251"/>
              <a:gd name="connsiteY4" fmla="*/ 0 h 1007268"/>
              <a:gd name="connsiteX0" fmla="*/ 0 w 5246251"/>
              <a:gd name="connsiteY0" fmla="*/ 0 h 1007268"/>
              <a:gd name="connsiteX1" fmla="*/ 5155190 w 5246251"/>
              <a:gd name="connsiteY1" fmla="*/ 3794 h 1007268"/>
              <a:gd name="connsiteX2" fmla="*/ 5246251 w 5246251"/>
              <a:gd name="connsiteY2" fmla="*/ 1000432 h 1007268"/>
              <a:gd name="connsiteX3" fmla="*/ 53305 w 5246251"/>
              <a:gd name="connsiteY3" fmla="*/ 1007268 h 1007268"/>
              <a:gd name="connsiteX4" fmla="*/ 0 w 5246251"/>
              <a:gd name="connsiteY4" fmla="*/ 0 h 1007268"/>
              <a:gd name="connsiteX0" fmla="*/ 0 w 5246251"/>
              <a:gd name="connsiteY0" fmla="*/ 0 h 1007268"/>
              <a:gd name="connsiteX1" fmla="*/ 5167544 w 5246251"/>
              <a:gd name="connsiteY1" fmla="*/ 3794 h 1007268"/>
              <a:gd name="connsiteX2" fmla="*/ 5246251 w 5246251"/>
              <a:gd name="connsiteY2" fmla="*/ 1000432 h 1007268"/>
              <a:gd name="connsiteX3" fmla="*/ 53305 w 5246251"/>
              <a:gd name="connsiteY3" fmla="*/ 1007268 h 1007268"/>
              <a:gd name="connsiteX4" fmla="*/ 0 w 5246251"/>
              <a:gd name="connsiteY4" fmla="*/ 0 h 1007268"/>
              <a:gd name="connsiteX0" fmla="*/ 0 w 5205657"/>
              <a:gd name="connsiteY0" fmla="*/ 0 h 1007268"/>
              <a:gd name="connsiteX1" fmla="*/ 5167544 w 5205657"/>
              <a:gd name="connsiteY1" fmla="*/ 3794 h 1007268"/>
              <a:gd name="connsiteX2" fmla="*/ 5205657 w 5205657"/>
              <a:gd name="connsiteY2" fmla="*/ 1000432 h 1007268"/>
              <a:gd name="connsiteX3" fmla="*/ 53305 w 5205657"/>
              <a:gd name="connsiteY3" fmla="*/ 1007268 h 1007268"/>
              <a:gd name="connsiteX4" fmla="*/ 0 w 5205657"/>
              <a:gd name="connsiteY4" fmla="*/ 0 h 1007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5657" h="1007268">
                <a:moveTo>
                  <a:pt x="0" y="0"/>
                </a:moveTo>
                <a:lnTo>
                  <a:pt x="5167544" y="3794"/>
                </a:lnTo>
                <a:lnTo>
                  <a:pt x="5205657" y="1000432"/>
                </a:lnTo>
                <a:lnTo>
                  <a:pt x="53305" y="1007268"/>
                </a:lnTo>
                <a:cubicBezTo>
                  <a:pt x="40833" y="686515"/>
                  <a:pt x="24828" y="360469"/>
                  <a:pt x="0" y="0"/>
                </a:cubicBezTo>
                <a:close/>
              </a:path>
            </a:pathLst>
          </a:custGeom>
          <a:solidFill>
            <a:schemeClr val="bg1"/>
          </a:solidFill>
        </p:spPr>
        <p:txBody>
          <a:bodyPr wrap="square" lIns="108000" tIns="0" rIns="72000" bIns="72000">
            <a:spAutoFit/>
          </a:bodyPr>
          <a:lstStyle>
            <a:lvl1pPr>
              <a:lnSpc>
                <a:spcPts val="5600"/>
              </a:lnSpc>
              <a:spcAft>
                <a:spcPts val="0"/>
              </a:spcAft>
              <a:defRPr sz="4800" b="1">
                <a:solidFill>
                  <a:schemeClr val="accent1"/>
                </a:solidFill>
                <a:latin typeface="+mj-lt"/>
              </a:defRPr>
            </a:lvl1pPr>
          </a:lstStyle>
          <a:p>
            <a:pPr lvl="0"/>
            <a:r>
              <a:rPr lang="en-US" dirty="0"/>
              <a:t>Document title</a:t>
            </a:r>
          </a:p>
        </p:txBody>
      </p:sp>
      <p:sp>
        <p:nvSpPr>
          <p:cNvPr id="8" name="Picture Placeholder 7">
            <a:extLst>
              <a:ext uri="{FF2B5EF4-FFF2-40B4-BE49-F238E27FC236}">
                <a16:creationId xmlns:a16="http://schemas.microsoft.com/office/drawing/2014/main" id="{FDC09F7B-82E6-18D3-4498-BE5A9EB1D19A}"/>
              </a:ext>
            </a:extLst>
          </p:cNvPr>
          <p:cNvSpPr>
            <a:spLocks noGrp="1" noChangeAspect="1"/>
          </p:cNvSpPr>
          <p:nvPr>
            <p:ph type="pic" sz="quarter" idx="11"/>
          </p:nvPr>
        </p:nvSpPr>
        <p:spPr>
          <a:xfrm>
            <a:off x="6639593" y="0"/>
            <a:ext cx="5552408" cy="6866736"/>
          </a:xfrm>
          <a:custGeom>
            <a:avLst/>
            <a:gdLst>
              <a:gd name="connsiteX0" fmla="*/ 0 w 5552408"/>
              <a:gd name="connsiteY0" fmla="*/ 0 h 6858000"/>
              <a:gd name="connsiteX1" fmla="*/ 5552408 w 5552408"/>
              <a:gd name="connsiteY1" fmla="*/ 0 h 6858000"/>
              <a:gd name="connsiteX2" fmla="*/ 5552408 w 5552408"/>
              <a:gd name="connsiteY2" fmla="*/ 6858000 h 6858000"/>
              <a:gd name="connsiteX3" fmla="*/ 0 w 5552408"/>
              <a:gd name="connsiteY3" fmla="*/ 6858000 h 6858000"/>
              <a:gd name="connsiteX4" fmla="*/ 0 w 5552408"/>
              <a:gd name="connsiteY4" fmla="*/ 0 h 6858000"/>
              <a:gd name="connsiteX0" fmla="*/ 0 w 5552408"/>
              <a:gd name="connsiteY0" fmla="*/ 0 h 6866736"/>
              <a:gd name="connsiteX1" fmla="*/ 5552408 w 5552408"/>
              <a:gd name="connsiteY1" fmla="*/ 0 h 6866736"/>
              <a:gd name="connsiteX2" fmla="*/ 5552408 w 5552408"/>
              <a:gd name="connsiteY2" fmla="*/ 6858000 h 6866736"/>
              <a:gd name="connsiteX3" fmla="*/ 646486 w 5552408"/>
              <a:gd name="connsiteY3" fmla="*/ 6866736 h 6866736"/>
              <a:gd name="connsiteX4" fmla="*/ 0 w 5552408"/>
              <a:gd name="connsiteY4" fmla="*/ 6858000 h 6866736"/>
              <a:gd name="connsiteX5" fmla="*/ 0 w 5552408"/>
              <a:gd name="connsiteY5" fmla="*/ 0 h 6866736"/>
              <a:gd name="connsiteX0" fmla="*/ 0 w 5552408"/>
              <a:gd name="connsiteY0" fmla="*/ 0 h 6866736"/>
              <a:gd name="connsiteX1" fmla="*/ 5552408 w 5552408"/>
              <a:gd name="connsiteY1" fmla="*/ 0 h 6866736"/>
              <a:gd name="connsiteX2" fmla="*/ 5552408 w 5552408"/>
              <a:gd name="connsiteY2" fmla="*/ 6858000 h 6866736"/>
              <a:gd name="connsiteX3" fmla="*/ 646486 w 5552408"/>
              <a:gd name="connsiteY3" fmla="*/ 6866736 h 6866736"/>
              <a:gd name="connsiteX4" fmla="*/ 1741437 w 5552408"/>
              <a:gd name="connsiteY4" fmla="*/ 4277878 h 6866736"/>
              <a:gd name="connsiteX5" fmla="*/ 0 w 5552408"/>
              <a:gd name="connsiteY5" fmla="*/ 0 h 6866736"/>
              <a:gd name="connsiteX0" fmla="*/ 0 w 5552408"/>
              <a:gd name="connsiteY0" fmla="*/ 0 h 6866736"/>
              <a:gd name="connsiteX1" fmla="*/ 5552408 w 5552408"/>
              <a:gd name="connsiteY1" fmla="*/ 0 h 6866736"/>
              <a:gd name="connsiteX2" fmla="*/ 5552408 w 5552408"/>
              <a:gd name="connsiteY2" fmla="*/ 6858000 h 6866736"/>
              <a:gd name="connsiteX3" fmla="*/ 646486 w 5552408"/>
              <a:gd name="connsiteY3" fmla="*/ 6866736 h 6866736"/>
              <a:gd name="connsiteX4" fmla="*/ 1741437 w 5552408"/>
              <a:gd name="connsiteY4" fmla="*/ 4330296 h 6866736"/>
              <a:gd name="connsiteX5" fmla="*/ 0 w 5552408"/>
              <a:gd name="connsiteY5" fmla="*/ 0 h 6866736"/>
              <a:gd name="connsiteX0" fmla="*/ 0 w 5552408"/>
              <a:gd name="connsiteY0" fmla="*/ 0 h 6866736"/>
              <a:gd name="connsiteX1" fmla="*/ 5552408 w 5552408"/>
              <a:gd name="connsiteY1" fmla="*/ 0 h 6866736"/>
              <a:gd name="connsiteX2" fmla="*/ 5552408 w 5552408"/>
              <a:gd name="connsiteY2" fmla="*/ 6858000 h 6866736"/>
              <a:gd name="connsiteX3" fmla="*/ 646486 w 5552408"/>
              <a:gd name="connsiteY3" fmla="*/ 6866736 h 6866736"/>
              <a:gd name="connsiteX4" fmla="*/ 1741437 w 5552408"/>
              <a:gd name="connsiteY4" fmla="*/ 4330296 h 6866736"/>
              <a:gd name="connsiteX5" fmla="*/ 0 w 5552408"/>
              <a:gd name="connsiteY5" fmla="*/ 0 h 6866736"/>
              <a:gd name="connsiteX0" fmla="*/ 0 w 5552408"/>
              <a:gd name="connsiteY0" fmla="*/ 0 h 6866736"/>
              <a:gd name="connsiteX1" fmla="*/ 5552408 w 5552408"/>
              <a:gd name="connsiteY1" fmla="*/ 0 h 6866736"/>
              <a:gd name="connsiteX2" fmla="*/ 5552408 w 5552408"/>
              <a:gd name="connsiteY2" fmla="*/ 6858000 h 6866736"/>
              <a:gd name="connsiteX3" fmla="*/ 646486 w 5552408"/>
              <a:gd name="connsiteY3" fmla="*/ 6866736 h 6866736"/>
              <a:gd name="connsiteX4" fmla="*/ 1741437 w 5552408"/>
              <a:gd name="connsiteY4" fmla="*/ 4330296 h 6866736"/>
              <a:gd name="connsiteX5" fmla="*/ 0 w 5552408"/>
              <a:gd name="connsiteY5" fmla="*/ 0 h 6866736"/>
              <a:gd name="connsiteX0" fmla="*/ 0 w 5552408"/>
              <a:gd name="connsiteY0" fmla="*/ 0 h 6866736"/>
              <a:gd name="connsiteX1" fmla="*/ 5552408 w 5552408"/>
              <a:gd name="connsiteY1" fmla="*/ 0 h 6866736"/>
              <a:gd name="connsiteX2" fmla="*/ 5552408 w 5552408"/>
              <a:gd name="connsiteY2" fmla="*/ 6858000 h 6866736"/>
              <a:gd name="connsiteX3" fmla="*/ 646486 w 5552408"/>
              <a:gd name="connsiteY3" fmla="*/ 6866736 h 6866736"/>
              <a:gd name="connsiteX4" fmla="*/ 1741437 w 5552408"/>
              <a:gd name="connsiteY4" fmla="*/ 4330296 h 6866736"/>
              <a:gd name="connsiteX5" fmla="*/ 0 w 5552408"/>
              <a:gd name="connsiteY5" fmla="*/ 0 h 6866736"/>
              <a:gd name="connsiteX0" fmla="*/ 0 w 5552408"/>
              <a:gd name="connsiteY0" fmla="*/ 0 h 6866736"/>
              <a:gd name="connsiteX1" fmla="*/ 5552408 w 5552408"/>
              <a:gd name="connsiteY1" fmla="*/ 0 h 6866736"/>
              <a:gd name="connsiteX2" fmla="*/ 5552408 w 5552408"/>
              <a:gd name="connsiteY2" fmla="*/ 6858000 h 6866736"/>
              <a:gd name="connsiteX3" fmla="*/ 646486 w 5552408"/>
              <a:gd name="connsiteY3" fmla="*/ 6866736 h 6866736"/>
              <a:gd name="connsiteX4" fmla="*/ 1741437 w 5552408"/>
              <a:gd name="connsiteY4" fmla="*/ 4330296 h 6866736"/>
              <a:gd name="connsiteX5" fmla="*/ 0 w 5552408"/>
              <a:gd name="connsiteY5" fmla="*/ 0 h 6866736"/>
              <a:gd name="connsiteX0" fmla="*/ 0 w 5552408"/>
              <a:gd name="connsiteY0" fmla="*/ 0 h 6866736"/>
              <a:gd name="connsiteX1" fmla="*/ 5552408 w 5552408"/>
              <a:gd name="connsiteY1" fmla="*/ 0 h 6866736"/>
              <a:gd name="connsiteX2" fmla="*/ 5552408 w 5552408"/>
              <a:gd name="connsiteY2" fmla="*/ 6858000 h 6866736"/>
              <a:gd name="connsiteX3" fmla="*/ 629013 w 5552408"/>
              <a:gd name="connsiteY3" fmla="*/ 6866736 h 6866736"/>
              <a:gd name="connsiteX4" fmla="*/ 1741437 w 5552408"/>
              <a:gd name="connsiteY4" fmla="*/ 4330296 h 6866736"/>
              <a:gd name="connsiteX5" fmla="*/ 0 w 5552408"/>
              <a:gd name="connsiteY5" fmla="*/ 0 h 6866736"/>
              <a:gd name="connsiteX0" fmla="*/ 0 w 5552408"/>
              <a:gd name="connsiteY0" fmla="*/ 0 h 6866736"/>
              <a:gd name="connsiteX1" fmla="*/ 5552408 w 5552408"/>
              <a:gd name="connsiteY1" fmla="*/ 0 h 6866736"/>
              <a:gd name="connsiteX2" fmla="*/ 5552408 w 5552408"/>
              <a:gd name="connsiteY2" fmla="*/ 6858000 h 6866736"/>
              <a:gd name="connsiteX3" fmla="*/ 629013 w 5552408"/>
              <a:gd name="connsiteY3" fmla="*/ 6866736 h 6866736"/>
              <a:gd name="connsiteX4" fmla="*/ 1741437 w 5552408"/>
              <a:gd name="connsiteY4" fmla="*/ 4330296 h 6866736"/>
              <a:gd name="connsiteX5" fmla="*/ 0 w 5552408"/>
              <a:gd name="connsiteY5" fmla="*/ 0 h 6866736"/>
              <a:gd name="connsiteX0" fmla="*/ 0 w 5552408"/>
              <a:gd name="connsiteY0" fmla="*/ 0 h 6866736"/>
              <a:gd name="connsiteX1" fmla="*/ 5552408 w 5552408"/>
              <a:gd name="connsiteY1" fmla="*/ 0 h 6866736"/>
              <a:gd name="connsiteX2" fmla="*/ 5552408 w 5552408"/>
              <a:gd name="connsiteY2" fmla="*/ 6858000 h 6866736"/>
              <a:gd name="connsiteX3" fmla="*/ 629013 w 5552408"/>
              <a:gd name="connsiteY3" fmla="*/ 6866736 h 6866736"/>
              <a:gd name="connsiteX4" fmla="*/ 1741437 w 5552408"/>
              <a:gd name="connsiteY4" fmla="*/ 4330296 h 6866736"/>
              <a:gd name="connsiteX5" fmla="*/ 0 w 5552408"/>
              <a:gd name="connsiteY5" fmla="*/ 0 h 686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52408" h="6866736">
                <a:moveTo>
                  <a:pt x="0" y="0"/>
                </a:moveTo>
                <a:lnTo>
                  <a:pt x="5552408" y="0"/>
                </a:lnTo>
                <a:lnTo>
                  <a:pt x="5552408" y="6858000"/>
                </a:lnTo>
                <a:lnTo>
                  <a:pt x="629013" y="6866736"/>
                </a:lnTo>
                <a:cubicBezTo>
                  <a:pt x="889162" y="5910595"/>
                  <a:pt x="1114363" y="5111711"/>
                  <a:pt x="1741437" y="4330296"/>
                </a:cubicBezTo>
                <a:cubicBezTo>
                  <a:pt x="654252" y="3102360"/>
                  <a:pt x="201906" y="1856950"/>
                  <a:pt x="0" y="0"/>
                </a:cubicBezTo>
                <a:close/>
              </a:path>
            </a:pathLst>
          </a:custGeom>
          <a:solidFill>
            <a:schemeClr val="bg2"/>
          </a:solidFill>
          <a:ln w="3175">
            <a:noFill/>
          </a:ln>
        </p:spPr>
        <p:txBody>
          <a:bodyPr anchor="ctr"/>
          <a:lstStyle>
            <a:lvl1pPr algn="ctr">
              <a:defRPr/>
            </a:lvl1pPr>
          </a:lstStyle>
          <a:p>
            <a:r>
              <a:rPr lang="en-GB" dirty="0"/>
              <a:t>Click icon to add picture</a:t>
            </a:r>
          </a:p>
        </p:txBody>
      </p:sp>
    </p:spTree>
    <p:extLst>
      <p:ext uri="{BB962C8B-B14F-4D97-AF65-F5344CB8AC3E}">
        <p14:creationId xmlns:p14="http://schemas.microsoft.com/office/powerpoint/2010/main" val="2030631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 Purple">
    <p:bg>
      <p:bgPr>
        <a:solidFill>
          <a:schemeClr val="accent6"/>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CF943A-9B55-4D7E-426A-4D195B589ED3}"/>
              </a:ext>
            </a:extLst>
          </p:cNvPr>
          <p:cNvSpPr>
            <a:spLocks noGrp="1"/>
          </p:cNvSpPr>
          <p:nvPr>
            <p:ph type="title"/>
          </p:nvPr>
        </p:nvSpPr>
        <p:spPr>
          <a:xfrm>
            <a:off x="408000" y="1008000"/>
            <a:ext cx="8280000" cy="2205732"/>
          </a:xfrm>
          <a:prstGeom prst="rect">
            <a:avLst/>
          </a:prstGeom>
          <a:noFill/>
        </p:spPr>
        <p:txBody>
          <a:bodyPr lIns="0" tIns="0" bIns="0" anchor="t">
            <a:noAutofit/>
          </a:bodyPr>
          <a:lstStyle>
            <a:lvl1pPr>
              <a:lnSpc>
                <a:spcPts val="8640"/>
              </a:lnSpc>
              <a:defRPr sz="7200">
                <a:solidFill>
                  <a:schemeClr val="bg1"/>
                </a:solidFill>
              </a:defRPr>
            </a:lvl1pPr>
          </a:lstStyle>
          <a:p>
            <a:r>
              <a:rPr lang="en-GB"/>
              <a:t>Click to edit Master title style</a:t>
            </a:r>
            <a:endParaRPr lang="en-GB" dirty="0"/>
          </a:p>
        </p:txBody>
      </p:sp>
      <p:sp>
        <p:nvSpPr>
          <p:cNvPr id="5" name="TextBox 4">
            <a:extLst>
              <a:ext uri="{FF2B5EF4-FFF2-40B4-BE49-F238E27FC236}">
                <a16:creationId xmlns:a16="http://schemas.microsoft.com/office/drawing/2014/main" id="{1B71044E-EC3E-FF88-2183-36F5B39DF979}"/>
              </a:ext>
            </a:extLst>
          </p:cNvPr>
          <p:cNvSpPr txBox="1"/>
          <p:nvPr userDrawn="1"/>
        </p:nvSpPr>
        <p:spPr>
          <a:xfrm>
            <a:off x="445366" y="6383546"/>
            <a:ext cx="1906633" cy="337927"/>
          </a:xfrm>
          <a:prstGeom prst="rect">
            <a:avLst/>
          </a:prstGeom>
          <a:noFill/>
        </p:spPr>
        <p:txBody>
          <a:bodyPr wrap="square" lIns="0" tIns="0" rIns="0" bIns="0" rtlCol="0">
            <a:noAutofit/>
          </a:bodyPr>
          <a:lstStyle/>
          <a:p>
            <a:r>
              <a:rPr lang="en-GB" sz="1200" b="1" spc="-10" baseline="0" dirty="0">
                <a:solidFill>
                  <a:schemeClr val="bg1"/>
                </a:solidFill>
                <a:latin typeface="+mj-lt"/>
              </a:rPr>
              <a:t>North London Hospice </a:t>
            </a:r>
          </a:p>
        </p:txBody>
      </p:sp>
      <p:sp>
        <p:nvSpPr>
          <p:cNvPr id="6" name="Footer Placeholder 4">
            <a:extLst>
              <a:ext uri="{FF2B5EF4-FFF2-40B4-BE49-F238E27FC236}">
                <a16:creationId xmlns:a16="http://schemas.microsoft.com/office/drawing/2014/main" id="{A9050A75-A52B-DEC2-8184-7C0161A84680}"/>
              </a:ext>
            </a:extLst>
          </p:cNvPr>
          <p:cNvSpPr>
            <a:spLocks noGrp="1"/>
          </p:cNvSpPr>
          <p:nvPr>
            <p:ph type="ftr" sz="quarter" idx="11"/>
          </p:nvPr>
        </p:nvSpPr>
        <p:spPr>
          <a:xfrm>
            <a:off x="3100354" y="6383547"/>
            <a:ext cx="5053046" cy="337928"/>
          </a:xfrm>
        </p:spPr>
        <p:txBody>
          <a:bodyPr/>
          <a:lstStyle>
            <a:lvl1pPr>
              <a:defRPr>
                <a:solidFill>
                  <a:schemeClr val="bg1"/>
                </a:solidFill>
              </a:defRPr>
            </a:lvl1pPr>
          </a:lstStyle>
          <a:p>
            <a:r>
              <a:rPr lang="en-GB"/>
              <a:t>Document title</a:t>
            </a:r>
            <a:endParaRPr lang="en-GB" dirty="0"/>
          </a:p>
        </p:txBody>
      </p:sp>
      <p:sp>
        <p:nvSpPr>
          <p:cNvPr id="7" name="Slide Number Placeholder 5">
            <a:extLst>
              <a:ext uri="{FF2B5EF4-FFF2-40B4-BE49-F238E27FC236}">
                <a16:creationId xmlns:a16="http://schemas.microsoft.com/office/drawing/2014/main" id="{1544D6B8-90FE-2DAC-9D3E-4423E62E009D}"/>
              </a:ext>
            </a:extLst>
          </p:cNvPr>
          <p:cNvSpPr>
            <a:spLocks noGrp="1"/>
          </p:cNvSpPr>
          <p:nvPr>
            <p:ph type="sldNum" sz="quarter" idx="12"/>
          </p:nvPr>
        </p:nvSpPr>
        <p:spPr>
          <a:xfrm>
            <a:off x="10776000" y="6383547"/>
            <a:ext cx="984678" cy="337928"/>
          </a:xfrm>
        </p:spPr>
        <p:txBody>
          <a:bodyPr/>
          <a:lstStyle/>
          <a:p>
            <a:fld id="{D5EE3201-895B-4E99-A715-B8143136AEC7}" type="slidenum">
              <a:rPr lang="en-GB" smtClean="0"/>
              <a:t>‹#›</a:t>
            </a:fld>
            <a:endParaRPr lang="en-GB"/>
          </a:p>
        </p:txBody>
      </p:sp>
      <p:grpSp>
        <p:nvGrpSpPr>
          <p:cNvPr id="12" name="Group 11">
            <a:extLst>
              <a:ext uri="{FF2B5EF4-FFF2-40B4-BE49-F238E27FC236}">
                <a16:creationId xmlns:a16="http://schemas.microsoft.com/office/drawing/2014/main" id="{4AE27B10-1F36-6741-D6F0-FD226D193B1C}"/>
              </a:ext>
            </a:extLst>
          </p:cNvPr>
          <p:cNvGrpSpPr/>
          <p:nvPr userDrawn="1"/>
        </p:nvGrpSpPr>
        <p:grpSpPr>
          <a:xfrm>
            <a:off x="5619007" y="0"/>
            <a:ext cx="6577730" cy="6878832"/>
            <a:chOff x="5619007" y="-5824"/>
            <a:chExt cx="6577730" cy="6878832"/>
          </a:xfrm>
        </p:grpSpPr>
        <p:sp>
          <p:nvSpPr>
            <p:cNvPr id="8" name="Rectangle 7">
              <a:extLst>
                <a:ext uri="{FF2B5EF4-FFF2-40B4-BE49-F238E27FC236}">
                  <a16:creationId xmlns:a16="http://schemas.microsoft.com/office/drawing/2014/main" id="{1F4F4BDA-08B6-2C12-DAC8-A7BAD991B0B9}"/>
                </a:ext>
              </a:extLst>
            </p:cNvPr>
            <p:cNvSpPr>
              <a:spLocks noChangeAspect="1"/>
            </p:cNvSpPr>
            <p:nvPr userDrawn="1"/>
          </p:nvSpPr>
          <p:spPr>
            <a:xfrm>
              <a:off x="8859008" y="-5824"/>
              <a:ext cx="3337729" cy="6133951"/>
            </a:xfrm>
            <a:custGeom>
              <a:avLst/>
              <a:gdLst>
                <a:gd name="connsiteX0" fmla="*/ 0 w 2928000"/>
                <a:gd name="connsiteY0" fmla="*/ 0 h 6093000"/>
                <a:gd name="connsiteX1" fmla="*/ 2928000 w 2928000"/>
                <a:gd name="connsiteY1" fmla="*/ 0 h 6093000"/>
                <a:gd name="connsiteX2" fmla="*/ 2928000 w 2928000"/>
                <a:gd name="connsiteY2" fmla="*/ 6093000 h 6093000"/>
                <a:gd name="connsiteX3" fmla="*/ 0 w 2928000"/>
                <a:gd name="connsiteY3" fmla="*/ 6093000 h 6093000"/>
                <a:gd name="connsiteX4" fmla="*/ 0 w 2928000"/>
                <a:gd name="connsiteY4" fmla="*/ 0 h 6093000"/>
                <a:gd name="connsiteX0" fmla="*/ 0 w 2928000"/>
                <a:gd name="connsiteY0" fmla="*/ 5824 h 6098824"/>
                <a:gd name="connsiteX1" fmla="*/ 2564958 w 2928000"/>
                <a:gd name="connsiteY1" fmla="*/ 0 h 6098824"/>
                <a:gd name="connsiteX2" fmla="*/ 2928000 w 2928000"/>
                <a:gd name="connsiteY2" fmla="*/ 5824 h 6098824"/>
                <a:gd name="connsiteX3" fmla="*/ 2928000 w 2928000"/>
                <a:gd name="connsiteY3" fmla="*/ 6098824 h 6098824"/>
                <a:gd name="connsiteX4" fmla="*/ 0 w 2928000"/>
                <a:gd name="connsiteY4" fmla="*/ 6098824 h 6098824"/>
                <a:gd name="connsiteX5" fmla="*/ 0 w 2928000"/>
                <a:gd name="connsiteY5" fmla="*/ 5824 h 6098824"/>
                <a:gd name="connsiteX0" fmla="*/ 0 w 2937707"/>
                <a:gd name="connsiteY0" fmla="*/ 5824 h 6098824"/>
                <a:gd name="connsiteX1" fmla="*/ 2564958 w 2937707"/>
                <a:gd name="connsiteY1" fmla="*/ 0 h 6098824"/>
                <a:gd name="connsiteX2" fmla="*/ 2928000 w 2937707"/>
                <a:gd name="connsiteY2" fmla="*/ 5824 h 6098824"/>
                <a:gd name="connsiteX3" fmla="*/ 2937707 w 2937707"/>
                <a:gd name="connsiteY3" fmla="*/ 5468927 h 6098824"/>
                <a:gd name="connsiteX4" fmla="*/ 2928000 w 2937707"/>
                <a:gd name="connsiteY4" fmla="*/ 6098824 h 6098824"/>
                <a:gd name="connsiteX5" fmla="*/ 0 w 2937707"/>
                <a:gd name="connsiteY5" fmla="*/ 6098824 h 6098824"/>
                <a:gd name="connsiteX6" fmla="*/ 0 w 2937707"/>
                <a:gd name="connsiteY6" fmla="*/ 5824 h 6098824"/>
                <a:gd name="connsiteX0" fmla="*/ 0 w 2937707"/>
                <a:gd name="connsiteY0" fmla="*/ 5824 h 6098824"/>
                <a:gd name="connsiteX1" fmla="*/ 2564958 w 2937707"/>
                <a:gd name="connsiteY1" fmla="*/ 0 h 6098824"/>
                <a:gd name="connsiteX2" fmla="*/ 2928000 w 2937707"/>
                <a:gd name="connsiteY2" fmla="*/ 5824 h 6098824"/>
                <a:gd name="connsiteX3" fmla="*/ 2937707 w 2937707"/>
                <a:gd name="connsiteY3" fmla="*/ 5468927 h 6098824"/>
                <a:gd name="connsiteX4" fmla="*/ 0 w 2937707"/>
                <a:gd name="connsiteY4" fmla="*/ 6098824 h 6098824"/>
                <a:gd name="connsiteX5" fmla="*/ 0 w 2937707"/>
                <a:gd name="connsiteY5" fmla="*/ 5824 h 6098824"/>
                <a:gd name="connsiteX0" fmla="*/ 0 w 2937707"/>
                <a:gd name="connsiteY0" fmla="*/ 6098824 h 6098824"/>
                <a:gd name="connsiteX1" fmla="*/ 2564958 w 2937707"/>
                <a:gd name="connsiteY1" fmla="*/ 0 h 6098824"/>
                <a:gd name="connsiteX2" fmla="*/ 2928000 w 2937707"/>
                <a:gd name="connsiteY2" fmla="*/ 5824 h 6098824"/>
                <a:gd name="connsiteX3" fmla="*/ 2937707 w 2937707"/>
                <a:gd name="connsiteY3" fmla="*/ 5468927 h 6098824"/>
                <a:gd name="connsiteX4" fmla="*/ 0 w 2937707"/>
                <a:gd name="connsiteY4" fmla="*/ 6098824 h 6098824"/>
                <a:gd name="connsiteX0" fmla="*/ 111141 w 3048848"/>
                <a:gd name="connsiteY0" fmla="*/ 6098824 h 6098824"/>
                <a:gd name="connsiteX1" fmla="*/ 2676099 w 3048848"/>
                <a:gd name="connsiteY1" fmla="*/ 0 h 6098824"/>
                <a:gd name="connsiteX2" fmla="*/ 3039141 w 3048848"/>
                <a:gd name="connsiteY2" fmla="*/ 5824 h 6098824"/>
                <a:gd name="connsiteX3" fmla="*/ 3048848 w 3048848"/>
                <a:gd name="connsiteY3" fmla="*/ 5468927 h 6098824"/>
                <a:gd name="connsiteX4" fmla="*/ 111141 w 3048848"/>
                <a:gd name="connsiteY4" fmla="*/ 6098824 h 6098824"/>
                <a:gd name="connsiteX0" fmla="*/ 111141 w 3048848"/>
                <a:gd name="connsiteY0" fmla="*/ 6098824 h 6116506"/>
                <a:gd name="connsiteX1" fmla="*/ 2676099 w 3048848"/>
                <a:gd name="connsiteY1" fmla="*/ 0 h 6116506"/>
                <a:gd name="connsiteX2" fmla="*/ 3039141 w 3048848"/>
                <a:gd name="connsiteY2" fmla="*/ 5824 h 6116506"/>
                <a:gd name="connsiteX3" fmla="*/ 3048848 w 3048848"/>
                <a:gd name="connsiteY3" fmla="*/ 5468927 h 6116506"/>
                <a:gd name="connsiteX4" fmla="*/ 111141 w 3048848"/>
                <a:gd name="connsiteY4" fmla="*/ 6098824 h 6116506"/>
                <a:gd name="connsiteX0" fmla="*/ 111141 w 3048848"/>
                <a:gd name="connsiteY0" fmla="*/ 6098824 h 6133951"/>
                <a:gd name="connsiteX1" fmla="*/ 2676099 w 3048848"/>
                <a:gd name="connsiteY1" fmla="*/ 0 h 6133951"/>
                <a:gd name="connsiteX2" fmla="*/ 3039141 w 3048848"/>
                <a:gd name="connsiteY2" fmla="*/ 5824 h 6133951"/>
                <a:gd name="connsiteX3" fmla="*/ 3048848 w 3048848"/>
                <a:gd name="connsiteY3" fmla="*/ 5468927 h 6133951"/>
                <a:gd name="connsiteX4" fmla="*/ 111141 w 3048848"/>
                <a:gd name="connsiteY4" fmla="*/ 6098824 h 6133951"/>
                <a:gd name="connsiteX0" fmla="*/ 270467 w 3208174"/>
                <a:gd name="connsiteY0" fmla="*/ 6098824 h 6133951"/>
                <a:gd name="connsiteX1" fmla="*/ 2835425 w 3208174"/>
                <a:gd name="connsiteY1" fmla="*/ 0 h 6133951"/>
                <a:gd name="connsiteX2" fmla="*/ 3198467 w 3208174"/>
                <a:gd name="connsiteY2" fmla="*/ 5824 h 6133951"/>
                <a:gd name="connsiteX3" fmla="*/ 3208174 w 3208174"/>
                <a:gd name="connsiteY3" fmla="*/ 5468927 h 6133951"/>
                <a:gd name="connsiteX4" fmla="*/ 270467 w 3208174"/>
                <a:gd name="connsiteY4" fmla="*/ 6098824 h 6133951"/>
                <a:gd name="connsiteX0" fmla="*/ 409017 w 3346724"/>
                <a:gd name="connsiteY0" fmla="*/ 6098824 h 6133951"/>
                <a:gd name="connsiteX1" fmla="*/ 2973975 w 3346724"/>
                <a:gd name="connsiteY1" fmla="*/ 0 h 6133951"/>
                <a:gd name="connsiteX2" fmla="*/ 3337017 w 3346724"/>
                <a:gd name="connsiteY2" fmla="*/ 5824 h 6133951"/>
                <a:gd name="connsiteX3" fmla="*/ 3346724 w 3346724"/>
                <a:gd name="connsiteY3" fmla="*/ 5468927 h 6133951"/>
                <a:gd name="connsiteX4" fmla="*/ 409017 w 3346724"/>
                <a:gd name="connsiteY4" fmla="*/ 6098824 h 6133951"/>
                <a:gd name="connsiteX0" fmla="*/ 409017 w 3346724"/>
                <a:gd name="connsiteY0" fmla="*/ 6098824 h 6133951"/>
                <a:gd name="connsiteX1" fmla="*/ 2973975 w 3346724"/>
                <a:gd name="connsiteY1" fmla="*/ 0 h 6133951"/>
                <a:gd name="connsiteX2" fmla="*/ 3337017 w 3346724"/>
                <a:gd name="connsiteY2" fmla="*/ 5824 h 6133951"/>
                <a:gd name="connsiteX3" fmla="*/ 3346724 w 3346724"/>
                <a:gd name="connsiteY3" fmla="*/ 5468927 h 6133951"/>
                <a:gd name="connsiteX4" fmla="*/ 409017 w 3346724"/>
                <a:gd name="connsiteY4" fmla="*/ 6098824 h 6133951"/>
                <a:gd name="connsiteX0" fmla="*/ 409017 w 3346724"/>
                <a:gd name="connsiteY0" fmla="*/ 6098824 h 6133951"/>
                <a:gd name="connsiteX1" fmla="*/ 2973975 w 3346724"/>
                <a:gd name="connsiteY1" fmla="*/ 0 h 6133951"/>
                <a:gd name="connsiteX2" fmla="*/ 3337017 w 3346724"/>
                <a:gd name="connsiteY2" fmla="*/ 5824 h 6133951"/>
                <a:gd name="connsiteX3" fmla="*/ 3346724 w 3346724"/>
                <a:gd name="connsiteY3" fmla="*/ 5468927 h 6133951"/>
                <a:gd name="connsiteX4" fmla="*/ 409017 w 3346724"/>
                <a:gd name="connsiteY4" fmla="*/ 6098824 h 6133951"/>
                <a:gd name="connsiteX0" fmla="*/ 409962 w 3342699"/>
                <a:gd name="connsiteY0" fmla="*/ 6098824 h 6133951"/>
                <a:gd name="connsiteX1" fmla="*/ 2969950 w 3342699"/>
                <a:gd name="connsiteY1" fmla="*/ 0 h 6133951"/>
                <a:gd name="connsiteX2" fmla="*/ 3332992 w 3342699"/>
                <a:gd name="connsiteY2" fmla="*/ 5824 h 6133951"/>
                <a:gd name="connsiteX3" fmla="*/ 3342699 w 3342699"/>
                <a:gd name="connsiteY3" fmla="*/ 5468927 h 6133951"/>
                <a:gd name="connsiteX4" fmla="*/ 409962 w 3342699"/>
                <a:gd name="connsiteY4" fmla="*/ 6098824 h 6133951"/>
                <a:gd name="connsiteX0" fmla="*/ 409962 w 3337729"/>
                <a:gd name="connsiteY0" fmla="*/ 6098824 h 6133951"/>
                <a:gd name="connsiteX1" fmla="*/ 2969950 w 3337729"/>
                <a:gd name="connsiteY1" fmla="*/ 0 h 6133951"/>
                <a:gd name="connsiteX2" fmla="*/ 3332992 w 3337729"/>
                <a:gd name="connsiteY2" fmla="*/ 5824 h 6133951"/>
                <a:gd name="connsiteX3" fmla="*/ 3337729 w 3337729"/>
                <a:gd name="connsiteY3" fmla="*/ 5468927 h 6133951"/>
                <a:gd name="connsiteX4" fmla="*/ 409962 w 3337729"/>
                <a:gd name="connsiteY4" fmla="*/ 6098824 h 6133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729" h="6133951">
                  <a:moveTo>
                    <a:pt x="409962" y="6098824"/>
                  </a:moveTo>
                  <a:cubicBezTo>
                    <a:pt x="-558028" y="3873684"/>
                    <a:pt x="146383" y="1013705"/>
                    <a:pt x="2969950" y="0"/>
                  </a:cubicBezTo>
                  <a:lnTo>
                    <a:pt x="3332992" y="5824"/>
                  </a:lnTo>
                  <a:cubicBezTo>
                    <a:pt x="3336228" y="1826858"/>
                    <a:pt x="3334493" y="3647893"/>
                    <a:pt x="3337729" y="5468927"/>
                  </a:cubicBezTo>
                  <a:cubicBezTo>
                    <a:pt x="2364317" y="6028345"/>
                    <a:pt x="1389198" y="6220837"/>
                    <a:pt x="409962" y="6098824"/>
                  </a:cubicBezTo>
                  <a:close/>
                </a:path>
              </a:pathLst>
            </a:cu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68C8936-84BB-AB16-9ACA-B1E4A764641F}"/>
                </a:ext>
              </a:extLst>
            </p:cNvPr>
            <p:cNvSpPr>
              <a:spLocks noChangeAspect="1"/>
            </p:cNvSpPr>
            <p:nvPr userDrawn="1"/>
          </p:nvSpPr>
          <p:spPr>
            <a:xfrm>
              <a:off x="5619007" y="4112611"/>
              <a:ext cx="6575523" cy="2760397"/>
            </a:xfrm>
            <a:custGeom>
              <a:avLst/>
              <a:gdLst>
                <a:gd name="connsiteX0" fmla="*/ 0 w 6572993"/>
                <a:gd name="connsiteY0" fmla="*/ 0 h 1773000"/>
                <a:gd name="connsiteX1" fmla="*/ 6572993 w 6572993"/>
                <a:gd name="connsiteY1" fmla="*/ 0 h 1773000"/>
                <a:gd name="connsiteX2" fmla="*/ 6572993 w 6572993"/>
                <a:gd name="connsiteY2" fmla="*/ 1773000 h 1773000"/>
                <a:gd name="connsiteX3" fmla="*/ 0 w 6572993"/>
                <a:gd name="connsiteY3" fmla="*/ 1773000 h 1773000"/>
                <a:gd name="connsiteX4" fmla="*/ 0 w 6572993"/>
                <a:gd name="connsiteY4" fmla="*/ 0 h 1773000"/>
                <a:gd name="connsiteX0" fmla="*/ 0 w 6572993"/>
                <a:gd name="connsiteY0" fmla="*/ 0 h 1773000"/>
                <a:gd name="connsiteX1" fmla="*/ 6572993 w 6572993"/>
                <a:gd name="connsiteY1" fmla="*/ 0 h 1773000"/>
                <a:gd name="connsiteX2" fmla="*/ 6572993 w 6572993"/>
                <a:gd name="connsiteY2" fmla="*/ 1773000 h 1773000"/>
                <a:gd name="connsiteX3" fmla="*/ 563133 w 6572993"/>
                <a:gd name="connsiteY3" fmla="*/ 1768030 h 1773000"/>
                <a:gd name="connsiteX4" fmla="*/ 0 w 6572993"/>
                <a:gd name="connsiteY4" fmla="*/ 1773000 h 1773000"/>
                <a:gd name="connsiteX5" fmla="*/ 0 w 6572993"/>
                <a:gd name="connsiteY5" fmla="*/ 0 h 1773000"/>
                <a:gd name="connsiteX0" fmla="*/ 0 w 6572993"/>
                <a:gd name="connsiteY0" fmla="*/ 0 h 1773000"/>
                <a:gd name="connsiteX1" fmla="*/ 6572993 w 6572993"/>
                <a:gd name="connsiteY1" fmla="*/ 0 h 1773000"/>
                <a:gd name="connsiteX2" fmla="*/ 6566368 w 6572993"/>
                <a:gd name="connsiteY2" fmla="*/ 1206470 h 1773000"/>
                <a:gd name="connsiteX3" fmla="*/ 6572993 w 6572993"/>
                <a:gd name="connsiteY3" fmla="*/ 1773000 h 1773000"/>
                <a:gd name="connsiteX4" fmla="*/ 563133 w 6572993"/>
                <a:gd name="connsiteY4" fmla="*/ 1768030 h 1773000"/>
                <a:gd name="connsiteX5" fmla="*/ 0 w 6572993"/>
                <a:gd name="connsiteY5" fmla="*/ 1773000 h 1773000"/>
                <a:gd name="connsiteX6" fmla="*/ 0 w 6572993"/>
                <a:gd name="connsiteY6" fmla="*/ 0 h 1773000"/>
                <a:gd name="connsiteX0" fmla="*/ 0 w 6572993"/>
                <a:gd name="connsiteY0" fmla="*/ 0 h 1773000"/>
                <a:gd name="connsiteX1" fmla="*/ 6566368 w 6572993"/>
                <a:gd name="connsiteY1" fmla="*/ 1206470 h 1773000"/>
                <a:gd name="connsiteX2" fmla="*/ 6572993 w 6572993"/>
                <a:gd name="connsiteY2" fmla="*/ 1773000 h 1773000"/>
                <a:gd name="connsiteX3" fmla="*/ 563133 w 6572993"/>
                <a:gd name="connsiteY3" fmla="*/ 1768030 h 1773000"/>
                <a:gd name="connsiteX4" fmla="*/ 0 w 6572993"/>
                <a:gd name="connsiteY4" fmla="*/ 1773000 h 1773000"/>
                <a:gd name="connsiteX5" fmla="*/ 0 w 6572993"/>
                <a:gd name="connsiteY5" fmla="*/ 0 h 1773000"/>
                <a:gd name="connsiteX0" fmla="*/ 0 w 6572993"/>
                <a:gd name="connsiteY0" fmla="*/ 0 h 1773000"/>
                <a:gd name="connsiteX1" fmla="*/ 6566368 w 6572993"/>
                <a:gd name="connsiteY1" fmla="*/ 1206470 h 1773000"/>
                <a:gd name="connsiteX2" fmla="*/ 6572993 w 6572993"/>
                <a:gd name="connsiteY2" fmla="*/ 1773000 h 1773000"/>
                <a:gd name="connsiteX3" fmla="*/ 563133 w 6572993"/>
                <a:gd name="connsiteY3" fmla="*/ 1768030 h 1773000"/>
                <a:gd name="connsiteX4" fmla="*/ 0 w 6572993"/>
                <a:gd name="connsiteY4" fmla="*/ 0 h 1773000"/>
                <a:gd name="connsiteX0" fmla="*/ 0 w 6572993"/>
                <a:gd name="connsiteY0" fmla="*/ 0 h 1773000"/>
                <a:gd name="connsiteX1" fmla="*/ 6566368 w 6572993"/>
                <a:gd name="connsiteY1" fmla="*/ 1206470 h 1773000"/>
                <a:gd name="connsiteX2" fmla="*/ 6572993 w 6572993"/>
                <a:gd name="connsiteY2" fmla="*/ 1773000 h 1773000"/>
                <a:gd name="connsiteX3" fmla="*/ 563133 w 6572993"/>
                <a:gd name="connsiteY3" fmla="*/ 1768030 h 1773000"/>
                <a:gd name="connsiteX4" fmla="*/ 0 w 6572993"/>
                <a:gd name="connsiteY4" fmla="*/ 0 h 1773000"/>
                <a:gd name="connsiteX0" fmla="*/ 0 w 6572993"/>
                <a:gd name="connsiteY0" fmla="*/ 0 h 1773000"/>
                <a:gd name="connsiteX1" fmla="*/ 6566368 w 6572993"/>
                <a:gd name="connsiteY1" fmla="*/ 1206470 h 1773000"/>
                <a:gd name="connsiteX2" fmla="*/ 6572993 w 6572993"/>
                <a:gd name="connsiteY2" fmla="*/ 1773000 h 1773000"/>
                <a:gd name="connsiteX3" fmla="*/ 563133 w 6572993"/>
                <a:gd name="connsiteY3" fmla="*/ 1768030 h 1773000"/>
                <a:gd name="connsiteX4" fmla="*/ 0 w 6572993"/>
                <a:gd name="connsiteY4" fmla="*/ 0 h 1773000"/>
                <a:gd name="connsiteX0" fmla="*/ 0 w 6572993"/>
                <a:gd name="connsiteY0" fmla="*/ 572691 h 2345691"/>
                <a:gd name="connsiteX1" fmla="*/ 6566368 w 6572993"/>
                <a:gd name="connsiteY1" fmla="*/ 1779161 h 2345691"/>
                <a:gd name="connsiteX2" fmla="*/ 6572993 w 6572993"/>
                <a:gd name="connsiteY2" fmla="*/ 2345691 h 2345691"/>
                <a:gd name="connsiteX3" fmla="*/ 563133 w 6572993"/>
                <a:gd name="connsiteY3" fmla="*/ 2340721 h 2345691"/>
                <a:gd name="connsiteX4" fmla="*/ 0 w 6572993"/>
                <a:gd name="connsiteY4" fmla="*/ 572691 h 2345691"/>
                <a:gd name="connsiteX0" fmla="*/ 0 w 6572993"/>
                <a:gd name="connsiteY0" fmla="*/ 936885 h 2709885"/>
                <a:gd name="connsiteX1" fmla="*/ 6566368 w 6572993"/>
                <a:gd name="connsiteY1" fmla="*/ 2143355 h 2709885"/>
                <a:gd name="connsiteX2" fmla="*/ 6572993 w 6572993"/>
                <a:gd name="connsiteY2" fmla="*/ 2709885 h 2709885"/>
                <a:gd name="connsiteX3" fmla="*/ 563133 w 6572993"/>
                <a:gd name="connsiteY3" fmla="*/ 2704915 h 2709885"/>
                <a:gd name="connsiteX4" fmla="*/ 0 w 6572993"/>
                <a:gd name="connsiteY4" fmla="*/ 936885 h 2709885"/>
                <a:gd name="connsiteX0" fmla="*/ 0 w 6572993"/>
                <a:gd name="connsiteY0" fmla="*/ 976045 h 2749045"/>
                <a:gd name="connsiteX1" fmla="*/ 6566368 w 6572993"/>
                <a:gd name="connsiteY1" fmla="*/ 2182515 h 2749045"/>
                <a:gd name="connsiteX2" fmla="*/ 6572993 w 6572993"/>
                <a:gd name="connsiteY2" fmla="*/ 2749045 h 2749045"/>
                <a:gd name="connsiteX3" fmla="*/ 563133 w 6572993"/>
                <a:gd name="connsiteY3" fmla="*/ 2744075 h 2749045"/>
                <a:gd name="connsiteX4" fmla="*/ 0 w 6572993"/>
                <a:gd name="connsiteY4" fmla="*/ 976045 h 2749045"/>
                <a:gd name="connsiteX0" fmla="*/ 0 w 6572993"/>
                <a:gd name="connsiteY0" fmla="*/ 976045 h 2749045"/>
                <a:gd name="connsiteX1" fmla="*/ 6566368 w 6572993"/>
                <a:gd name="connsiteY1" fmla="*/ 2182515 h 2749045"/>
                <a:gd name="connsiteX2" fmla="*/ 6572993 w 6572993"/>
                <a:gd name="connsiteY2" fmla="*/ 2749045 h 2749045"/>
                <a:gd name="connsiteX3" fmla="*/ 563133 w 6572993"/>
                <a:gd name="connsiteY3" fmla="*/ 2746941 h 2749045"/>
                <a:gd name="connsiteX4" fmla="*/ 0 w 6572993"/>
                <a:gd name="connsiteY4" fmla="*/ 976045 h 2749045"/>
                <a:gd name="connsiteX0" fmla="*/ 0 w 6572993"/>
                <a:gd name="connsiteY0" fmla="*/ 976045 h 2754778"/>
                <a:gd name="connsiteX1" fmla="*/ 6566368 w 6572993"/>
                <a:gd name="connsiteY1" fmla="*/ 2182515 h 2754778"/>
                <a:gd name="connsiteX2" fmla="*/ 6572993 w 6572993"/>
                <a:gd name="connsiteY2" fmla="*/ 2754778 h 2754778"/>
                <a:gd name="connsiteX3" fmla="*/ 563133 w 6572993"/>
                <a:gd name="connsiteY3" fmla="*/ 2746941 h 2754778"/>
                <a:gd name="connsiteX4" fmla="*/ 0 w 6572993"/>
                <a:gd name="connsiteY4" fmla="*/ 976045 h 2754778"/>
                <a:gd name="connsiteX0" fmla="*/ 0 w 6572993"/>
                <a:gd name="connsiteY0" fmla="*/ 974188 h 2752921"/>
                <a:gd name="connsiteX1" fmla="*/ 6572101 w 6572993"/>
                <a:gd name="connsiteY1" fmla="*/ 2186391 h 2752921"/>
                <a:gd name="connsiteX2" fmla="*/ 6572993 w 6572993"/>
                <a:gd name="connsiteY2" fmla="*/ 2752921 h 2752921"/>
                <a:gd name="connsiteX3" fmla="*/ 563133 w 6572993"/>
                <a:gd name="connsiteY3" fmla="*/ 2745084 h 2752921"/>
                <a:gd name="connsiteX4" fmla="*/ 0 w 6572993"/>
                <a:gd name="connsiteY4" fmla="*/ 974188 h 2752921"/>
                <a:gd name="connsiteX0" fmla="*/ 0 w 6572993"/>
                <a:gd name="connsiteY0" fmla="*/ 974188 h 2752921"/>
                <a:gd name="connsiteX1" fmla="*/ 6572101 w 6572993"/>
                <a:gd name="connsiteY1" fmla="*/ 2186391 h 2752921"/>
                <a:gd name="connsiteX2" fmla="*/ 6572993 w 6572993"/>
                <a:gd name="connsiteY2" fmla="*/ 2752921 h 2752921"/>
                <a:gd name="connsiteX3" fmla="*/ 563133 w 6572993"/>
                <a:gd name="connsiteY3" fmla="*/ 2748794 h 2752921"/>
                <a:gd name="connsiteX4" fmla="*/ 0 w 6572993"/>
                <a:gd name="connsiteY4" fmla="*/ 974188 h 2752921"/>
                <a:gd name="connsiteX0" fmla="*/ 0 w 6572525"/>
                <a:gd name="connsiteY0" fmla="*/ 974188 h 2760340"/>
                <a:gd name="connsiteX1" fmla="*/ 6572101 w 6572525"/>
                <a:gd name="connsiteY1" fmla="*/ 2186391 h 2760340"/>
                <a:gd name="connsiteX2" fmla="*/ 6569283 w 6572525"/>
                <a:gd name="connsiteY2" fmla="*/ 2760340 h 2760340"/>
                <a:gd name="connsiteX3" fmla="*/ 563133 w 6572525"/>
                <a:gd name="connsiteY3" fmla="*/ 2748794 h 2760340"/>
                <a:gd name="connsiteX4" fmla="*/ 0 w 6572525"/>
                <a:gd name="connsiteY4" fmla="*/ 974188 h 2760340"/>
                <a:gd name="connsiteX0" fmla="*/ 0 w 6572644"/>
                <a:gd name="connsiteY0" fmla="*/ 974188 h 2760340"/>
                <a:gd name="connsiteX1" fmla="*/ 6572101 w 6572644"/>
                <a:gd name="connsiteY1" fmla="*/ 2186391 h 2760340"/>
                <a:gd name="connsiteX2" fmla="*/ 6571138 w 6572644"/>
                <a:gd name="connsiteY2" fmla="*/ 2760340 h 2760340"/>
                <a:gd name="connsiteX3" fmla="*/ 563133 w 6572644"/>
                <a:gd name="connsiteY3" fmla="*/ 2748794 h 2760340"/>
                <a:gd name="connsiteX4" fmla="*/ 0 w 6572644"/>
                <a:gd name="connsiteY4" fmla="*/ 974188 h 2760340"/>
                <a:gd name="connsiteX0" fmla="*/ 0 w 6574848"/>
                <a:gd name="connsiteY0" fmla="*/ 974188 h 2762195"/>
                <a:gd name="connsiteX1" fmla="*/ 6572101 w 6574848"/>
                <a:gd name="connsiteY1" fmla="*/ 2186391 h 2762195"/>
                <a:gd name="connsiteX2" fmla="*/ 6574848 w 6574848"/>
                <a:gd name="connsiteY2" fmla="*/ 2762195 h 2762195"/>
                <a:gd name="connsiteX3" fmla="*/ 563133 w 6574848"/>
                <a:gd name="connsiteY3" fmla="*/ 2748794 h 2762195"/>
                <a:gd name="connsiteX4" fmla="*/ 0 w 6574848"/>
                <a:gd name="connsiteY4" fmla="*/ 974188 h 2762195"/>
                <a:gd name="connsiteX0" fmla="*/ 0 w 6574848"/>
                <a:gd name="connsiteY0" fmla="*/ 972390 h 2760397"/>
                <a:gd name="connsiteX1" fmla="*/ 6573956 w 6574848"/>
                <a:gd name="connsiteY1" fmla="*/ 2190157 h 2760397"/>
                <a:gd name="connsiteX2" fmla="*/ 6574848 w 6574848"/>
                <a:gd name="connsiteY2" fmla="*/ 2760397 h 2760397"/>
                <a:gd name="connsiteX3" fmla="*/ 563133 w 6574848"/>
                <a:gd name="connsiteY3" fmla="*/ 2746996 h 2760397"/>
                <a:gd name="connsiteX4" fmla="*/ 0 w 6574848"/>
                <a:gd name="connsiteY4" fmla="*/ 972390 h 2760397"/>
                <a:gd name="connsiteX0" fmla="*/ 0 w 6575523"/>
                <a:gd name="connsiteY0" fmla="*/ 972390 h 2760397"/>
                <a:gd name="connsiteX1" fmla="*/ 6573956 w 6575523"/>
                <a:gd name="connsiteY1" fmla="*/ 2190157 h 2760397"/>
                <a:gd name="connsiteX2" fmla="*/ 6574848 w 6575523"/>
                <a:gd name="connsiteY2" fmla="*/ 2760397 h 2760397"/>
                <a:gd name="connsiteX3" fmla="*/ 563133 w 6575523"/>
                <a:gd name="connsiteY3" fmla="*/ 2746996 h 2760397"/>
                <a:gd name="connsiteX4" fmla="*/ 0 w 6575523"/>
                <a:gd name="connsiteY4" fmla="*/ 972390 h 2760397"/>
                <a:gd name="connsiteX0" fmla="*/ 0 w 6575523"/>
                <a:gd name="connsiteY0" fmla="*/ 972390 h 2760397"/>
                <a:gd name="connsiteX1" fmla="*/ 6573956 w 6575523"/>
                <a:gd name="connsiteY1" fmla="*/ 2190157 h 2760397"/>
                <a:gd name="connsiteX2" fmla="*/ 6574848 w 6575523"/>
                <a:gd name="connsiteY2" fmla="*/ 2760397 h 2760397"/>
                <a:gd name="connsiteX3" fmla="*/ 563133 w 6575523"/>
                <a:gd name="connsiteY3" fmla="*/ 2746996 h 2760397"/>
                <a:gd name="connsiteX4" fmla="*/ 0 w 6575523"/>
                <a:gd name="connsiteY4" fmla="*/ 972390 h 2760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5523" h="2760397">
                  <a:moveTo>
                    <a:pt x="0" y="972390"/>
                  </a:moveTo>
                  <a:cubicBezTo>
                    <a:pt x="2342846" y="-787214"/>
                    <a:pt x="5299567" y="-25892"/>
                    <a:pt x="6573956" y="2190157"/>
                  </a:cubicBezTo>
                  <a:cubicBezTo>
                    <a:pt x="6578019" y="2388274"/>
                    <a:pt x="6572640" y="2571554"/>
                    <a:pt x="6574848" y="2760397"/>
                  </a:cubicBezTo>
                  <a:lnTo>
                    <a:pt x="563133" y="2746996"/>
                  </a:lnTo>
                  <a:cubicBezTo>
                    <a:pt x="325726" y="2192440"/>
                    <a:pt x="177772" y="2023902"/>
                    <a:pt x="0" y="972390"/>
                  </a:cubicBezTo>
                  <a:close/>
                </a:path>
              </a:pathLst>
            </a:cu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7">
              <a:extLst>
                <a:ext uri="{FF2B5EF4-FFF2-40B4-BE49-F238E27FC236}">
                  <a16:creationId xmlns:a16="http://schemas.microsoft.com/office/drawing/2014/main" id="{3C9D425F-797B-6A34-9EBC-90F7044426B5}"/>
                </a:ext>
              </a:extLst>
            </p:cNvPr>
            <p:cNvSpPr>
              <a:spLocks noChangeAspect="1"/>
            </p:cNvSpPr>
            <p:nvPr userDrawn="1"/>
          </p:nvSpPr>
          <p:spPr>
            <a:xfrm>
              <a:off x="8854759" y="4134096"/>
              <a:ext cx="2923736" cy="2007117"/>
            </a:xfrm>
            <a:custGeom>
              <a:avLst/>
              <a:gdLst>
                <a:gd name="connsiteX0" fmla="*/ 0 w 2928000"/>
                <a:gd name="connsiteY0" fmla="*/ 0 h 6093000"/>
                <a:gd name="connsiteX1" fmla="*/ 2928000 w 2928000"/>
                <a:gd name="connsiteY1" fmla="*/ 0 h 6093000"/>
                <a:gd name="connsiteX2" fmla="*/ 2928000 w 2928000"/>
                <a:gd name="connsiteY2" fmla="*/ 6093000 h 6093000"/>
                <a:gd name="connsiteX3" fmla="*/ 0 w 2928000"/>
                <a:gd name="connsiteY3" fmla="*/ 6093000 h 6093000"/>
                <a:gd name="connsiteX4" fmla="*/ 0 w 2928000"/>
                <a:gd name="connsiteY4" fmla="*/ 0 h 6093000"/>
                <a:gd name="connsiteX0" fmla="*/ 0 w 2928000"/>
                <a:gd name="connsiteY0" fmla="*/ 5824 h 6098824"/>
                <a:gd name="connsiteX1" fmla="*/ 2564958 w 2928000"/>
                <a:gd name="connsiteY1" fmla="*/ 0 h 6098824"/>
                <a:gd name="connsiteX2" fmla="*/ 2928000 w 2928000"/>
                <a:gd name="connsiteY2" fmla="*/ 5824 h 6098824"/>
                <a:gd name="connsiteX3" fmla="*/ 2928000 w 2928000"/>
                <a:gd name="connsiteY3" fmla="*/ 6098824 h 6098824"/>
                <a:gd name="connsiteX4" fmla="*/ 0 w 2928000"/>
                <a:gd name="connsiteY4" fmla="*/ 6098824 h 6098824"/>
                <a:gd name="connsiteX5" fmla="*/ 0 w 2928000"/>
                <a:gd name="connsiteY5" fmla="*/ 5824 h 6098824"/>
                <a:gd name="connsiteX0" fmla="*/ 0 w 2937707"/>
                <a:gd name="connsiteY0" fmla="*/ 5824 h 6098824"/>
                <a:gd name="connsiteX1" fmla="*/ 2564958 w 2937707"/>
                <a:gd name="connsiteY1" fmla="*/ 0 h 6098824"/>
                <a:gd name="connsiteX2" fmla="*/ 2928000 w 2937707"/>
                <a:gd name="connsiteY2" fmla="*/ 5824 h 6098824"/>
                <a:gd name="connsiteX3" fmla="*/ 2937707 w 2937707"/>
                <a:gd name="connsiteY3" fmla="*/ 5468927 h 6098824"/>
                <a:gd name="connsiteX4" fmla="*/ 2928000 w 2937707"/>
                <a:gd name="connsiteY4" fmla="*/ 6098824 h 6098824"/>
                <a:gd name="connsiteX5" fmla="*/ 0 w 2937707"/>
                <a:gd name="connsiteY5" fmla="*/ 6098824 h 6098824"/>
                <a:gd name="connsiteX6" fmla="*/ 0 w 2937707"/>
                <a:gd name="connsiteY6" fmla="*/ 5824 h 6098824"/>
                <a:gd name="connsiteX0" fmla="*/ 0 w 2937707"/>
                <a:gd name="connsiteY0" fmla="*/ 5824 h 6098824"/>
                <a:gd name="connsiteX1" fmla="*/ 2564958 w 2937707"/>
                <a:gd name="connsiteY1" fmla="*/ 0 h 6098824"/>
                <a:gd name="connsiteX2" fmla="*/ 2928000 w 2937707"/>
                <a:gd name="connsiteY2" fmla="*/ 5824 h 6098824"/>
                <a:gd name="connsiteX3" fmla="*/ 2937707 w 2937707"/>
                <a:gd name="connsiteY3" fmla="*/ 5468927 h 6098824"/>
                <a:gd name="connsiteX4" fmla="*/ 0 w 2937707"/>
                <a:gd name="connsiteY4" fmla="*/ 6098824 h 6098824"/>
                <a:gd name="connsiteX5" fmla="*/ 0 w 2937707"/>
                <a:gd name="connsiteY5" fmla="*/ 5824 h 6098824"/>
                <a:gd name="connsiteX0" fmla="*/ 0 w 2937707"/>
                <a:gd name="connsiteY0" fmla="*/ 6098824 h 6098824"/>
                <a:gd name="connsiteX1" fmla="*/ 2564958 w 2937707"/>
                <a:gd name="connsiteY1" fmla="*/ 0 h 6098824"/>
                <a:gd name="connsiteX2" fmla="*/ 2928000 w 2937707"/>
                <a:gd name="connsiteY2" fmla="*/ 5824 h 6098824"/>
                <a:gd name="connsiteX3" fmla="*/ 2937707 w 2937707"/>
                <a:gd name="connsiteY3" fmla="*/ 5468927 h 6098824"/>
                <a:gd name="connsiteX4" fmla="*/ 0 w 2937707"/>
                <a:gd name="connsiteY4" fmla="*/ 6098824 h 6098824"/>
                <a:gd name="connsiteX0" fmla="*/ 111141 w 3048848"/>
                <a:gd name="connsiteY0" fmla="*/ 6098824 h 6098824"/>
                <a:gd name="connsiteX1" fmla="*/ 2676099 w 3048848"/>
                <a:gd name="connsiteY1" fmla="*/ 0 h 6098824"/>
                <a:gd name="connsiteX2" fmla="*/ 3039141 w 3048848"/>
                <a:gd name="connsiteY2" fmla="*/ 5824 h 6098824"/>
                <a:gd name="connsiteX3" fmla="*/ 3048848 w 3048848"/>
                <a:gd name="connsiteY3" fmla="*/ 5468927 h 6098824"/>
                <a:gd name="connsiteX4" fmla="*/ 111141 w 3048848"/>
                <a:gd name="connsiteY4" fmla="*/ 6098824 h 6098824"/>
                <a:gd name="connsiteX0" fmla="*/ 111141 w 3048848"/>
                <a:gd name="connsiteY0" fmla="*/ 6098824 h 6116506"/>
                <a:gd name="connsiteX1" fmla="*/ 2676099 w 3048848"/>
                <a:gd name="connsiteY1" fmla="*/ 0 h 6116506"/>
                <a:gd name="connsiteX2" fmla="*/ 3039141 w 3048848"/>
                <a:gd name="connsiteY2" fmla="*/ 5824 h 6116506"/>
                <a:gd name="connsiteX3" fmla="*/ 3048848 w 3048848"/>
                <a:gd name="connsiteY3" fmla="*/ 5468927 h 6116506"/>
                <a:gd name="connsiteX4" fmla="*/ 111141 w 3048848"/>
                <a:gd name="connsiteY4" fmla="*/ 6098824 h 6116506"/>
                <a:gd name="connsiteX0" fmla="*/ 111141 w 3048848"/>
                <a:gd name="connsiteY0" fmla="*/ 6098824 h 6133951"/>
                <a:gd name="connsiteX1" fmla="*/ 2676099 w 3048848"/>
                <a:gd name="connsiteY1" fmla="*/ 0 h 6133951"/>
                <a:gd name="connsiteX2" fmla="*/ 3039141 w 3048848"/>
                <a:gd name="connsiteY2" fmla="*/ 5824 h 6133951"/>
                <a:gd name="connsiteX3" fmla="*/ 3048848 w 3048848"/>
                <a:gd name="connsiteY3" fmla="*/ 5468927 h 6133951"/>
                <a:gd name="connsiteX4" fmla="*/ 111141 w 3048848"/>
                <a:gd name="connsiteY4" fmla="*/ 6098824 h 6133951"/>
                <a:gd name="connsiteX0" fmla="*/ 270467 w 3208174"/>
                <a:gd name="connsiteY0" fmla="*/ 6098824 h 6133951"/>
                <a:gd name="connsiteX1" fmla="*/ 2835425 w 3208174"/>
                <a:gd name="connsiteY1" fmla="*/ 0 h 6133951"/>
                <a:gd name="connsiteX2" fmla="*/ 3198467 w 3208174"/>
                <a:gd name="connsiteY2" fmla="*/ 5824 h 6133951"/>
                <a:gd name="connsiteX3" fmla="*/ 3208174 w 3208174"/>
                <a:gd name="connsiteY3" fmla="*/ 5468927 h 6133951"/>
                <a:gd name="connsiteX4" fmla="*/ 270467 w 3208174"/>
                <a:gd name="connsiteY4" fmla="*/ 6098824 h 6133951"/>
                <a:gd name="connsiteX0" fmla="*/ 409017 w 3346724"/>
                <a:gd name="connsiteY0" fmla="*/ 6098824 h 6133951"/>
                <a:gd name="connsiteX1" fmla="*/ 2973975 w 3346724"/>
                <a:gd name="connsiteY1" fmla="*/ 0 h 6133951"/>
                <a:gd name="connsiteX2" fmla="*/ 3337017 w 3346724"/>
                <a:gd name="connsiteY2" fmla="*/ 5824 h 6133951"/>
                <a:gd name="connsiteX3" fmla="*/ 3346724 w 3346724"/>
                <a:gd name="connsiteY3" fmla="*/ 5468927 h 6133951"/>
                <a:gd name="connsiteX4" fmla="*/ 409017 w 3346724"/>
                <a:gd name="connsiteY4" fmla="*/ 6098824 h 6133951"/>
                <a:gd name="connsiteX0" fmla="*/ 409017 w 3346724"/>
                <a:gd name="connsiteY0" fmla="*/ 6098824 h 6133951"/>
                <a:gd name="connsiteX1" fmla="*/ 2973975 w 3346724"/>
                <a:gd name="connsiteY1" fmla="*/ 0 h 6133951"/>
                <a:gd name="connsiteX2" fmla="*/ 3337017 w 3346724"/>
                <a:gd name="connsiteY2" fmla="*/ 5824 h 6133951"/>
                <a:gd name="connsiteX3" fmla="*/ 3346724 w 3346724"/>
                <a:gd name="connsiteY3" fmla="*/ 5468927 h 6133951"/>
                <a:gd name="connsiteX4" fmla="*/ 409017 w 3346724"/>
                <a:gd name="connsiteY4" fmla="*/ 6098824 h 6133951"/>
                <a:gd name="connsiteX0" fmla="*/ 409017 w 3346724"/>
                <a:gd name="connsiteY0" fmla="*/ 6098824 h 6133951"/>
                <a:gd name="connsiteX1" fmla="*/ 2973975 w 3346724"/>
                <a:gd name="connsiteY1" fmla="*/ 0 h 6133951"/>
                <a:gd name="connsiteX2" fmla="*/ 3337017 w 3346724"/>
                <a:gd name="connsiteY2" fmla="*/ 5824 h 6133951"/>
                <a:gd name="connsiteX3" fmla="*/ 3346724 w 3346724"/>
                <a:gd name="connsiteY3" fmla="*/ 5468927 h 6133951"/>
                <a:gd name="connsiteX4" fmla="*/ 409017 w 3346724"/>
                <a:gd name="connsiteY4" fmla="*/ 6098824 h 6133951"/>
                <a:gd name="connsiteX0" fmla="*/ 409962 w 3342699"/>
                <a:gd name="connsiteY0" fmla="*/ 6098824 h 6133951"/>
                <a:gd name="connsiteX1" fmla="*/ 2969950 w 3342699"/>
                <a:gd name="connsiteY1" fmla="*/ 0 h 6133951"/>
                <a:gd name="connsiteX2" fmla="*/ 3332992 w 3342699"/>
                <a:gd name="connsiteY2" fmla="*/ 5824 h 6133951"/>
                <a:gd name="connsiteX3" fmla="*/ 3342699 w 3342699"/>
                <a:gd name="connsiteY3" fmla="*/ 5468927 h 6133951"/>
                <a:gd name="connsiteX4" fmla="*/ 409962 w 3342699"/>
                <a:gd name="connsiteY4" fmla="*/ 6098824 h 6133951"/>
                <a:gd name="connsiteX0" fmla="*/ 409962 w 3337729"/>
                <a:gd name="connsiteY0" fmla="*/ 6098824 h 6133951"/>
                <a:gd name="connsiteX1" fmla="*/ 2969950 w 3337729"/>
                <a:gd name="connsiteY1" fmla="*/ 0 h 6133951"/>
                <a:gd name="connsiteX2" fmla="*/ 3332992 w 3337729"/>
                <a:gd name="connsiteY2" fmla="*/ 5824 h 6133951"/>
                <a:gd name="connsiteX3" fmla="*/ 3337729 w 3337729"/>
                <a:gd name="connsiteY3" fmla="*/ 5468927 h 6133951"/>
                <a:gd name="connsiteX4" fmla="*/ 409962 w 3337729"/>
                <a:gd name="connsiteY4" fmla="*/ 6098824 h 6133951"/>
                <a:gd name="connsiteX0" fmla="*/ 611328 w 3539095"/>
                <a:gd name="connsiteY0" fmla="*/ 6098824 h 6133951"/>
                <a:gd name="connsiteX1" fmla="*/ 208623 w 3539095"/>
                <a:gd name="connsiteY1" fmla="*/ 4130564 h 6133951"/>
                <a:gd name="connsiteX2" fmla="*/ 3171316 w 3539095"/>
                <a:gd name="connsiteY2" fmla="*/ 0 h 6133951"/>
                <a:gd name="connsiteX3" fmla="*/ 3534358 w 3539095"/>
                <a:gd name="connsiteY3" fmla="*/ 5824 h 6133951"/>
                <a:gd name="connsiteX4" fmla="*/ 3539095 w 3539095"/>
                <a:gd name="connsiteY4" fmla="*/ 5468927 h 6133951"/>
                <a:gd name="connsiteX5" fmla="*/ 611328 w 3539095"/>
                <a:gd name="connsiteY5" fmla="*/ 6098824 h 6133951"/>
                <a:gd name="connsiteX0" fmla="*/ 611328 w 3539095"/>
                <a:gd name="connsiteY0" fmla="*/ 6098824 h 6168292"/>
                <a:gd name="connsiteX1" fmla="*/ 208623 w 3539095"/>
                <a:gd name="connsiteY1" fmla="*/ 4130564 h 6168292"/>
                <a:gd name="connsiteX2" fmla="*/ 3171316 w 3539095"/>
                <a:gd name="connsiteY2" fmla="*/ 0 h 6168292"/>
                <a:gd name="connsiteX3" fmla="*/ 3534358 w 3539095"/>
                <a:gd name="connsiteY3" fmla="*/ 5824 h 6168292"/>
                <a:gd name="connsiteX4" fmla="*/ 3539095 w 3539095"/>
                <a:gd name="connsiteY4" fmla="*/ 5468927 h 6168292"/>
                <a:gd name="connsiteX5" fmla="*/ 3100910 w 3539095"/>
                <a:gd name="connsiteY5" fmla="*/ 5700947 h 6168292"/>
                <a:gd name="connsiteX6" fmla="*/ 611328 w 3539095"/>
                <a:gd name="connsiteY6" fmla="*/ 6098824 h 6168292"/>
                <a:gd name="connsiteX0" fmla="*/ 611328 w 3534358"/>
                <a:gd name="connsiteY0" fmla="*/ 6098824 h 6168292"/>
                <a:gd name="connsiteX1" fmla="*/ 208623 w 3534358"/>
                <a:gd name="connsiteY1" fmla="*/ 4130564 h 6168292"/>
                <a:gd name="connsiteX2" fmla="*/ 3171316 w 3534358"/>
                <a:gd name="connsiteY2" fmla="*/ 0 h 6168292"/>
                <a:gd name="connsiteX3" fmla="*/ 3534358 w 3534358"/>
                <a:gd name="connsiteY3" fmla="*/ 5824 h 6168292"/>
                <a:gd name="connsiteX4" fmla="*/ 3100910 w 3534358"/>
                <a:gd name="connsiteY4" fmla="*/ 5700947 h 6168292"/>
                <a:gd name="connsiteX5" fmla="*/ 611328 w 3534358"/>
                <a:gd name="connsiteY5" fmla="*/ 6098824 h 6168292"/>
                <a:gd name="connsiteX0" fmla="*/ 611328 w 3171316"/>
                <a:gd name="connsiteY0" fmla="*/ 6098824 h 6168292"/>
                <a:gd name="connsiteX1" fmla="*/ 208623 w 3171316"/>
                <a:gd name="connsiteY1" fmla="*/ 4130564 h 6168292"/>
                <a:gd name="connsiteX2" fmla="*/ 3171316 w 3171316"/>
                <a:gd name="connsiteY2" fmla="*/ 0 h 6168292"/>
                <a:gd name="connsiteX3" fmla="*/ 3100910 w 3171316"/>
                <a:gd name="connsiteY3" fmla="*/ 5700947 h 6168292"/>
                <a:gd name="connsiteX4" fmla="*/ 611328 w 3171316"/>
                <a:gd name="connsiteY4" fmla="*/ 6098824 h 6168292"/>
                <a:gd name="connsiteX0" fmla="*/ 606115 w 3095697"/>
                <a:gd name="connsiteY0" fmla="*/ 1970693 h 2040161"/>
                <a:gd name="connsiteX1" fmla="*/ 203410 w 3095697"/>
                <a:gd name="connsiteY1" fmla="*/ 2433 h 2040161"/>
                <a:gd name="connsiteX2" fmla="*/ 3095697 w 3095697"/>
                <a:gd name="connsiteY2" fmla="*/ 1572816 h 2040161"/>
                <a:gd name="connsiteX3" fmla="*/ 606115 w 3095697"/>
                <a:gd name="connsiteY3" fmla="*/ 1970693 h 2040161"/>
                <a:gd name="connsiteX0" fmla="*/ 553214 w 3042796"/>
                <a:gd name="connsiteY0" fmla="*/ 1970693 h 2040161"/>
                <a:gd name="connsiteX1" fmla="*/ 150509 w 3042796"/>
                <a:gd name="connsiteY1" fmla="*/ 2433 h 2040161"/>
                <a:gd name="connsiteX2" fmla="*/ 3042796 w 3042796"/>
                <a:gd name="connsiteY2" fmla="*/ 1572816 h 2040161"/>
                <a:gd name="connsiteX3" fmla="*/ 553214 w 3042796"/>
                <a:gd name="connsiteY3" fmla="*/ 1970693 h 2040161"/>
                <a:gd name="connsiteX0" fmla="*/ 553214 w 3042796"/>
                <a:gd name="connsiteY0" fmla="*/ 1970693 h 2006943"/>
                <a:gd name="connsiteX1" fmla="*/ 150509 w 3042796"/>
                <a:gd name="connsiteY1" fmla="*/ 2433 h 2006943"/>
                <a:gd name="connsiteX2" fmla="*/ 3042796 w 3042796"/>
                <a:gd name="connsiteY2" fmla="*/ 1572816 h 2006943"/>
                <a:gd name="connsiteX3" fmla="*/ 553214 w 3042796"/>
                <a:gd name="connsiteY3" fmla="*/ 1970693 h 2006943"/>
                <a:gd name="connsiteX0" fmla="*/ 553214 w 3042796"/>
                <a:gd name="connsiteY0" fmla="*/ 1970693 h 2018904"/>
                <a:gd name="connsiteX1" fmla="*/ 150509 w 3042796"/>
                <a:gd name="connsiteY1" fmla="*/ 2433 h 2018904"/>
                <a:gd name="connsiteX2" fmla="*/ 3042796 w 3042796"/>
                <a:gd name="connsiteY2" fmla="*/ 1572816 h 2018904"/>
                <a:gd name="connsiteX3" fmla="*/ 553214 w 3042796"/>
                <a:gd name="connsiteY3" fmla="*/ 1970693 h 2018904"/>
                <a:gd name="connsiteX0" fmla="*/ 553214 w 3042796"/>
                <a:gd name="connsiteY0" fmla="*/ 1971141 h 2019352"/>
                <a:gd name="connsiteX1" fmla="*/ 150509 w 3042796"/>
                <a:gd name="connsiteY1" fmla="*/ 2881 h 2019352"/>
                <a:gd name="connsiteX2" fmla="*/ 3042796 w 3042796"/>
                <a:gd name="connsiteY2" fmla="*/ 1573264 h 2019352"/>
                <a:gd name="connsiteX3" fmla="*/ 553214 w 3042796"/>
                <a:gd name="connsiteY3" fmla="*/ 1971141 h 2019352"/>
                <a:gd name="connsiteX0" fmla="*/ 405749 w 2895331"/>
                <a:gd name="connsiteY0" fmla="*/ 1971141 h 2019352"/>
                <a:gd name="connsiteX1" fmla="*/ 3044 w 2895331"/>
                <a:gd name="connsiteY1" fmla="*/ 2881 h 2019352"/>
                <a:gd name="connsiteX2" fmla="*/ 2895331 w 2895331"/>
                <a:gd name="connsiteY2" fmla="*/ 1573264 h 2019352"/>
                <a:gd name="connsiteX3" fmla="*/ 405749 w 2895331"/>
                <a:gd name="connsiteY3" fmla="*/ 1971141 h 2019352"/>
                <a:gd name="connsiteX0" fmla="*/ 405749 w 2895331"/>
                <a:gd name="connsiteY0" fmla="*/ 1968260 h 2016471"/>
                <a:gd name="connsiteX1" fmla="*/ 3044 w 2895331"/>
                <a:gd name="connsiteY1" fmla="*/ 0 h 2016471"/>
                <a:gd name="connsiteX2" fmla="*/ 2895331 w 2895331"/>
                <a:gd name="connsiteY2" fmla="*/ 1570383 h 2016471"/>
                <a:gd name="connsiteX3" fmla="*/ 405749 w 2895331"/>
                <a:gd name="connsiteY3" fmla="*/ 1968260 h 2016471"/>
                <a:gd name="connsiteX0" fmla="*/ 405749 w 2895331"/>
                <a:gd name="connsiteY0" fmla="*/ 1968260 h 2016471"/>
                <a:gd name="connsiteX1" fmla="*/ 3044 w 2895331"/>
                <a:gd name="connsiteY1" fmla="*/ 0 h 2016471"/>
                <a:gd name="connsiteX2" fmla="*/ 2895331 w 2895331"/>
                <a:gd name="connsiteY2" fmla="*/ 1570383 h 2016471"/>
                <a:gd name="connsiteX3" fmla="*/ 405749 w 2895331"/>
                <a:gd name="connsiteY3" fmla="*/ 1968260 h 2016471"/>
                <a:gd name="connsiteX0" fmla="*/ 423591 w 2913173"/>
                <a:gd name="connsiteY0" fmla="*/ 1964639 h 2012850"/>
                <a:gd name="connsiteX1" fmla="*/ 2779 w 2913173"/>
                <a:gd name="connsiteY1" fmla="*/ 0 h 2012850"/>
                <a:gd name="connsiteX2" fmla="*/ 2913173 w 2913173"/>
                <a:gd name="connsiteY2" fmla="*/ 1566762 h 2012850"/>
                <a:gd name="connsiteX3" fmla="*/ 423591 w 2913173"/>
                <a:gd name="connsiteY3" fmla="*/ 1964639 h 2012850"/>
                <a:gd name="connsiteX0" fmla="*/ 423591 w 2913173"/>
                <a:gd name="connsiteY0" fmla="*/ 1964639 h 2012850"/>
                <a:gd name="connsiteX1" fmla="*/ 2779 w 2913173"/>
                <a:gd name="connsiteY1" fmla="*/ 0 h 2012850"/>
                <a:gd name="connsiteX2" fmla="*/ 2913173 w 2913173"/>
                <a:gd name="connsiteY2" fmla="*/ 1566762 h 2012850"/>
                <a:gd name="connsiteX3" fmla="*/ 423591 w 2913173"/>
                <a:gd name="connsiteY3" fmla="*/ 1964639 h 2012850"/>
                <a:gd name="connsiteX0" fmla="*/ 423591 w 2925848"/>
                <a:gd name="connsiteY0" fmla="*/ 1964639 h 2012850"/>
                <a:gd name="connsiteX1" fmla="*/ 2779 w 2925848"/>
                <a:gd name="connsiteY1" fmla="*/ 0 h 2012850"/>
                <a:gd name="connsiteX2" fmla="*/ 2925848 w 2925848"/>
                <a:gd name="connsiteY2" fmla="*/ 1566762 h 2012850"/>
                <a:gd name="connsiteX3" fmla="*/ 423591 w 2925848"/>
                <a:gd name="connsiteY3" fmla="*/ 1964639 h 2012850"/>
                <a:gd name="connsiteX0" fmla="*/ 423591 w 2925848"/>
                <a:gd name="connsiteY0" fmla="*/ 1964639 h 2012850"/>
                <a:gd name="connsiteX1" fmla="*/ 2779 w 2925848"/>
                <a:gd name="connsiteY1" fmla="*/ 0 h 2012850"/>
                <a:gd name="connsiteX2" fmla="*/ 2925848 w 2925848"/>
                <a:gd name="connsiteY2" fmla="*/ 1566762 h 2012850"/>
                <a:gd name="connsiteX3" fmla="*/ 423591 w 2925848"/>
                <a:gd name="connsiteY3" fmla="*/ 1964639 h 2012850"/>
                <a:gd name="connsiteX0" fmla="*/ 423591 w 2929469"/>
                <a:gd name="connsiteY0" fmla="*/ 1964639 h 2012850"/>
                <a:gd name="connsiteX1" fmla="*/ 2779 w 2929469"/>
                <a:gd name="connsiteY1" fmla="*/ 0 h 2012850"/>
                <a:gd name="connsiteX2" fmla="*/ 2929469 w 2929469"/>
                <a:gd name="connsiteY2" fmla="*/ 1566762 h 2012850"/>
                <a:gd name="connsiteX3" fmla="*/ 423591 w 2929469"/>
                <a:gd name="connsiteY3" fmla="*/ 1964639 h 2012850"/>
                <a:gd name="connsiteX0" fmla="*/ 423591 w 2929469"/>
                <a:gd name="connsiteY0" fmla="*/ 1964639 h 2012850"/>
                <a:gd name="connsiteX1" fmla="*/ 2779 w 2929469"/>
                <a:gd name="connsiteY1" fmla="*/ 0 h 2012850"/>
                <a:gd name="connsiteX2" fmla="*/ 2929469 w 2929469"/>
                <a:gd name="connsiteY2" fmla="*/ 1566762 h 2012850"/>
                <a:gd name="connsiteX3" fmla="*/ 423591 w 2929469"/>
                <a:gd name="connsiteY3" fmla="*/ 1964639 h 2012850"/>
                <a:gd name="connsiteX0" fmla="*/ 423591 w 2923736"/>
                <a:gd name="connsiteY0" fmla="*/ 1964639 h 2012850"/>
                <a:gd name="connsiteX1" fmla="*/ 2779 w 2923736"/>
                <a:gd name="connsiteY1" fmla="*/ 0 h 2012850"/>
                <a:gd name="connsiteX2" fmla="*/ 2923736 w 2923736"/>
                <a:gd name="connsiteY2" fmla="*/ 1566762 h 2012850"/>
                <a:gd name="connsiteX3" fmla="*/ 423591 w 2923736"/>
                <a:gd name="connsiteY3" fmla="*/ 1964639 h 2012850"/>
                <a:gd name="connsiteX0" fmla="*/ 423591 w 2923736"/>
                <a:gd name="connsiteY0" fmla="*/ 1958906 h 2007117"/>
                <a:gd name="connsiteX1" fmla="*/ 2779 w 2923736"/>
                <a:gd name="connsiteY1" fmla="*/ 0 h 2007117"/>
                <a:gd name="connsiteX2" fmla="*/ 2923736 w 2923736"/>
                <a:gd name="connsiteY2" fmla="*/ 1561029 h 2007117"/>
                <a:gd name="connsiteX3" fmla="*/ 423591 w 2923736"/>
                <a:gd name="connsiteY3" fmla="*/ 1958906 h 2007117"/>
              </a:gdLst>
              <a:ahLst/>
              <a:cxnLst>
                <a:cxn ang="0">
                  <a:pos x="connsiteX0" y="connsiteY0"/>
                </a:cxn>
                <a:cxn ang="0">
                  <a:pos x="connsiteX1" y="connsiteY1"/>
                </a:cxn>
                <a:cxn ang="0">
                  <a:pos x="connsiteX2" y="connsiteY2"/>
                </a:cxn>
                <a:cxn ang="0">
                  <a:pos x="connsiteX3" y="connsiteY3"/>
                </a:cxn>
              </a:cxnLst>
              <a:rect l="l" t="t" r="r" b="b"/>
              <a:pathLst>
                <a:path w="2923736" h="2007117">
                  <a:moveTo>
                    <a:pt x="423591" y="1958906"/>
                  </a:moveTo>
                  <a:cubicBezTo>
                    <a:pt x="151777" y="1397915"/>
                    <a:pt x="-24525" y="717326"/>
                    <a:pt x="2779" y="0"/>
                  </a:cubicBezTo>
                  <a:cubicBezTo>
                    <a:pt x="664918" y="58310"/>
                    <a:pt x="2001853" y="368282"/>
                    <a:pt x="2923736" y="1561029"/>
                  </a:cubicBezTo>
                  <a:cubicBezTo>
                    <a:pt x="2351292" y="1825038"/>
                    <a:pt x="1253509" y="2126214"/>
                    <a:pt x="423591" y="1958906"/>
                  </a:cubicBezTo>
                  <a:close/>
                </a:path>
              </a:pathLst>
            </a:custGeom>
            <a:solidFill>
              <a:srgbClr val="FF6C38"/>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026677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 Green">
    <p:bg>
      <p:bgPr>
        <a:solidFill>
          <a:srgbClr val="50D2BE"/>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71044E-EC3E-FF88-2183-36F5B39DF979}"/>
              </a:ext>
            </a:extLst>
          </p:cNvPr>
          <p:cNvSpPr txBox="1"/>
          <p:nvPr userDrawn="1"/>
        </p:nvSpPr>
        <p:spPr>
          <a:xfrm>
            <a:off x="445366" y="6383546"/>
            <a:ext cx="1906633" cy="337927"/>
          </a:xfrm>
          <a:prstGeom prst="rect">
            <a:avLst/>
          </a:prstGeom>
          <a:noFill/>
        </p:spPr>
        <p:txBody>
          <a:bodyPr wrap="square" lIns="0" tIns="0" rIns="0" bIns="0" rtlCol="0">
            <a:noAutofit/>
          </a:bodyPr>
          <a:lstStyle/>
          <a:p>
            <a:r>
              <a:rPr lang="en-GB" sz="1200" b="1" spc="-10" baseline="0" dirty="0">
                <a:solidFill>
                  <a:schemeClr val="accent1"/>
                </a:solidFill>
                <a:latin typeface="+mj-lt"/>
              </a:rPr>
              <a:t>North London Hospice </a:t>
            </a:r>
          </a:p>
        </p:txBody>
      </p:sp>
      <p:sp>
        <p:nvSpPr>
          <p:cNvPr id="6" name="Footer Placeholder 4">
            <a:extLst>
              <a:ext uri="{FF2B5EF4-FFF2-40B4-BE49-F238E27FC236}">
                <a16:creationId xmlns:a16="http://schemas.microsoft.com/office/drawing/2014/main" id="{A9050A75-A52B-DEC2-8184-7C0161A84680}"/>
              </a:ext>
            </a:extLst>
          </p:cNvPr>
          <p:cNvSpPr>
            <a:spLocks noGrp="1"/>
          </p:cNvSpPr>
          <p:nvPr>
            <p:ph type="ftr" sz="quarter" idx="11"/>
          </p:nvPr>
        </p:nvSpPr>
        <p:spPr>
          <a:xfrm>
            <a:off x="3100354" y="6383547"/>
            <a:ext cx="5053046" cy="337928"/>
          </a:xfrm>
        </p:spPr>
        <p:txBody>
          <a:bodyPr/>
          <a:lstStyle>
            <a:lvl1pPr>
              <a:defRPr>
                <a:solidFill>
                  <a:schemeClr val="accent1"/>
                </a:solidFill>
              </a:defRPr>
            </a:lvl1pPr>
          </a:lstStyle>
          <a:p>
            <a:r>
              <a:rPr lang="en-GB"/>
              <a:t>Document title</a:t>
            </a:r>
            <a:endParaRPr lang="en-GB" dirty="0"/>
          </a:p>
        </p:txBody>
      </p:sp>
      <p:sp>
        <p:nvSpPr>
          <p:cNvPr id="7" name="Slide Number Placeholder 5">
            <a:extLst>
              <a:ext uri="{FF2B5EF4-FFF2-40B4-BE49-F238E27FC236}">
                <a16:creationId xmlns:a16="http://schemas.microsoft.com/office/drawing/2014/main" id="{1544D6B8-90FE-2DAC-9D3E-4423E62E009D}"/>
              </a:ext>
            </a:extLst>
          </p:cNvPr>
          <p:cNvSpPr>
            <a:spLocks noGrp="1"/>
          </p:cNvSpPr>
          <p:nvPr>
            <p:ph type="sldNum" sz="quarter" idx="12"/>
          </p:nvPr>
        </p:nvSpPr>
        <p:spPr>
          <a:xfrm>
            <a:off x="10776000" y="6383547"/>
            <a:ext cx="984678" cy="337928"/>
          </a:xfrm>
        </p:spPr>
        <p:txBody>
          <a:bodyPr/>
          <a:lstStyle/>
          <a:p>
            <a:fld id="{D5EE3201-895B-4E99-A715-B8143136AEC7}" type="slidenum">
              <a:rPr lang="en-GB" smtClean="0"/>
              <a:t>‹#›</a:t>
            </a:fld>
            <a:endParaRPr lang="en-GB"/>
          </a:p>
        </p:txBody>
      </p:sp>
      <p:grpSp>
        <p:nvGrpSpPr>
          <p:cNvPr id="13" name="Group 12">
            <a:extLst>
              <a:ext uri="{FF2B5EF4-FFF2-40B4-BE49-F238E27FC236}">
                <a16:creationId xmlns:a16="http://schemas.microsoft.com/office/drawing/2014/main" id="{C80F79AA-A032-DC1B-2E65-046B7CB2E7EE}"/>
              </a:ext>
            </a:extLst>
          </p:cNvPr>
          <p:cNvGrpSpPr/>
          <p:nvPr userDrawn="1"/>
        </p:nvGrpSpPr>
        <p:grpSpPr>
          <a:xfrm>
            <a:off x="6400002" y="1413001"/>
            <a:ext cx="5791999" cy="5444999"/>
            <a:chOff x="6400002" y="1413001"/>
            <a:chExt cx="5791999" cy="5444999"/>
          </a:xfrm>
        </p:grpSpPr>
        <p:sp>
          <p:nvSpPr>
            <p:cNvPr id="2" name="Rectangle 1">
              <a:extLst>
                <a:ext uri="{FF2B5EF4-FFF2-40B4-BE49-F238E27FC236}">
                  <a16:creationId xmlns:a16="http://schemas.microsoft.com/office/drawing/2014/main" id="{DF308135-1C52-E25C-4260-AB6F01E79152}"/>
                </a:ext>
              </a:extLst>
            </p:cNvPr>
            <p:cNvSpPr>
              <a:spLocks noChangeAspect="1"/>
            </p:cNvSpPr>
            <p:nvPr userDrawn="1"/>
          </p:nvSpPr>
          <p:spPr>
            <a:xfrm>
              <a:off x="6400002" y="2666097"/>
              <a:ext cx="4683570" cy="4191903"/>
            </a:xfrm>
            <a:custGeom>
              <a:avLst/>
              <a:gdLst>
                <a:gd name="connsiteX0" fmla="*/ 0 w 4698069"/>
                <a:gd name="connsiteY0" fmla="*/ 0 h 4221000"/>
                <a:gd name="connsiteX1" fmla="*/ 4698069 w 4698069"/>
                <a:gd name="connsiteY1" fmla="*/ 0 h 4221000"/>
                <a:gd name="connsiteX2" fmla="*/ 4698069 w 4698069"/>
                <a:gd name="connsiteY2" fmla="*/ 4221000 h 4221000"/>
                <a:gd name="connsiteX3" fmla="*/ 0 w 4698069"/>
                <a:gd name="connsiteY3" fmla="*/ 4221000 h 4221000"/>
                <a:gd name="connsiteX4" fmla="*/ 0 w 4698069"/>
                <a:gd name="connsiteY4" fmla="*/ 0 h 4221000"/>
                <a:gd name="connsiteX0" fmla="*/ 2093343 w 4698069"/>
                <a:gd name="connsiteY0" fmla="*/ 5751 h 4221000"/>
                <a:gd name="connsiteX1" fmla="*/ 4698069 w 4698069"/>
                <a:gd name="connsiteY1" fmla="*/ 0 h 4221000"/>
                <a:gd name="connsiteX2" fmla="*/ 4698069 w 4698069"/>
                <a:gd name="connsiteY2" fmla="*/ 4221000 h 4221000"/>
                <a:gd name="connsiteX3" fmla="*/ 0 w 4698069"/>
                <a:gd name="connsiteY3" fmla="*/ 4221000 h 4221000"/>
                <a:gd name="connsiteX4" fmla="*/ 2093343 w 4698069"/>
                <a:gd name="connsiteY4" fmla="*/ 5751 h 4221000"/>
                <a:gd name="connsiteX0" fmla="*/ 2093343 w 4698069"/>
                <a:gd name="connsiteY0" fmla="*/ 0 h 4215249"/>
                <a:gd name="connsiteX1" fmla="*/ 4698069 w 4698069"/>
                <a:gd name="connsiteY1" fmla="*/ 4215249 h 4215249"/>
                <a:gd name="connsiteX2" fmla="*/ 0 w 4698069"/>
                <a:gd name="connsiteY2" fmla="*/ 4215249 h 4215249"/>
                <a:gd name="connsiteX3" fmla="*/ 2093343 w 4698069"/>
                <a:gd name="connsiteY3" fmla="*/ 0 h 4215249"/>
                <a:gd name="connsiteX0" fmla="*/ 2053086 w 4657812"/>
                <a:gd name="connsiteY0" fmla="*/ 0 h 4215249"/>
                <a:gd name="connsiteX1" fmla="*/ 4657812 w 4657812"/>
                <a:gd name="connsiteY1" fmla="*/ 4215249 h 4215249"/>
                <a:gd name="connsiteX2" fmla="*/ 0 w 4657812"/>
                <a:gd name="connsiteY2" fmla="*/ 4215249 h 4215249"/>
                <a:gd name="connsiteX3" fmla="*/ 2053086 w 4657812"/>
                <a:gd name="connsiteY3" fmla="*/ 0 h 4215249"/>
                <a:gd name="connsiteX0" fmla="*/ 2059408 w 4664134"/>
                <a:gd name="connsiteY0" fmla="*/ 0 h 4215249"/>
                <a:gd name="connsiteX1" fmla="*/ 4664134 w 4664134"/>
                <a:gd name="connsiteY1" fmla="*/ 4215249 h 4215249"/>
                <a:gd name="connsiteX2" fmla="*/ 6322 w 4664134"/>
                <a:gd name="connsiteY2" fmla="*/ 4215249 h 4215249"/>
                <a:gd name="connsiteX3" fmla="*/ 2059408 w 4664134"/>
                <a:gd name="connsiteY3" fmla="*/ 0 h 4215249"/>
                <a:gd name="connsiteX0" fmla="*/ 2059408 w 4664360"/>
                <a:gd name="connsiteY0" fmla="*/ 0 h 4215249"/>
                <a:gd name="connsiteX1" fmla="*/ 4664134 w 4664360"/>
                <a:gd name="connsiteY1" fmla="*/ 4215249 h 4215249"/>
                <a:gd name="connsiteX2" fmla="*/ 6322 w 4664360"/>
                <a:gd name="connsiteY2" fmla="*/ 4215249 h 4215249"/>
                <a:gd name="connsiteX3" fmla="*/ 2059408 w 4664360"/>
                <a:gd name="connsiteY3" fmla="*/ 0 h 4215249"/>
                <a:gd name="connsiteX0" fmla="*/ 2059408 w 4664704"/>
                <a:gd name="connsiteY0" fmla="*/ 0 h 4215249"/>
                <a:gd name="connsiteX1" fmla="*/ 4664134 w 4664704"/>
                <a:gd name="connsiteY1" fmla="*/ 4215249 h 4215249"/>
                <a:gd name="connsiteX2" fmla="*/ 6322 w 4664704"/>
                <a:gd name="connsiteY2" fmla="*/ 4215249 h 4215249"/>
                <a:gd name="connsiteX3" fmla="*/ 2059408 w 4664704"/>
                <a:gd name="connsiteY3" fmla="*/ 0 h 4215249"/>
                <a:gd name="connsiteX0" fmla="*/ 2070003 w 4675299"/>
                <a:gd name="connsiteY0" fmla="*/ 0 h 4215249"/>
                <a:gd name="connsiteX1" fmla="*/ 4674729 w 4675299"/>
                <a:gd name="connsiteY1" fmla="*/ 4215249 h 4215249"/>
                <a:gd name="connsiteX2" fmla="*/ 16917 w 4675299"/>
                <a:gd name="connsiteY2" fmla="*/ 4215249 h 4215249"/>
                <a:gd name="connsiteX3" fmla="*/ 2070003 w 4675299"/>
                <a:gd name="connsiteY3" fmla="*/ 0 h 4215249"/>
                <a:gd name="connsiteX0" fmla="*/ 2068664 w 4673960"/>
                <a:gd name="connsiteY0" fmla="*/ 0 h 4215249"/>
                <a:gd name="connsiteX1" fmla="*/ 4673390 w 4673960"/>
                <a:gd name="connsiteY1" fmla="*/ 4215249 h 4215249"/>
                <a:gd name="connsiteX2" fmla="*/ 15578 w 4673960"/>
                <a:gd name="connsiteY2" fmla="*/ 4215249 h 4215249"/>
                <a:gd name="connsiteX3" fmla="*/ 2068664 w 4673960"/>
                <a:gd name="connsiteY3" fmla="*/ 0 h 4215249"/>
                <a:gd name="connsiteX0" fmla="*/ 2068664 w 4673960"/>
                <a:gd name="connsiteY0" fmla="*/ 0 h 4215249"/>
                <a:gd name="connsiteX1" fmla="*/ 4673390 w 4673960"/>
                <a:gd name="connsiteY1" fmla="*/ 4215249 h 4215249"/>
                <a:gd name="connsiteX2" fmla="*/ 15578 w 4673960"/>
                <a:gd name="connsiteY2" fmla="*/ 4215249 h 4215249"/>
                <a:gd name="connsiteX3" fmla="*/ 2068664 w 4673960"/>
                <a:gd name="connsiteY3" fmla="*/ 0 h 4215249"/>
                <a:gd name="connsiteX0" fmla="*/ 2091458 w 4673427"/>
                <a:gd name="connsiteY0" fmla="*/ 0 h 4191903"/>
                <a:gd name="connsiteX1" fmla="*/ 4672838 w 4673427"/>
                <a:gd name="connsiteY1" fmla="*/ 4191903 h 4191903"/>
                <a:gd name="connsiteX2" fmla="*/ 15026 w 4673427"/>
                <a:gd name="connsiteY2" fmla="*/ 4191903 h 4191903"/>
                <a:gd name="connsiteX3" fmla="*/ 2091458 w 4673427"/>
                <a:gd name="connsiteY3" fmla="*/ 0 h 4191903"/>
                <a:gd name="connsiteX0" fmla="*/ 2089820 w 4671789"/>
                <a:gd name="connsiteY0" fmla="*/ 0 h 4191903"/>
                <a:gd name="connsiteX1" fmla="*/ 4671200 w 4671789"/>
                <a:gd name="connsiteY1" fmla="*/ 4191903 h 4191903"/>
                <a:gd name="connsiteX2" fmla="*/ 13388 w 4671789"/>
                <a:gd name="connsiteY2" fmla="*/ 4191903 h 4191903"/>
                <a:gd name="connsiteX3" fmla="*/ 2089820 w 4671789"/>
                <a:gd name="connsiteY3" fmla="*/ 0 h 4191903"/>
                <a:gd name="connsiteX0" fmla="*/ 2089820 w 4671758"/>
                <a:gd name="connsiteY0" fmla="*/ 0 h 4191903"/>
                <a:gd name="connsiteX1" fmla="*/ 4671200 w 4671758"/>
                <a:gd name="connsiteY1" fmla="*/ 4191903 h 4191903"/>
                <a:gd name="connsiteX2" fmla="*/ 13388 w 4671758"/>
                <a:gd name="connsiteY2" fmla="*/ 4191903 h 4191903"/>
                <a:gd name="connsiteX3" fmla="*/ 2089820 w 4671758"/>
                <a:gd name="connsiteY3" fmla="*/ 0 h 4191903"/>
                <a:gd name="connsiteX0" fmla="*/ 2089820 w 4671761"/>
                <a:gd name="connsiteY0" fmla="*/ 0 h 4191903"/>
                <a:gd name="connsiteX1" fmla="*/ 4671200 w 4671761"/>
                <a:gd name="connsiteY1" fmla="*/ 4191903 h 4191903"/>
                <a:gd name="connsiteX2" fmla="*/ 13388 w 4671761"/>
                <a:gd name="connsiteY2" fmla="*/ 4191903 h 4191903"/>
                <a:gd name="connsiteX3" fmla="*/ 2089820 w 4671761"/>
                <a:gd name="connsiteY3" fmla="*/ 0 h 4191903"/>
                <a:gd name="connsiteX0" fmla="*/ 2089213 w 4671154"/>
                <a:gd name="connsiteY0" fmla="*/ 0 h 4191903"/>
                <a:gd name="connsiteX1" fmla="*/ 4670593 w 4671154"/>
                <a:gd name="connsiteY1" fmla="*/ 4191903 h 4191903"/>
                <a:gd name="connsiteX2" fmla="*/ 12781 w 4671154"/>
                <a:gd name="connsiteY2" fmla="*/ 4191903 h 4191903"/>
                <a:gd name="connsiteX3" fmla="*/ 2089213 w 4671154"/>
                <a:gd name="connsiteY3" fmla="*/ 0 h 4191903"/>
                <a:gd name="connsiteX0" fmla="*/ 2089213 w 4672095"/>
                <a:gd name="connsiteY0" fmla="*/ 0 h 4191903"/>
                <a:gd name="connsiteX1" fmla="*/ 4670593 w 4672095"/>
                <a:gd name="connsiteY1" fmla="*/ 4191903 h 4191903"/>
                <a:gd name="connsiteX2" fmla="*/ 12781 w 4672095"/>
                <a:gd name="connsiteY2" fmla="*/ 4191903 h 4191903"/>
                <a:gd name="connsiteX3" fmla="*/ 2089213 w 4672095"/>
                <a:gd name="connsiteY3" fmla="*/ 0 h 4191903"/>
                <a:gd name="connsiteX0" fmla="*/ 2100688 w 4683570"/>
                <a:gd name="connsiteY0" fmla="*/ 0 h 4191903"/>
                <a:gd name="connsiteX1" fmla="*/ 4682068 w 4683570"/>
                <a:gd name="connsiteY1" fmla="*/ 4191903 h 4191903"/>
                <a:gd name="connsiteX2" fmla="*/ 12583 w 4683570"/>
                <a:gd name="connsiteY2" fmla="*/ 4191903 h 4191903"/>
                <a:gd name="connsiteX3" fmla="*/ 2100688 w 4683570"/>
                <a:gd name="connsiteY3" fmla="*/ 0 h 4191903"/>
              </a:gdLst>
              <a:ahLst/>
              <a:cxnLst>
                <a:cxn ang="0">
                  <a:pos x="connsiteX0" y="connsiteY0"/>
                </a:cxn>
                <a:cxn ang="0">
                  <a:pos x="connsiteX1" y="connsiteY1"/>
                </a:cxn>
                <a:cxn ang="0">
                  <a:pos x="connsiteX2" y="connsiteY2"/>
                </a:cxn>
                <a:cxn ang="0">
                  <a:pos x="connsiteX3" y="connsiteY3"/>
                </a:cxn>
              </a:cxnLst>
              <a:rect l="l" t="t" r="r" b="b"/>
              <a:pathLst>
                <a:path w="4683570" h="4191903">
                  <a:moveTo>
                    <a:pt x="2100688" y="0"/>
                  </a:moveTo>
                  <a:cubicBezTo>
                    <a:pt x="4015087" y="975795"/>
                    <a:pt x="4720788" y="2623591"/>
                    <a:pt x="4682068" y="4191903"/>
                  </a:cubicBezTo>
                  <a:lnTo>
                    <a:pt x="12583" y="4191903"/>
                  </a:lnTo>
                  <a:cubicBezTo>
                    <a:pt x="-96685" y="2620043"/>
                    <a:pt x="497890" y="1111222"/>
                    <a:pt x="2100688" y="0"/>
                  </a:cubicBezTo>
                  <a:close/>
                </a:path>
              </a:pathLst>
            </a:custGeom>
            <a:solidFill>
              <a:srgbClr val="FF6C3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50407A50-AE15-47EF-F1F4-535739DF629D}"/>
                </a:ext>
              </a:extLst>
            </p:cNvPr>
            <p:cNvSpPr>
              <a:spLocks noChangeAspect="1"/>
            </p:cNvSpPr>
            <p:nvPr userDrawn="1"/>
          </p:nvSpPr>
          <p:spPr>
            <a:xfrm>
              <a:off x="8303531" y="1413001"/>
              <a:ext cx="3888470" cy="4846846"/>
            </a:xfrm>
            <a:custGeom>
              <a:avLst/>
              <a:gdLst>
                <a:gd name="connsiteX0" fmla="*/ 0 w 3892361"/>
                <a:gd name="connsiteY0" fmla="*/ 0 h 4777683"/>
                <a:gd name="connsiteX1" fmla="*/ 3892361 w 3892361"/>
                <a:gd name="connsiteY1" fmla="*/ 0 h 4777683"/>
                <a:gd name="connsiteX2" fmla="*/ 3892361 w 3892361"/>
                <a:gd name="connsiteY2" fmla="*/ 4777683 h 4777683"/>
                <a:gd name="connsiteX3" fmla="*/ 0 w 3892361"/>
                <a:gd name="connsiteY3" fmla="*/ 4777683 h 4777683"/>
                <a:gd name="connsiteX4" fmla="*/ 0 w 3892361"/>
                <a:gd name="connsiteY4" fmla="*/ 0 h 4777683"/>
                <a:gd name="connsiteX0" fmla="*/ 0 w 3892361"/>
                <a:gd name="connsiteY0" fmla="*/ 0 h 4777683"/>
                <a:gd name="connsiteX1" fmla="*/ 3892361 w 3892361"/>
                <a:gd name="connsiteY1" fmla="*/ 0 h 4777683"/>
                <a:gd name="connsiteX2" fmla="*/ 3892361 w 3892361"/>
                <a:gd name="connsiteY2" fmla="*/ 4777683 h 4777683"/>
                <a:gd name="connsiteX3" fmla="*/ 0 w 3892361"/>
                <a:gd name="connsiteY3" fmla="*/ 4777683 h 4777683"/>
                <a:gd name="connsiteX4" fmla="*/ 3891 w 3892361"/>
                <a:gd name="connsiteY4" fmla="*/ 3606472 h 4777683"/>
                <a:gd name="connsiteX5" fmla="*/ 0 w 3892361"/>
                <a:gd name="connsiteY5" fmla="*/ 0 h 4777683"/>
                <a:gd name="connsiteX0" fmla="*/ 0 w 3892361"/>
                <a:gd name="connsiteY0" fmla="*/ 0 h 4777683"/>
                <a:gd name="connsiteX1" fmla="*/ 3892361 w 3892361"/>
                <a:gd name="connsiteY1" fmla="*/ 0 h 4777683"/>
                <a:gd name="connsiteX2" fmla="*/ 3892361 w 3892361"/>
                <a:gd name="connsiteY2" fmla="*/ 4777683 h 4777683"/>
                <a:gd name="connsiteX3" fmla="*/ 3891 w 3892361"/>
                <a:gd name="connsiteY3" fmla="*/ 3606472 h 4777683"/>
                <a:gd name="connsiteX4" fmla="*/ 0 w 3892361"/>
                <a:gd name="connsiteY4" fmla="*/ 0 h 4777683"/>
                <a:gd name="connsiteX0" fmla="*/ 0 w 3888470"/>
                <a:gd name="connsiteY0" fmla="*/ 3606472 h 4777683"/>
                <a:gd name="connsiteX1" fmla="*/ 3888470 w 3888470"/>
                <a:gd name="connsiteY1" fmla="*/ 0 h 4777683"/>
                <a:gd name="connsiteX2" fmla="*/ 3888470 w 3888470"/>
                <a:gd name="connsiteY2" fmla="*/ 4777683 h 4777683"/>
                <a:gd name="connsiteX3" fmla="*/ 0 w 3888470"/>
                <a:gd name="connsiteY3" fmla="*/ 3606472 h 4777683"/>
                <a:gd name="connsiteX0" fmla="*/ 0 w 3888470"/>
                <a:gd name="connsiteY0" fmla="*/ 3606472 h 4777683"/>
                <a:gd name="connsiteX1" fmla="*/ 3888470 w 3888470"/>
                <a:gd name="connsiteY1" fmla="*/ 0 h 4777683"/>
                <a:gd name="connsiteX2" fmla="*/ 3888470 w 3888470"/>
                <a:gd name="connsiteY2" fmla="*/ 4777683 h 4777683"/>
                <a:gd name="connsiteX3" fmla="*/ 0 w 3888470"/>
                <a:gd name="connsiteY3" fmla="*/ 3606472 h 4777683"/>
                <a:gd name="connsiteX0" fmla="*/ 0 w 3888470"/>
                <a:gd name="connsiteY0" fmla="*/ 3606472 h 4777683"/>
                <a:gd name="connsiteX1" fmla="*/ 3888470 w 3888470"/>
                <a:gd name="connsiteY1" fmla="*/ 0 h 4777683"/>
                <a:gd name="connsiteX2" fmla="*/ 3888470 w 3888470"/>
                <a:gd name="connsiteY2" fmla="*/ 4777683 h 4777683"/>
                <a:gd name="connsiteX3" fmla="*/ 0 w 3888470"/>
                <a:gd name="connsiteY3" fmla="*/ 3606472 h 4777683"/>
                <a:gd name="connsiteX0" fmla="*/ 0 w 3888470"/>
                <a:gd name="connsiteY0" fmla="*/ 3606472 h 4846846"/>
                <a:gd name="connsiteX1" fmla="*/ 3888470 w 3888470"/>
                <a:gd name="connsiteY1" fmla="*/ 0 h 4846846"/>
                <a:gd name="connsiteX2" fmla="*/ 3888470 w 3888470"/>
                <a:gd name="connsiteY2" fmla="*/ 4777683 h 4846846"/>
                <a:gd name="connsiteX3" fmla="*/ 0 w 3888470"/>
                <a:gd name="connsiteY3" fmla="*/ 3606472 h 4846846"/>
                <a:gd name="connsiteX0" fmla="*/ 0 w 3888470"/>
                <a:gd name="connsiteY0" fmla="*/ 3606472 h 4846846"/>
                <a:gd name="connsiteX1" fmla="*/ 3888470 w 3888470"/>
                <a:gd name="connsiteY1" fmla="*/ 0 h 4846846"/>
                <a:gd name="connsiteX2" fmla="*/ 3888470 w 3888470"/>
                <a:gd name="connsiteY2" fmla="*/ 4777683 h 4846846"/>
                <a:gd name="connsiteX3" fmla="*/ 0 w 3888470"/>
                <a:gd name="connsiteY3" fmla="*/ 3606472 h 4846846"/>
                <a:gd name="connsiteX0" fmla="*/ 0 w 3888470"/>
                <a:gd name="connsiteY0" fmla="*/ 3606472 h 4846846"/>
                <a:gd name="connsiteX1" fmla="*/ 3888470 w 3888470"/>
                <a:gd name="connsiteY1" fmla="*/ 0 h 4846846"/>
                <a:gd name="connsiteX2" fmla="*/ 3888470 w 3888470"/>
                <a:gd name="connsiteY2" fmla="*/ 4777683 h 4846846"/>
                <a:gd name="connsiteX3" fmla="*/ 0 w 3888470"/>
                <a:gd name="connsiteY3" fmla="*/ 3606472 h 4846846"/>
                <a:gd name="connsiteX0" fmla="*/ 0 w 3888470"/>
                <a:gd name="connsiteY0" fmla="*/ 3606472 h 4846846"/>
                <a:gd name="connsiteX1" fmla="*/ 3888470 w 3888470"/>
                <a:gd name="connsiteY1" fmla="*/ 0 h 4846846"/>
                <a:gd name="connsiteX2" fmla="*/ 3888470 w 3888470"/>
                <a:gd name="connsiteY2" fmla="*/ 4777683 h 4846846"/>
                <a:gd name="connsiteX3" fmla="*/ 0 w 3888470"/>
                <a:gd name="connsiteY3" fmla="*/ 3606472 h 4846846"/>
              </a:gdLst>
              <a:ahLst/>
              <a:cxnLst>
                <a:cxn ang="0">
                  <a:pos x="connsiteX0" y="connsiteY0"/>
                </a:cxn>
                <a:cxn ang="0">
                  <a:pos x="connsiteX1" y="connsiteY1"/>
                </a:cxn>
                <a:cxn ang="0">
                  <a:pos x="connsiteX2" y="connsiteY2"/>
                </a:cxn>
                <a:cxn ang="0">
                  <a:pos x="connsiteX3" y="connsiteY3"/>
                </a:cxn>
              </a:cxnLst>
              <a:rect l="l" t="t" r="r" b="b"/>
              <a:pathLst>
                <a:path w="3888470" h="4846846">
                  <a:moveTo>
                    <a:pt x="0" y="3606472"/>
                  </a:moveTo>
                  <a:cubicBezTo>
                    <a:pt x="607439" y="1065789"/>
                    <a:pt x="2475581" y="151570"/>
                    <a:pt x="3888470" y="0"/>
                  </a:cubicBezTo>
                  <a:lnTo>
                    <a:pt x="3888470" y="4777683"/>
                  </a:lnTo>
                  <a:cubicBezTo>
                    <a:pt x="2561184" y="5037087"/>
                    <a:pt x="1027674" y="4549407"/>
                    <a:pt x="0" y="3606472"/>
                  </a:cubicBezTo>
                  <a:close/>
                </a:path>
              </a:pathLst>
            </a:cu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B98F028-6284-71CF-05F7-65EA16EACD93}"/>
                </a:ext>
              </a:extLst>
            </p:cNvPr>
            <p:cNvSpPr>
              <a:spLocks noChangeAspect="1"/>
            </p:cNvSpPr>
            <p:nvPr userDrawn="1"/>
          </p:nvSpPr>
          <p:spPr>
            <a:xfrm>
              <a:off x="8299914" y="3082858"/>
              <a:ext cx="2758219" cy="3157685"/>
            </a:xfrm>
            <a:custGeom>
              <a:avLst/>
              <a:gdLst>
                <a:gd name="connsiteX0" fmla="*/ 0 w 2747090"/>
                <a:gd name="connsiteY0" fmla="*/ 0 h 3161408"/>
                <a:gd name="connsiteX1" fmla="*/ 2747090 w 2747090"/>
                <a:gd name="connsiteY1" fmla="*/ 0 h 3161408"/>
                <a:gd name="connsiteX2" fmla="*/ 2747090 w 2747090"/>
                <a:gd name="connsiteY2" fmla="*/ 3161408 h 3161408"/>
                <a:gd name="connsiteX3" fmla="*/ 0 w 2747090"/>
                <a:gd name="connsiteY3" fmla="*/ 3161408 h 3161408"/>
                <a:gd name="connsiteX4" fmla="*/ 0 w 2747090"/>
                <a:gd name="connsiteY4" fmla="*/ 0 h 3161408"/>
                <a:gd name="connsiteX0" fmla="*/ 0 w 2747090"/>
                <a:gd name="connsiteY0" fmla="*/ 0 h 3161408"/>
                <a:gd name="connsiteX1" fmla="*/ 2747090 w 2747090"/>
                <a:gd name="connsiteY1" fmla="*/ 0 h 3161408"/>
                <a:gd name="connsiteX2" fmla="*/ 2747090 w 2747090"/>
                <a:gd name="connsiteY2" fmla="*/ 3161408 h 3161408"/>
                <a:gd name="connsiteX3" fmla="*/ 3891 w 2747090"/>
                <a:gd name="connsiteY3" fmla="*/ 1955178 h 3161408"/>
                <a:gd name="connsiteX4" fmla="*/ 0 w 2747090"/>
                <a:gd name="connsiteY4" fmla="*/ 0 h 3161408"/>
                <a:gd name="connsiteX0" fmla="*/ 875490 w 2743199"/>
                <a:gd name="connsiteY0" fmla="*/ 7782 h 3161408"/>
                <a:gd name="connsiteX1" fmla="*/ 2743199 w 2743199"/>
                <a:gd name="connsiteY1" fmla="*/ 0 h 3161408"/>
                <a:gd name="connsiteX2" fmla="*/ 2743199 w 2743199"/>
                <a:gd name="connsiteY2" fmla="*/ 3161408 h 3161408"/>
                <a:gd name="connsiteX3" fmla="*/ 0 w 2743199"/>
                <a:gd name="connsiteY3" fmla="*/ 1955178 h 3161408"/>
                <a:gd name="connsiteX4" fmla="*/ 875490 w 2743199"/>
                <a:gd name="connsiteY4" fmla="*/ 7782 h 3161408"/>
                <a:gd name="connsiteX0" fmla="*/ 875490 w 2743199"/>
                <a:gd name="connsiteY0" fmla="*/ 0 h 3153626"/>
                <a:gd name="connsiteX1" fmla="*/ 2743199 w 2743199"/>
                <a:gd name="connsiteY1" fmla="*/ 3153626 h 3153626"/>
                <a:gd name="connsiteX2" fmla="*/ 0 w 2743199"/>
                <a:gd name="connsiteY2" fmla="*/ 1947396 h 3153626"/>
                <a:gd name="connsiteX3" fmla="*/ 875490 w 2743199"/>
                <a:gd name="connsiteY3" fmla="*/ 0 h 3153626"/>
                <a:gd name="connsiteX0" fmla="*/ 875490 w 2743199"/>
                <a:gd name="connsiteY0" fmla="*/ 0 h 3153626"/>
                <a:gd name="connsiteX1" fmla="*/ 2743199 w 2743199"/>
                <a:gd name="connsiteY1" fmla="*/ 3153626 h 3153626"/>
                <a:gd name="connsiteX2" fmla="*/ 0 w 2743199"/>
                <a:gd name="connsiteY2" fmla="*/ 1947396 h 3153626"/>
                <a:gd name="connsiteX3" fmla="*/ 875490 w 2743199"/>
                <a:gd name="connsiteY3" fmla="*/ 0 h 3153626"/>
                <a:gd name="connsiteX0" fmla="*/ 875490 w 2743199"/>
                <a:gd name="connsiteY0" fmla="*/ 0 h 3153626"/>
                <a:gd name="connsiteX1" fmla="*/ 2743199 w 2743199"/>
                <a:gd name="connsiteY1" fmla="*/ 3153626 h 3153626"/>
                <a:gd name="connsiteX2" fmla="*/ 0 w 2743199"/>
                <a:gd name="connsiteY2" fmla="*/ 1947396 h 3153626"/>
                <a:gd name="connsiteX3" fmla="*/ 875490 w 2743199"/>
                <a:gd name="connsiteY3" fmla="*/ 0 h 3153626"/>
                <a:gd name="connsiteX0" fmla="*/ 875490 w 2743199"/>
                <a:gd name="connsiteY0" fmla="*/ 0 h 3153626"/>
                <a:gd name="connsiteX1" fmla="*/ 2743199 w 2743199"/>
                <a:gd name="connsiteY1" fmla="*/ 3153626 h 3153626"/>
                <a:gd name="connsiteX2" fmla="*/ 0 w 2743199"/>
                <a:gd name="connsiteY2" fmla="*/ 1947396 h 3153626"/>
                <a:gd name="connsiteX3" fmla="*/ 875490 w 2743199"/>
                <a:gd name="connsiteY3" fmla="*/ 0 h 3153626"/>
                <a:gd name="connsiteX0" fmla="*/ 875490 w 2743199"/>
                <a:gd name="connsiteY0" fmla="*/ 0 h 3153626"/>
                <a:gd name="connsiteX1" fmla="*/ 2743199 w 2743199"/>
                <a:gd name="connsiteY1" fmla="*/ 3153626 h 3153626"/>
                <a:gd name="connsiteX2" fmla="*/ 0 w 2743199"/>
                <a:gd name="connsiteY2" fmla="*/ 1947396 h 3153626"/>
                <a:gd name="connsiteX3" fmla="*/ 875490 w 2743199"/>
                <a:gd name="connsiteY3" fmla="*/ 0 h 3153626"/>
                <a:gd name="connsiteX0" fmla="*/ 875490 w 2743199"/>
                <a:gd name="connsiteY0" fmla="*/ 0 h 3153626"/>
                <a:gd name="connsiteX1" fmla="*/ 2743199 w 2743199"/>
                <a:gd name="connsiteY1" fmla="*/ 3153626 h 3153626"/>
                <a:gd name="connsiteX2" fmla="*/ 0 w 2743199"/>
                <a:gd name="connsiteY2" fmla="*/ 1947396 h 3153626"/>
                <a:gd name="connsiteX3" fmla="*/ 875490 w 2743199"/>
                <a:gd name="connsiteY3" fmla="*/ 0 h 3153626"/>
                <a:gd name="connsiteX0" fmla="*/ 875490 w 2743199"/>
                <a:gd name="connsiteY0" fmla="*/ 0 h 3153626"/>
                <a:gd name="connsiteX1" fmla="*/ 2743199 w 2743199"/>
                <a:gd name="connsiteY1" fmla="*/ 3153626 h 3153626"/>
                <a:gd name="connsiteX2" fmla="*/ 0 w 2743199"/>
                <a:gd name="connsiteY2" fmla="*/ 1947396 h 3153626"/>
                <a:gd name="connsiteX3" fmla="*/ 875490 w 2743199"/>
                <a:gd name="connsiteY3" fmla="*/ 0 h 3153626"/>
                <a:gd name="connsiteX0" fmla="*/ 875490 w 2743199"/>
                <a:gd name="connsiteY0" fmla="*/ 0 h 3153626"/>
                <a:gd name="connsiteX1" fmla="*/ 2743199 w 2743199"/>
                <a:gd name="connsiteY1" fmla="*/ 3153626 h 3153626"/>
                <a:gd name="connsiteX2" fmla="*/ 0 w 2743199"/>
                <a:gd name="connsiteY2" fmla="*/ 1947396 h 3153626"/>
                <a:gd name="connsiteX3" fmla="*/ 875490 w 2743199"/>
                <a:gd name="connsiteY3" fmla="*/ 0 h 3153626"/>
                <a:gd name="connsiteX0" fmla="*/ 875490 w 2743199"/>
                <a:gd name="connsiteY0" fmla="*/ 0 h 3153626"/>
                <a:gd name="connsiteX1" fmla="*/ 2743199 w 2743199"/>
                <a:gd name="connsiteY1" fmla="*/ 3153626 h 3153626"/>
                <a:gd name="connsiteX2" fmla="*/ 0 w 2743199"/>
                <a:gd name="connsiteY2" fmla="*/ 1947396 h 3153626"/>
                <a:gd name="connsiteX3" fmla="*/ 875490 w 2743199"/>
                <a:gd name="connsiteY3" fmla="*/ 0 h 3153626"/>
                <a:gd name="connsiteX0" fmla="*/ 878518 w 2743199"/>
                <a:gd name="connsiteY0" fmla="*/ 0 h 3156654"/>
                <a:gd name="connsiteX1" fmla="*/ 2743199 w 2743199"/>
                <a:gd name="connsiteY1" fmla="*/ 3156654 h 3156654"/>
                <a:gd name="connsiteX2" fmla="*/ 0 w 2743199"/>
                <a:gd name="connsiteY2" fmla="*/ 1950424 h 3156654"/>
                <a:gd name="connsiteX3" fmla="*/ 878518 w 2743199"/>
                <a:gd name="connsiteY3" fmla="*/ 0 h 3156654"/>
                <a:gd name="connsiteX0" fmla="*/ 878518 w 2743199"/>
                <a:gd name="connsiteY0" fmla="*/ 0 h 3153626"/>
                <a:gd name="connsiteX1" fmla="*/ 2743199 w 2743199"/>
                <a:gd name="connsiteY1" fmla="*/ 3153626 h 3153626"/>
                <a:gd name="connsiteX2" fmla="*/ 0 w 2743199"/>
                <a:gd name="connsiteY2" fmla="*/ 1950424 h 3153626"/>
                <a:gd name="connsiteX3" fmla="*/ 878518 w 2743199"/>
                <a:gd name="connsiteY3" fmla="*/ 0 h 3153626"/>
                <a:gd name="connsiteX0" fmla="*/ 878518 w 2743199"/>
                <a:gd name="connsiteY0" fmla="*/ 0 h 3144542"/>
                <a:gd name="connsiteX1" fmla="*/ 2743199 w 2743199"/>
                <a:gd name="connsiteY1" fmla="*/ 3144542 h 3144542"/>
                <a:gd name="connsiteX2" fmla="*/ 0 w 2743199"/>
                <a:gd name="connsiteY2" fmla="*/ 1950424 h 3144542"/>
                <a:gd name="connsiteX3" fmla="*/ 878518 w 2743199"/>
                <a:gd name="connsiteY3" fmla="*/ 0 h 3144542"/>
                <a:gd name="connsiteX0" fmla="*/ 878518 w 2745076"/>
                <a:gd name="connsiteY0" fmla="*/ 0 h 3144542"/>
                <a:gd name="connsiteX1" fmla="*/ 2745076 w 2745076"/>
                <a:gd name="connsiteY1" fmla="*/ 3144542 h 3144542"/>
                <a:gd name="connsiteX2" fmla="*/ 0 w 2745076"/>
                <a:gd name="connsiteY2" fmla="*/ 1950424 h 3144542"/>
                <a:gd name="connsiteX3" fmla="*/ 878518 w 2745076"/>
                <a:gd name="connsiteY3" fmla="*/ 0 h 3144542"/>
                <a:gd name="connsiteX0" fmla="*/ 878518 w 2746953"/>
                <a:gd name="connsiteY0" fmla="*/ 0 h 3152053"/>
                <a:gd name="connsiteX1" fmla="*/ 2746953 w 2746953"/>
                <a:gd name="connsiteY1" fmla="*/ 3152053 h 3152053"/>
                <a:gd name="connsiteX2" fmla="*/ 0 w 2746953"/>
                <a:gd name="connsiteY2" fmla="*/ 1950424 h 3152053"/>
                <a:gd name="connsiteX3" fmla="*/ 878518 w 2746953"/>
                <a:gd name="connsiteY3" fmla="*/ 0 h 3152053"/>
                <a:gd name="connsiteX0" fmla="*/ 886028 w 2754463"/>
                <a:gd name="connsiteY0" fmla="*/ 0 h 3152053"/>
                <a:gd name="connsiteX1" fmla="*/ 2754463 w 2754463"/>
                <a:gd name="connsiteY1" fmla="*/ 3152053 h 3152053"/>
                <a:gd name="connsiteX2" fmla="*/ 0 w 2754463"/>
                <a:gd name="connsiteY2" fmla="*/ 1939158 h 3152053"/>
                <a:gd name="connsiteX3" fmla="*/ 886028 w 2754463"/>
                <a:gd name="connsiteY3" fmla="*/ 0 h 3152053"/>
                <a:gd name="connsiteX0" fmla="*/ 886028 w 2758219"/>
                <a:gd name="connsiteY0" fmla="*/ 0 h 3150175"/>
                <a:gd name="connsiteX1" fmla="*/ 2758219 w 2758219"/>
                <a:gd name="connsiteY1" fmla="*/ 3150175 h 3150175"/>
                <a:gd name="connsiteX2" fmla="*/ 0 w 2758219"/>
                <a:gd name="connsiteY2" fmla="*/ 1939158 h 3150175"/>
                <a:gd name="connsiteX3" fmla="*/ 886028 w 2758219"/>
                <a:gd name="connsiteY3" fmla="*/ 0 h 3150175"/>
                <a:gd name="connsiteX0" fmla="*/ 887905 w 2758219"/>
                <a:gd name="connsiteY0" fmla="*/ 0 h 3150175"/>
                <a:gd name="connsiteX1" fmla="*/ 2758219 w 2758219"/>
                <a:gd name="connsiteY1" fmla="*/ 3150175 h 3150175"/>
                <a:gd name="connsiteX2" fmla="*/ 0 w 2758219"/>
                <a:gd name="connsiteY2" fmla="*/ 1939158 h 3150175"/>
                <a:gd name="connsiteX3" fmla="*/ 887905 w 2758219"/>
                <a:gd name="connsiteY3" fmla="*/ 0 h 3150175"/>
                <a:gd name="connsiteX0" fmla="*/ 895415 w 2758219"/>
                <a:gd name="connsiteY0" fmla="*/ 0 h 3157685"/>
                <a:gd name="connsiteX1" fmla="*/ 2758219 w 2758219"/>
                <a:gd name="connsiteY1" fmla="*/ 3157685 h 3157685"/>
                <a:gd name="connsiteX2" fmla="*/ 0 w 2758219"/>
                <a:gd name="connsiteY2" fmla="*/ 1946668 h 3157685"/>
                <a:gd name="connsiteX3" fmla="*/ 895415 w 2758219"/>
                <a:gd name="connsiteY3" fmla="*/ 0 h 3157685"/>
                <a:gd name="connsiteX0" fmla="*/ 895415 w 2758219"/>
                <a:gd name="connsiteY0" fmla="*/ 0 h 3157685"/>
                <a:gd name="connsiteX1" fmla="*/ 2758219 w 2758219"/>
                <a:gd name="connsiteY1" fmla="*/ 3157685 h 3157685"/>
                <a:gd name="connsiteX2" fmla="*/ 0 w 2758219"/>
                <a:gd name="connsiteY2" fmla="*/ 1946668 h 3157685"/>
                <a:gd name="connsiteX3" fmla="*/ 895415 w 2758219"/>
                <a:gd name="connsiteY3" fmla="*/ 0 h 3157685"/>
              </a:gdLst>
              <a:ahLst/>
              <a:cxnLst>
                <a:cxn ang="0">
                  <a:pos x="connsiteX0" y="connsiteY0"/>
                </a:cxn>
                <a:cxn ang="0">
                  <a:pos x="connsiteX1" y="connsiteY1"/>
                </a:cxn>
                <a:cxn ang="0">
                  <a:pos x="connsiteX2" y="connsiteY2"/>
                </a:cxn>
                <a:cxn ang="0">
                  <a:pos x="connsiteX3" y="connsiteY3"/>
                </a:cxn>
              </a:cxnLst>
              <a:rect l="l" t="t" r="r" b="b"/>
              <a:pathLst>
                <a:path w="2758219" h="3157685">
                  <a:moveTo>
                    <a:pt x="895415" y="0"/>
                  </a:moveTo>
                  <a:cubicBezTo>
                    <a:pt x="1747558" y="553153"/>
                    <a:pt x="2622032" y="1666786"/>
                    <a:pt x="2758219" y="3157685"/>
                  </a:cubicBezTo>
                  <a:cubicBezTo>
                    <a:pt x="1789344" y="3070784"/>
                    <a:pt x="739302" y="2601664"/>
                    <a:pt x="0" y="1946668"/>
                  </a:cubicBezTo>
                  <a:cubicBezTo>
                    <a:pt x="159534" y="1071854"/>
                    <a:pt x="619286" y="371531"/>
                    <a:pt x="895415" y="0"/>
                  </a:cubicBezTo>
                  <a:close/>
                </a:path>
              </a:pathLst>
            </a:cu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Title 3">
            <a:extLst>
              <a:ext uri="{FF2B5EF4-FFF2-40B4-BE49-F238E27FC236}">
                <a16:creationId xmlns:a16="http://schemas.microsoft.com/office/drawing/2014/main" id="{35CF943A-9B55-4D7E-426A-4D195B589ED3}"/>
              </a:ext>
            </a:extLst>
          </p:cNvPr>
          <p:cNvSpPr>
            <a:spLocks noGrp="1"/>
          </p:cNvSpPr>
          <p:nvPr>
            <p:ph type="title"/>
          </p:nvPr>
        </p:nvSpPr>
        <p:spPr>
          <a:xfrm>
            <a:off x="408000" y="1008000"/>
            <a:ext cx="8280000" cy="3024000"/>
          </a:xfrm>
          <a:prstGeom prst="rect">
            <a:avLst/>
          </a:prstGeom>
          <a:noFill/>
        </p:spPr>
        <p:txBody>
          <a:bodyPr lIns="0" tIns="0" bIns="0" anchor="t">
            <a:noAutofit/>
          </a:bodyPr>
          <a:lstStyle>
            <a:lvl1pPr>
              <a:lnSpc>
                <a:spcPts val="8640"/>
              </a:lnSpc>
              <a:defRPr sz="7200">
                <a:solidFill>
                  <a:schemeClr val="accent1"/>
                </a:solidFill>
              </a:defRPr>
            </a:lvl1pPr>
          </a:lstStyle>
          <a:p>
            <a:r>
              <a:rPr lang="en-GB"/>
              <a:t>Click to edit Master title style</a:t>
            </a:r>
            <a:endParaRPr lang="en-GB" dirty="0"/>
          </a:p>
        </p:txBody>
      </p:sp>
    </p:spTree>
    <p:extLst>
      <p:ext uri="{BB962C8B-B14F-4D97-AF65-F5344CB8AC3E}">
        <p14:creationId xmlns:p14="http://schemas.microsoft.com/office/powerpoint/2010/main" val="4160345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 Image">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CF943A-9B55-4D7E-426A-4D195B589ED3}"/>
              </a:ext>
            </a:extLst>
          </p:cNvPr>
          <p:cNvSpPr>
            <a:spLocks noGrp="1"/>
          </p:cNvSpPr>
          <p:nvPr>
            <p:ph type="title"/>
          </p:nvPr>
        </p:nvSpPr>
        <p:spPr>
          <a:xfrm>
            <a:off x="408000" y="1008000"/>
            <a:ext cx="6480000" cy="3960000"/>
          </a:xfrm>
          <a:prstGeom prst="rect">
            <a:avLst/>
          </a:prstGeom>
          <a:noFill/>
        </p:spPr>
        <p:txBody>
          <a:bodyPr lIns="0" tIns="0" bIns="0" anchor="t">
            <a:noAutofit/>
          </a:bodyPr>
          <a:lstStyle>
            <a:lvl1pPr>
              <a:lnSpc>
                <a:spcPts val="7200"/>
              </a:lnSpc>
              <a:defRPr sz="6000">
                <a:solidFill>
                  <a:schemeClr val="accent1"/>
                </a:solidFill>
              </a:defRPr>
            </a:lvl1pPr>
          </a:lstStyle>
          <a:p>
            <a:r>
              <a:rPr lang="en-GB" dirty="0"/>
              <a:t>Click to edit Master title style</a:t>
            </a:r>
          </a:p>
        </p:txBody>
      </p:sp>
      <p:sp>
        <p:nvSpPr>
          <p:cNvPr id="5" name="TextBox 4">
            <a:extLst>
              <a:ext uri="{FF2B5EF4-FFF2-40B4-BE49-F238E27FC236}">
                <a16:creationId xmlns:a16="http://schemas.microsoft.com/office/drawing/2014/main" id="{1B71044E-EC3E-FF88-2183-36F5B39DF979}"/>
              </a:ext>
            </a:extLst>
          </p:cNvPr>
          <p:cNvSpPr txBox="1"/>
          <p:nvPr userDrawn="1"/>
        </p:nvSpPr>
        <p:spPr>
          <a:xfrm>
            <a:off x="445366" y="6383546"/>
            <a:ext cx="1906633" cy="337927"/>
          </a:xfrm>
          <a:prstGeom prst="rect">
            <a:avLst/>
          </a:prstGeom>
          <a:noFill/>
        </p:spPr>
        <p:txBody>
          <a:bodyPr wrap="square" lIns="0" tIns="0" rIns="0" bIns="0" rtlCol="0">
            <a:noAutofit/>
          </a:bodyPr>
          <a:lstStyle/>
          <a:p>
            <a:r>
              <a:rPr lang="en-GB" sz="1200" b="1" spc="-10" baseline="0" dirty="0">
                <a:solidFill>
                  <a:schemeClr val="accent1"/>
                </a:solidFill>
                <a:latin typeface="+mj-lt"/>
              </a:rPr>
              <a:t>North London Hospice </a:t>
            </a:r>
          </a:p>
        </p:txBody>
      </p:sp>
      <p:sp>
        <p:nvSpPr>
          <p:cNvPr id="6" name="Footer Placeholder 4">
            <a:extLst>
              <a:ext uri="{FF2B5EF4-FFF2-40B4-BE49-F238E27FC236}">
                <a16:creationId xmlns:a16="http://schemas.microsoft.com/office/drawing/2014/main" id="{A9050A75-A52B-DEC2-8184-7C0161A84680}"/>
              </a:ext>
            </a:extLst>
          </p:cNvPr>
          <p:cNvSpPr>
            <a:spLocks noGrp="1"/>
          </p:cNvSpPr>
          <p:nvPr>
            <p:ph type="ftr" sz="quarter" idx="11"/>
          </p:nvPr>
        </p:nvSpPr>
        <p:spPr>
          <a:xfrm>
            <a:off x="3100354" y="6383547"/>
            <a:ext cx="5053046" cy="337928"/>
          </a:xfrm>
        </p:spPr>
        <p:txBody>
          <a:bodyPr/>
          <a:lstStyle>
            <a:lvl1pPr>
              <a:defRPr>
                <a:solidFill>
                  <a:schemeClr val="accent1"/>
                </a:solidFill>
              </a:defRPr>
            </a:lvl1pPr>
          </a:lstStyle>
          <a:p>
            <a:r>
              <a:rPr lang="en-GB"/>
              <a:t>Document title</a:t>
            </a:r>
            <a:endParaRPr lang="en-GB" dirty="0"/>
          </a:p>
        </p:txBody>
      </p:sp>
      <p:sp>
        <p:nvSpPr>
          <p:cNvPr id="7" name="Slide Number Placeholder 5">
            <a:extLst>
              <a:ext uri="{FF2B5EF4-FFF2-40B4-BE49-F238E27FC236}">
                <a16:creationId xmlns:a16="http://schemas.microsoft.com/office/drawing/2014/main" id="{1544D6B8-90FE-2DAC-9D3E-4423E62E009D}"/>
              </a:ext>
            </a:extLst>
          </p:cNvPr>
          <p:cNvSpPr>
            <a:spLocks noGrp="1"/>
          </p:cNvSpPr>
          <p:nvPr>
            <p:ph type="sldNum" sz="quarter" idx="12"/>
          </p:nvPr>
        </p:nvSpPr>
        <p:spPr>
          <a:xfrm>
            <a:off x="10776000" y="6383547"/>
            <a:ext cx="984678" cy="337928"/>
          </a:xfrm>
        </p:spPr>
        <p:txBody>
          <a:bodyPr/>
          <a:lstStyle>
            <a:lvl1pPr>
              <a:defRPr>
                <a:solidFill>
                  <a:schemeClr val="bg1"/>
                </a:solidFill>
              </a:defRPr>
            </a:lvl1pPr>
          </a:lstStyle>
          <a:p>
            <a:fld id="{D5EE3201-895B-4E99-A715-B8143136AEC7}" type="slidenum">
              <a:rPr lang="en-GB" smtClean="0"/>
              <a:pPr/>
              <a:t>‹#›</a:t>
            </a:fld>
            <a:endParaRPr lang="en-GB" dirty="0"/>
          </a:p>
        </p:txBody>
      </p:sp>
      <p:sp>
        <p:nvSpPr>
          <p:cNvPr id="8" name="Picture Placeholder 7">
            <a:extLst>
              <a:ext uri="{FF2B5EF4-FFF2-40B4-BE49-F238E27FC236}">
                <a16:creationId xmlns:a16="http://schemas.microsoft.com/office/drawing/2014/main" id="{6E26792B-D827-1AA0-7DB1-DFFB38FE07B2}"/>
              </a:ext>
            </a:extLst>
          </p:cNvPr>
          <p:cNvSpPr>
            <a:spLocks noGrp="1" noChangeAspect="1"/>
          </p:cNvSpPr>
          <p:nvPr>
            <p:ph type="pic" sz="quarter" idx="13"/>
          </p:nvPr>
        </p:nvSpPr>
        <p:spPr>
          <a:xfrm>
            <a:off x="6215136" y="-4101"/>
            <a:ext cx="5976864" cy="6878094"/>
          </a:xfrm>
          <a:custGeom>
            <a:avLst/>
            <a:gdLst>
              <a:gd name="connsiteX0" fmla="*/ 0 w 4833258"/>
              <a:gd name="connsiteY0" fmla="*/ 0 h 6866736"/>
              <a:gd name="connsiteX1" fmla="*/ 4833258 w 4833258"/>
              <a:gd name="connsiteY1" fmla="*/ 0 h 6866736"/>
              <a:gd name="connsiteX2" fmla="*/ 4833258 w 4833258"/>
              <a:gd name="connsiteY2" fmla="*/ 6866736 h 6866736"/>
              <a:gd name="connsiteX3" fmla="*/ 0 w 4833258"/>
              <a:gd name="connsiteY3" fmla="*/ 6866736 h 6866736"/>
              <a:gd name="connsiteX4" fmla="*/ 0 w 4833258"/>
              <a:gd name="connsiteY4" fmla="*/ 0 h 6866736"/>
              <a:gd name="connsiteX0" fmla="*/ 0 w 4833258"/>
              <a:gd name="connsiteY0" fmla="*/ 7257 h 6873993"/>
              <a:gd name="connsiteX1" fmla="*/ 1908628 w 4833258"/>
              <a:gd name="connsiteY1" fmla="*/ 0 h 6873993"/>
              <a:gd name="connsiteX2" fmla="*/ 4833258 w 4833258"/>
              <a:gd name="connsiteY2" fmla="*/ 7257 h 6873993"/>
              <a:gd name="connsiteX3" fmla="*/ 4833258 w 4833258"/>
              <a:gd name="connsiteY3" fmla="*/ 6873993 h 6873993"/>
              <a:gd name="connsiteX4" fmla="*/ 0 w 4833258"/>
              <a:gd name="connsiteY4" fmla="*/ 6873993 h 6873993"/>
              <a:gd name="connsiteX5" fmla="*/ 0 w 4833258"/>
              <a:gd name="connsiteY5" fmla="*/ 7257 h 6873993"/>
              <a:gd name="connsiteX0" fmla="*/ 0 w 5943601"/>
              <a:gd name="connsiteY0" fmla="*/ 2989943 h 6873993"/>
              <a:gd name="connsiteX1" fmla="*/ 3018971 w 5943601"/>
              <a:gd name="connsiteY1" fmla="*/ 0 h 6873993"/>
              <a:gd name="connsiteX2" fmla="*/ 5943601 w 5943601"/>
              <a:gd name="connsiteY2" fmla="*/ 7257 h 6873993"/>
              <a:gd name="connsiteX3" fmla="*/ 5943601 w 5943601"/>
              <a:gd name="connsiteY3" fmla="*/ 6873993 h 6873993"/>
              <a:gd name="connsiteX4" fmla="*/ 1110343 w 5943601"/>
              <a:gd name="connsiteY4" fmla="*/ 6873993 h 6873993"/>
              <a:gd name="connsiteX5" fmla="*/ 0 w 5943601"/>
              <a:gd name="connsiteY5" fmla="*/ 2989943 h 6873993"/>
              <a:gd name="connsiteX0" fmla="*/ 0 w 5943601"/>
              <a:gd name="connsiteY0" fmla="*/ 2989943 h 6873993"/>
              <a:gd name="connsiteX1" fmla="*/ 2162630 w 5943601"/>
              <a:gd name="connsiteY1" fmla="*/ 2256972 h 6873993"/>
              <a:gd name="connsiteX2" fmla="*/ 3018971 w 5943601"/>
              <a:gd name="connsiteY2" fmla="*/ 0 h 6873993"/>
              <a:gd name="connsiteX3" fmla="*/ 5943601 w 5943601"/>
              <a:gd name="connsiteY3" fmla="*/ 7257 h 6873993"/>
              <a:gd name="connsiteX4" fmla="*/ 5943601 w 5943601"/>
              <a:gd name="connsiteY4" fmla="*/ 6873993 h 6873993"/>
              <a:gd name="connsiteX5" fmla="*/ 1110343 w 5943601"/>
              <a:gd name="connsiteY5" fmla="*/ 6873993 h 6873993"/>
              <a:gd name="connsiteX6" fmla="*/ 0 w 5943601"/>
              <a:gd name="connsiteY6" fmla="*/ 2989943 h 6873993"/>
              <a:gd name="connsiteX0" fmla="*/ 0 w 5943601"/>
              <a:gd name="connsiteY0" fmla="*/ 2989943 h 6873993"/>
              <a:gd name="connsiteX1" fmla="*/ 2162630 w 5943601"/>
              <a:gd name="connsiteY1" fmla="*/ 2256972 h 6873993"/>
              <a:gd name="connsiteX2" fmla="*/ 3018971 w 5943601"/>
              <a:gd name="connsiteY2" fmla="*/ 0 h 6873993"/>
              <a:gd name="connsiteX3" fmla="*/ 5943601 w 5943601"/>
              <a:gd name="connsiteY3" fmla="*/ 7257 h 6873993"/>
              <a:gd name="connsiteX4" fmla="*/ 5943601 w 5943601"/>
              <a:gd name="connsiteY4" fmla="*/ 6873993 h 6873993"/>
              <a:gd name="connsiteX5" fmla="*/ 1110343 w 5943601"/>
              <a:gd name="connsiteY5" fmla="*/ 6873993 h 6873993"/>
              <a:gd name="connsiteX6" fmla="*/ 0 w 5943601"/>
              <a:gd name="connsiteY6" fmla="*/ 2989943 h 6873993"/>
              <a:gd name="connsiteX0" fmla="*/ 0 w 5943601"/>
              <a:gd name="connsiteY0" fmla="*/ 2989943 h 6873993"/>
              <a:gd name="connsiteX1" fmla="*/ 2162630 w 5943601"/>
              <a:gd name="connsiteY1" fmla="*/ 2256972 h 6873993"/>
              <a:gd name="connsiteX2" fmla="*/ 3018971 w 5943601"/>
              <a:gd name="connsiteY2" fmla="*/ 0 h 6873993"/>
              <a:gd name="connsiteX3" fmla="*/ 5943601 w 5943601"/>
              <a:gd name="connsiteY3" fmla="*/ 7257 h 6873993"/>
              <a:gd name="connsiteX4" fmla="*/ 5943601 w 5943601"/>
              <a:gd name="connsiteY4" fmla="*/ 6873993 h 6873993"/>
              <a:gd name="connsiteX5" fmla="*/ 1110343 w 5943601"/>
              <a:gd name="connsiteY5" fmla="*/ 6873993 h 6873993"/>
              <a:gd name="connsiteX6" fmla="*/ 0 w 5943601"/>
              <a:gd name="connsiteY6" fmla="*/ 2989943 h 6873993"/>
              <a:gd name="connsiteX0" fmla="*/ 0 w 5943601"/>
              <a:gd name="connsiteY0" fmla="*/ 2989943 h 6873993"/>
              <a:gd name="connsiteX1" fmla="*/ 2162630 w 5943601"/>
              <a:gd name="connsiteY1" fmla="*/ 2256972 h 6873993"/>
              <a:gd name="connsiteX2" fmla="*/ 3018971 w 5943601"/>
              <a:gd name="connsiteY2" fmla="*/ 0 h 6873993"/>
              <a:gd name="connsiteX3" fmla="*/ 5943601 w 5943601"/>
              <a:gd name="connsiteY3" fmla="*/ 7257 h 6873993"/>
              <a:gd name="connsiteX4" fmla="*/ 5943601 w 5943601"/>
              <a:gd name="connsiteY4" fmla="*/ 6873993 h 6873993"/>
              <a:gd name="connsiteX5" fmla="*/ 1110343 w 5943601"/>
              <a:gd name="connsiteY5" fmla="*/ 6873993 h 6873993"/>
              <a:gd name="connsiteX6" fmla="*/ 0 w 5943601"/>
              <a:gd name="connsiteY6" fmla="*/ 2989943 h 6873993"/>
              <a:gd name="connsiteX0" fmla="*/ 0 w 5958116"/>
              <a:gd name="connsiteY0" fmla="*/ 3011715 h 6873993"/>
              <a:gd name="connsiteX1" fmla="*/ 2177145 w 5958116"/>
              <a:gd name="connsiteY1" fmla="*/ 2256972 h 6873993"/>
              <a:gd name="connsiteX2" fmla="*/ 3033486 w 5958116"/>
              <a:gd name="connsiteY2" fmla="*/ 0 h 6873993"/>
              <a:gd name="connsiteX3" fmla="*/ 5958116 w 5958116"/>
              <a:gd name="connsiteY3" fmla="*/ 7257 h 6873993"/>
              <a:gd name="connsiteX4" fmla="*/ 5958116 w 5958116"/>
              <a:gd name="connsiteY4" fmla="*/ 6873993 h 6873993"/>
              <a:gd name="connsiteX5" fmla="*/ 1124858 w 5958116"/>
              <a:gd name="connsiteY5" fmla="*/ 6873993 h 6873993"/>
              <a:gd name="connsiteX6" fmla="*/ 0 w 5958116"/>
              <a:gd name="connsiteY6" fmla="*/ 3011715 h 6873993"/>
              <a:gd name="connsiteX0" fmla="*/ 0 w 5958116"/>
              <a:gd name="connsiteY0" fmla="*/ 3011715 h 6873993"/>
              <a:gd name="connsiteX1" fmla="*/ 2177145 w 5958116"/>
              <a:gd name="connsiteY1" fmla="*/ 2256972 h 6873993"/>
              <a:gd name="connsiteX2" fmla="*/ 3033486 w 5958116"/>
              <a:gd name="connsiteY2" fmla="*/ 0 h 6873993"/>
              <a:gd name="connsiteX3" fmla="*/ 5958116 w 5958116"/>
              <a:gd name="connsiteY3" fmla="*/ 7257 h 6873993"/>
              <a:gd name="connsiteX4" fmla="*/ 5958116 w 5958116"/>
              <a:gd name="connsiteY4" fmla="*/ 6873993 h 6873993"/>
              <a:gd name="connsiteX5" fmla="*/ 1124858 w 5958116"/>
              <a:gd name="connsiteY5" fmla="*/ 6873993 h 6873993"/>
              <a:gd name="connsiteX6" fmla="*/ 0 w 5958116"/>
              <a:gd name="connsiteY6" fmla="*/ 3011715 h 6873993"/>
              <a:gd name="connsiteX0" fmla="*/ 6632 w 5964748"/>
              <a:gd name="connsiteY0" fmla="*/ 3011715 h 6873993"/>
              <a:gd name="connsiteX1" fmla="*/ 2183777 w 5964748"/>
              <a:gd name="connsiteY1" fmla="*/ 2256972 h 6873993"/>
              <a:gd name="connsiteX2" fmla="*/ 3040118 w 5964748"/>
              <a:gd name="connsiteY2" fmla="*/ 0 h 6873993"/>
              <a:gd name="connsiteX3" fmla="*/ 5964748 w 5964748"/>
              <a:gd name="connsiteY3" fmla="*/ 7257 h 6873993"/>
              <a:gd name="connsiteX4" fmla="*/ 5964748 w 5964748"/>
              <a:gd name="connsiteY4" fmla="*/ 6873993 h 6873993"/>
              <a:gd name="connsiteX5" fmla="*/ 1131490 w 5964748"/>
              <a:gd name="connsiteY5" fmla="*/ 6873993 h 6873993"/>
              <a:gd name="connsiteX6" fmla="*/ 6632 w 5964748"/>
              <a:gd name="connsiteY6" fmla="*/ 3011715 h 6873993"/>
              <a:gd name="connsiteX0" fmla="*/ 18748 w 5976864"/>
              <a:gd name="connsiteY0" fmla="*/ 3011715 h 6873993"/>
              <a:gd name="connsiteX1" fmla="*/ 2195893 w 5976864"/>
              <a:gd name="connsiteY1" fmla="*/ 2256972 h 6873993"/>
              <a:gd name="connsiteX2" fmla="*/ 3052234 w 5976864"/>
              <a:gd name="connsiteY2" fmla="*/ 0 h 6873993"/>
              <a:gd name="connsiteX3" fmla="*/ 5976864 w 5976864"/>
              <a:gd name="connsiteY3" fmla="*/ 7257 h 6873993"/>
              <a:gd name="connsiteX4" fmla="*/ 5976864 w 5976864"/>
              <a:gd name="connsiteY4" fmla="*/ 6873993 h 6873993"/>
              <a:gd name="connsiteX5" fmla="*/ 1143606 w 5976864"/>
              <a:gd name="connsiteY5" fmla="*/ 6873993 h 6873993"/>
              <a:gd name="connsiteX6" fmla="*/ 18748 w 5976864"/>
              <a:gd name="connsiteY6" fmla="*/ 3011715 h 6873993"/>
              <a:gd name="connsiteX0" fmla="*/ 18748 w 5976864"/>
              <a:gd name="connsiteY0" fmla="*/ 3011715 h 6873993"/>
              <a:gd name="connsiteX1" fmla="*/ 2195893 w 5976864"/>
              <a:gd name="connsiteY1" fmla="*/ 2256972 h 6873993"/>
              <a:gd name="connsiteX2" fmla="*/ 3052234 w 5976864"/>
              <a:gd name="connsiteY2" fmla="*/ 0 h 6873993"/>
              <a:gd name="connsiteX3" fmla="*/ 5976864 w 5976864"/>
              <a:gd name="connsiteY3" fmla="*/ 7257 h 6873993"/>
              <a:gd name="connsiteX4" fmla="*/ 5976864 w 5976864"/>
              <a:gd name="connsiteY4" fmla="*/ 6873993 h 6873993"/>
              <a:gd name="connsiteX5" fmla="*/ 1143606 w 5976864"/>
              <a:gd name="connsiteY5" fmla="*/ 6873993 h 6873993"/>
              <a:gd name="connsiteX6" fmla="*/ 18748 w 5976864"/>
              <a:gd name="connsiteY6" fmla="*/ 3011715 h 6873993"/>
              <a:gd name="connsiteX0" fmla="*/ 18748 w 5976864"/>
              <a:gd name="connsiteY0" fmla="*/ 3011715 h 6873993"/>
              <a:gd name="connsiteX1" fmla="*/ 2195893 w 5976864"/>
              <a:gd name="connsiteY1" fmla="*/ 2256972 h 6873993"/>
              <a:gd name="connsiteX2" fmla="*/ 3052234 w 5976864"/>
              <a:gd name="connsiteY2" fmla="*/ 0 h 6873993"/>
              <a:gd name="connsiteX3" fmla="*/ 5976864 w 5976864"/>
              <a:gd name="connsiteY3" fmla="*/ 7257 h 6873993"/>
              <a:gd name="connsiteX4" fmla="*/ 5976864 w 5976864"/>
              <a:gd name="connsiteY4" fmla="*/ 6873993 h 6873993"/>
              <a:gd name="connsiteX5" fmla="*/ 1143606 w 5976864"/>
              <a:gd name="connsiteY5" fmla="*/ 6873993 h 6873993"/>
              <a:gd name="connsiteX6" fmla="*/ 18748 w 5976864"/>
              <a:gd name="connsiteY6" fmla="*/ 3011715 h 6873993"/>
              <a:gd name="connsiteX0" fmla="*/ 18748 w 5976864"/>
              <a:gd name="connsiteY0" fmla="*/ 3011715 h 6873993"/>
              <a:gd name="connsiteX1" fmla="*/ 2195893 w 5976864"/>
              <a:gd name="connsiteY1" fmla="*/ 2256972 h 6873993"/>
              <a:gd name="connsiteX2" fmla="*/ 3052234 w 5976864"/>
              <a:gd name="connsiteY2" fmla="*/ 0 h 6873993"/>
              <a:gd name="connsiteX3" fmla="*/ 5976864 w 5976864"/>
              <a:gd name="connsiteY3" fmla="*/ 7257 h 6873993"/>
              <a:gd name="connsiteX4" fmla="*/ 5976864 w 5976864"/>
              <a:gd name="connsiteY4" fmla="*/ 6873993 h 6873993"/>
              <a:gd name="connsiteX5" fmla="*/ 1143606 w 5976864"/>
              <a:gd name="connsiteY5" fmla="*/ 6873993 h 6873993"/>
              <a:gd name="connsiteX6" fmla="*/ 18748 w 5976864"/>
              <a:gd name="connsiteY6" fmla="*/ 3011715 h 6873993"/>
              <a:gd name="connsiteX0" fmla="*/ 18748 w 5976864"/>
              <a:gd name="connsiteY0" fmla="*/ 3011715 h 6873993"/>
              <a:gd name="connsiteX1" fmla="*/ 2195893 w 5976864"/>
              <a:gd name="connsiteY1" fmla="*/ 2256972 h 6873993"/>
              <a:gd name="connsiteX2" fmla="*/ 3052234 w 5976864"/>
              <a:gd name="connsiteY2" fmla="*/ 0 h 6873993"/>
              <a:gd name="connsiteX3" fmla="*/ 5976864 w 5976864"/>
              <a:gd name="connsiteY3" fmla="*/ 1578 h 6873993"/>
              <a:gd name="connsiteX4" fmla="*/ 5976864 w 5976864"/>
              <a:gd name="connsiteY4" fmla="*/ 6873993 h 6873993"/>
              <a:gd name="connsiteX5" fmla="*/ 1143606 w 5976864"/>
              <a:gd name="connsiteY5" fmla="*/ 6873993 h 6873993"/>
              <a:gd name="connsiteX6" fmla="*/ 18748 w 5976864"/>
              <a:gd name="connsiteY6" fmla="*/ 3011715 h 6873993"/>
              <a:gd name="connsiteX0" fmla="*/ 18748 w 5976864"/>
              <a:gd name="connsiteY0" fmla="*/ 3015816 h 6878094"/>
              <a:gd name="connsiteX1" fmla="*/ 2195893 w 5976864"/>
              <a:gd name="connsiteY1" fmla="*/ 2261073 h 6878094"/>
              <a:gd name="connsiteX2" fmla="*/ 3052234 w 5976864"/>
              <a:gd name="connsiteY2" fmla="*/ 4101 h 6878094"/>
              <a:gd name="connsiteX3" fmla="*/ 5976864 w 5976864"/>
              <a:gd name="connsiteY3" fmla="*/ 0 h 6878094"/>
              <a:gd name="connsiteX4" fmla="*/ 5976864 w 5976864"/>
              <a:gd name="connsiteY4" fmla="*/ 6878094 h 6878094"/>
              <a:gd name="connsiteX5" fmla="*/ 1143606 w 5976864"/>
              <a:gd name="connsiteY5" fmla="*/ 6878094 h 6878094"/>
              <a:gd name="connsiteX6" fmla="*/ 18748 w 5976864"/>
              <a:gd name="connsiteY6" fmla="*/ 3015816 h 68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6864" h="6878094">
                <a:moveTo>
                  <a:pt x="18748" y="3015816"/>
                </a:moveTo>
                <a:cubicBezTo>
                  <a:pt x="519491" y="2611835"/>
                  <a:pt x="1600808" y="2294940"/>
                  <a:pt x="2195893" y="2261073"/>
                </a:cubicBezTo>
                <a:cubicBezTo>
                  <a:pt x="2263625" y="1559549"/>
                  <a:pt x="2483758" y="799968"/>
                  <a:pt x="3052234" y="4101"/>
                </a:cubicBezTo>
                <a:lnTo>
                  <a:pt x="5976864" y="0"/>
                </a:lnTo>
                <a:lnTo>
                  <a:pt x="5976864" y="6878094"/>
                </a:lnTo>
                <a:lnTo>
                  <a:pt x="1143606" y="6878094"/>
                </a:lnTo>
                <a:cubicBezTo>
                  <a:pt x="137282" y="5786611"/>
                  <a:pt x="-70756" y="4513699"/>
                  <a:pt x="18748" y="3015816"/>
                </a:cubicBezTo>
                <a:close/>
              </a:path>
            </a:pathLst>
          </a:custGeom>
          <a:solidFill>
            <a:schemeClr val="bg2"/>
          </a:solidFill>
          <a:ln w="3175">
            <a:noFill/>
          </a:ln>
        </p:spPr>
        <p:txBody>
          <a:bodyPr anchor="ctr"/>
          <a:lstStyle>
            <a:lvl1pPr algn="ctr">
              <a:defRPr/>
            </a:lvl1pPr>
          </a:lstStyle>
          <a:p>
            <a:r>
              <a:rPr lang="en-GB" dirty="0"/>
              <a:t>Click icon to add picture</a:t>
            </a:r>
          </a:p>
        </p:txBody>
      </p:sp>
    </p:spTree>
    <p:extLst>
      <p:ext uri="{BB962C8B-B14F-4D97-AF65-F5344CB8AC3E}">
        <p14:creationId xmlns:p14="http://schemas.microsoft.com/office/powerpoint/2010/main" val="4028209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pic>
        <p:nvPicPr>
          <p:cNvPr id="13" name="Picture 12" descr="Logo, company name&#10;&#10;Description automatically generated">
            <a:extLst>
              <a:ext uri="{FF2B5EF4-FFF2-40B4-BE49-F238E27FC236}">
                <a16:creationId xmlns:a16="http://schemas.microsoft.com/office/drawing/2014/main" id="{4B33500C-08D1-1CDC-CC65-5749E59866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1867" y="445371"/>
            <a:ext cx="2024928" cy="1584396"/>
          </a:xfrm>
          <a:prstGeom prst="rect">
            <a:avLst/>
          </a:prstGeom>
        </p:spPr>
      </p:pic>
      <p:grpSp>
        <p:nvGrpSpPr>
          <p:cNvPr id="19" name="Group 18">
            <a:extLst>
              <a:ext uri="{FF2B5EF4-FFF2-40B4-BE49-F238E27FC236}">
                <a16:creationId xmlns:a16="http://schemas.microsoft.com/office/drawing/2014/main" id="{96C64485-2271-DBC8-CDC2-226272D257F0}"/>
              </a:ext>
            </a:extLst>
          </p:cNvPr>
          <p:cNvGrpSpPr/>
          <p:nvPr userDrawn="1"/>
        </p:nvGrpSpPr>
        <p:grpSpPr>
          <a:xfrm>
            <a:off x="7657340" y="0"/>
            <a:ext cx="4534660" cy="6864150"/>
            <a:chOff x="7657340" y="0"/>
            <a:chExt cx="4534660" cy="6864150"/>
          </a:xfrm>
        </p:grpSpPr>
        <p:sp>
          <p:nvSpPr>
            <p:cNvPr id="16" name="Rectangle 15">
              <a:extLst>
                <a:ext uri="{FF2B5EF4-FFF2-40B4-BE49-F238E27FC236}">
                  <a16:creationId xmlns:a16="http://schemas.microsoft.com/office/drawing/2014/main" id="{DDC2B325-3E26-278A-5BAE-C86A7BD3C94D}"/>
                </a:ext>
              </a:extLst>
            </p:cNvPr>
            <p:cNvSpPr>
              <a:spLocks noChangeAspect="1"/>
            </p:cNvSpPr>
            <p:nvPr userDrawn="1"/>
          </p:nvSpPr>
          <p:spPr>
            <a:xfrm>
              <a:off x="7657340" y="0"/>
              <a:ext cx="4534659" cy="4964333"/>
            </a:xfrm>
            <a:custGeom>
              <a:avLst/>
              <a:gdLst>
                <a:gd name="connsiteX0" fmla="*/ 0 w 4368000"/>
                <a:gd name="connsiteY0" fmla="*/ 0 h 4797000"/>
                <a:gd name="connsiteX1" fmla="*/ 4368000 w 4368000"/>
                <a:gd name="connsiteY1" fmla="*/ 0 h 4797000"/>
                <a:gd name="connsiteX2" fmla="*/ 4368000 w 4368000"/>
                <a:gd name="connsiteY2" fmla="*/ 4797000 h 4797000"/>
                <a:gd name="connsiteX3" fmla="*/ 0 w 4368000"/>
                <a:gd name="connsiteY3" fmla="*/ 4797000 h 4797000"/>
                <a:gd name="connsiteX4" fmla="*/ 0 w 4368000"/>
                <a:gd name="connsiteY4" fmla="*/ 0 h 4797000"/>
                <a:gd name="connsiteX0" fmla="*/ 0 w 4368000"/>
                <a:gd name="connsiteY0" fmla="*/ 0 h 4797000"/>
                <a:gd name="connsiteX1" fmla="*/ 1574442 w 4368000"/>
                <a:gd name="connsiteY1" fmla="*/ 0 h 4797000"/>
                <a:gd name="connsiteX2" fmla="*/ 4368000 w 4368000"/>
                <a:gd name="connsiteY2" fmla="*/ 0 h 4797000"/>
                <a:gd name="connsiteX3" fmla="*/ 4368000 w 4368000"/>
                <a:gd name="connsiteY3" fmla="*/ 4797000 h 4797000"/>
                <a:gd name="connsiteX4" fmla="*/ 0 w 4368000"/>
                <a:gd name="connsiteY4" fmla="*/ 4797000 h 4797000"/>
                <a:gd name="connsiteX5" fmla="*/ 0 w 4368000"/>
                <a:gd name="connsiteY5" fmla="*/ 0 h 4797000"/>
                <a:gd name="connsiteX0" fmla="*/ 0 w 4368000"/>
                <a:gd name="connsiteY0" fmla="*/ 0 h 4797000"/>
                <a:gd name="connsiteX1" fmla="*/ 1574442 w 4368000"/>
                <a:gd name="connsiteY1" fmla="*/ 0 h 4797000"/>
                <a:gd name="connsiteX2" fmla="*/ 4368000 w 4368000"/>
                <a:gd name="connsiteY2" fmla="*/ 0 h 4797000"/>
                <a:gd name="connsiteX3" fmla="*/ 4365350 w 4368000"/>
                <a:gd name="connsiteY3" fmla="*/ 3729162 h 4797000"/>
                <a:gd name="connsiteX4" fmla="*/ 4368000 w 4368000"/>
                <a:gd name="connsiteY4" fmla="*/ 4797000 h 4797000"/>
                <a:gd name="connsiteX5" fmla="*/ 0 w 4368000"/>
                <a:gd name="connsiteY5" fmla="*/ 4797000 h 4797000"/>
                <a:gd name="connsiteX6" fmla="*/ 0 w 4368000"/>
                <a:gd name="connsiteY6" fmla="*/ 0 h 4797000"/>
                <a:gd name="connsiteX0" fmla="*/ 0 w 4368000"/>
                <a:gd name="connsiteY0" fmla="*/ 0 h 5005564"/>
                <a:gd name="connsiteX1" fmla="*/ 1574442 w 4368000"/>
                <a:gd name="connsiteY1" fmla="*/ 0 h 5005564"/>
                <a:gd name="connsiteX2" fmla="*/ 4368000 w 4368000"/>
                <a:gd name="connsiteY2" fmla="*/ 0 h 5005564"/>
                <a:gd name="connsiteX3" fmla="*/ 4365350 w 4368000"/>
                <a:gd name="connsiteY3" fmla="*/ 3729162 h 5005564"/>
                <a:gd name="connsiteX4" fmla="*/ 0 w 4368000"/>
                <a:gd name="connsiteY4" fmla="*/ 4797000 h 5005564"/>
                <a:gd name="connsiteX5" fmla="*/ 0 w 4368000"/>
                <a:gd name="connsiteY5" fmla="*/ 0 h 5005564"/>
                <a:gd name="connsiteX0" fmla="*/ 0 w 4368000"/>
                <a:gd name="connsiteY0" fmla="*/ 4797000 h 5005564"/>
                <a:gd name="connsiteX1" fmla="*/ 1574442 w 4368000"/>
                <a:gd name="connsiteY1" fmla="*/ 0 h 5005564"/>
                <a:gd name="connsiteX2" fmla="*/ 4368000 w 4368000"/>
                <a:gd name="connsiteY2" fmla="*/ 0 h 5005564"/>
                <a:gd name="connsiteX3" fmla="*/ 4365350 w 4368000"/>
                <a:gd name="connsiteY3" fmla="*/ 3729162 h 5005564"/>
                <a:gd name="connsiteX4" fmla="*/ 0 w 4368000"/>
                <a:gd name="connsiteY4" fmla="*/ 4797000 h 5005564"/>
                <a:gd name="connsiteX0" fmla="*/ 125765 w 4493765"/>
                <a:gd name="connsiteY0" fmla="*/ 4797000 h 5005564"/>
                <a:gd name="connsiteX1" fmla="*/ 1700207 w 4493765"/>
                <a:gd name="connsiteY1" fmla="*/ 0 h 5005564"/>
                <a:gd name="connsiteX2" fmla="*/ 4493765 w 4493765"/>
                <a:gd name="connsiteY2" fmla="*/ 0 h 5005564"/>
                <a:gd name="connsiteX3" fmla="*/ 4491115 w 4493765"/>
                <a:gd name="connsiteY3" fmla="*/ 3729162 h 5005564"/>
                <a:gd name="connsiteX4" fmla="*/ 125765 w 4493765"/>
                <a:gd name="connsiteY4" fmla="*/ 4797000 h 5005564"/>
                <a:gd name="connsiteX0" fmla="*/ 125765 w 4493765"/>
                <a:gd name="connsiteY0" fmla="*/ 4797000 h 4912862"/>
                <a:gd name="connsiteX1" fmla="*/ 1700207 w 4493765"/>
                <a:gd name="connsiteY1" fmla="*/ 0 h 4912862"/>
                <a:gd name="connsiteX2" fmla="*/ 4493765 w 4493765"/>
                <a:gd name="connsiteY2" fmla="*/ 0 h 4912862"/>
                <a:gd name="connsiteX3" fmla="*/ 4491115 w 4493765"/>
                <a:gd name="connsiteY3" fmla="*/ 3729162 h 4912862"/>
                <a:gd name="connsiteX4" fmla="*/ 125765 w 4493765"/>
                <a:gd name="connsiteY4" fmla="*/ 4797000 h 4912862"/>
                <a:gd name="connsiteX0" fmla="*/ 151223 w 4519223"/>
                <a:gd name="connsiteY0" fmla="*/ 4797000 h 4912862"/>
                <a:gd name="connsiteX1" fmla="*/ 1725665 w 4519223"/>
                <a:gd name="connsiteY1" fmla="*/ 0 h 4912862"/>
                <a:gd name="connsiteX2" fmla="*/ 4519223 w 4519223"/>
                <a:gd name="connsiteY2" fmla="*/ 0 h 4912862"/>
                <a:gd name="connsiteX3" fmla="*/ 4516573 w 4519223"/>
                <a:gd name="connsiteY3" fmla="*/ 3729162 h 4912862"/>
                <a:gd name="connsiteX4" fmla="*/ 151223 w 4519223"/>
                <a:gd name="connsiteY4" fmla="*/ 4797000 h 4912862"/>
                <a:gd name="connsiteX0" fmla="*/ 151223 w 4519223"/>
                <a:gd name="connsiteY0" fmla="*/ 4797000 h 4964333"/>
                <a:gd name="connsiteX1" fmla="*/ 1725665 w 4519223"/>
                <a:gd name="connsiteY1" fmla="*/ 0 h 4964333"/>
                <a:gd name="connsiteX2" fmla="*/ 4519223 w 4519223"/>
                <a:gd name="connsiteY2" fmla="*/ 0 h 4964333"/>
                <a:gd name="connsiteX3" fmla="*/ 4516573 w 4519223"/>
                <a:gd name="connsiteY3" fmla="*/ 3729162 h 4964333"/>
                <a:gd name="connsiteX4" fmla="*/ 151223 w 4519223"/>
                <a:gd name="connsiteY4" fmla="*/ 4797000 h 4964333"/>
                <a:gd name="connsiteX0" fmla="*/ 168623 w 4536623"/>
                <a:gd name="connsiteY0" fmla="*/ 4797000 h 4964333"/>
                <a:gd name="connsiteX1" fmla="*/ 1743065 w 4536623"/>
                <a:gd name="connsiteY1" fmla="*/ 0 h 4964333"/>
                <a:gd name="connsiteX2" fmla="*/ 4536623 w 4536623"/>
                <a:gd name="connsiteY2" fmla="*/ 0 h 4964333"/>
                <a:gd name="connsiteX3" fmla="*/ 4533973 w 4536623"/>
                <a:gd name="connsiteY3" fmla="*/ 3729162 h 4964333"/>
                <a:gd name="connsiteX4" fmla="*/ 168623 w 4536623"/>
                <a:gd name="connsiteY4" fmla="*/ 4797000 h 4964333"/>
                <a:gd name="connsiteX0" fmla="*/ 169287 w 4537287"/>
                <a:gd name="connsiteY0" fmla="*/ 4797000 h 4964333"/>
                <a:gd name="connsiteX1" fmla="*/ 1743729 w 4537287"/>
                <a:gd name="connsiteY1" fmla="*/ 0 h 4964333"/>
                <a:gd name="connsiteX2" fmla="*/ 4537287 w 4537287"/>
                <a:gd name="connsiteY2" fmla="*/ 0 h 4964333"/>
                <a:gd name="connsiteX3" fmla="*/ 4534637 w 4537287"/>
                <a:gd name="connsiteY3" fmla="*/ 3729162 h 4964333"/>
                <a:gd name="connsiteX4" fmla="*/ 169287 w 4537287"/>
                <a:gd name="connsiteY4" fmla="*/ 4797000 h 4964333"/>
                <a:gd name="connsiteX0" fmla="*/ 166659 w 4534659"/>
                <a:gd name="connsiteY0" fmla="*/ 4797000 h 4964333"/>
                <a:gd name="connsiteX1" fmla="*/ 1741101 w 4534659"/>
                <a:gd name="connsiteY1" fmla="*/ 0 h 4964333"/>
                <a:gd name="connsiteX2" fmla="*/ 4534659 w 4534659"/>
                <a:gd name="connsiteY2" fmla="*/ 0 h 4964333"/>
                <a:gd name="connsiteX3" fmla="*/ 4532009 w 4534659"/>
                <a:gd name="connsiteY3" fmla="*/ 3729162 h 4964333"/>
                <a:gd name="connsiteX4" fmla="*/ 166659 w 4534659"/>
                <a:gd name="connsiteY4" fmla="*/ 4797000 h 4964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4659" h="4964333">
                  <a:moveTo>
                    <a:pt x="166659" y="4797000"/>
                  </a:moveTo>
                  <a:cubicBezTo>
                    <a:pt x="-469417" y="2235892"/>
                    <a:pt x="858478" y="597136"/>
                    <a:pt x="1741101" y="0"/>
                  </a:cubicBezTo>
                  <a:lnTo>
                    <a:pt x="4534659" y="0"/>
                  </a:lnTo>
                  <a:cubicBezTo>
                    <a:pt x="4533776" y="1243054"/>
                    <a:pt x="4532892" y="2486108"/>
                    <a:pt x="4532009" y="3729162"/>
                  </a:cubicBezTo>
                  <a:cubicBezTo>
                    <a:pt x="3470054" y="4918276"/>
                    <a:pt x="1411052" y="5187939"/>
                    <a:pt x="166659" y="4797000"/>
                  </a:cubicBezTo>
                  <a:close/>
                </a:path>
              </a:pathLst>
            </a:cu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4DC225D-90FB-2023-27FE-9C6BAC5B64BC}"/>
                </a:ext>
              </a:extLst>
            </p:cNvPr>
            <p:cNvSpPr>
              <a:spLocks noChangeAspect="1"/>
            </p:cNvSpPr>
            <p:nvPr userDrawn="1"/>
          </p:nvSpPr>
          <p:spPr>
            <a:xfrm>
              <a:off x="9606308" y="2029683"/>
              <a:ext cx="2585692" cy="4834467"/>
            </a:xfrm>
            <a:custGeom>
              <a:avLst/>
              <a:gdLst>
                <a:gd name="connsiteX0" fmla="*/ 0 w 2510841"/>
                <a:gd name="connsiteY0" fmla="*/ 0 h 4537146"/>
                <a:gd name="connsiteX1" fmla="*/ 2510841 w 2510841"/>
                <a:gd name="connsiteY1" fmla="*/ 0 h 4537146"/>
                <a:gd name="connsiteX2" fmla="*/ 2510841 w 2510841"/>
                <a:gd name="connsiteY2" fmla="*/ 4537146 h 4537146"/>
                <a:gd name="connsiteX3" fmla="*/ 0 w 2510841"/>
                <a:gd name="connsiteY3" fmla="*/ 4537146 h 4537146"/>
                <a:gd name="connsiteX4" fmla="*/ 0 w 2510841"/>
                <a:gd name="connsiteY4" fmla="*/ 0 h 4537146"/>
                <a:gd name="connsiteX0" fmla="*/ 0 w 2510841"/>
                <a:gd name="connsiteY0" fmla="*/ 0 h 4543297"/>
                <a:gd name="connsiteX1" fmla="*/ 2510841 w 2510841"/>
                <a:gd name="connsiteY1" fmla="*/ 0 h 4543297"/>
                <a:gd name="connsiteX2" fmla="*/ 2510841 w 2510841"/>
                <a:gd name="connsiteY2" fmla="*/ 4537146 h 4543297"/>
                <a:gd name="connsiteX3" fmla="*/ 1718088 w 2510841"/>
                <a:gd name="connsiteY3" fmla="*/ 4543297 h 4543297"/>
                <a:gd name="connsiteX4" fmla="*/ 0 w 2510841"/>
                <a:gd name="connsiteY4" fmla="*/ 4537146 h 4543297"/>
                <a:gd name="connsiteX5" fmla="*/ 0 w 2510841"/>
                <a:gd name="connsiteY5" fmla="*/ 0 h 4543297"/>
                <a:gd name="connsiteX0" fmla="*/ 0 w 2510841"/>
                <a:gd name="connsiteY0" fmla="*/ 168118 h 4711415"/>
                <a:gd name="connsiteX1" fmla="*/ 2498539 w 2510841"/>
                <a:gd name="connsiteY1" fmla="*/ 0 h 4711415"/>
                <a:gd name="connsiteX2" fmla="*/ 2510841 w 2510841"/>
                <a:gd name="connsiteY2" fmla="*/ 4705264 h 4711415"/>
                <a:gd name="connsiteX3" fmla="*/ 1718088 w 2510841"/>
                <a:gd name="connsiteY3" fmla="*/ 4711415 h 4711415"/>
                <a:gd name="connsiteX4" fmla="*/ 0 w 2510841"/>
                <a:gd name="connsiteY4" fmla="*/ 4705264 h 4711415"/>
                <a:gd name="connsiteX5" fmla="*/ 0 w 2510841"/>
                <a:gd name="connsiteY5" fmla="*/ 168118 h 4711415"/>
                <a:gd name="connsiteX0" fmla="*/ 0 w 2510841"/>
                <a:gd name="connsiteY0" fmla="*/ 168118 h 4711415"/>
                <a:gd name="connsiteX1" fmla="*/ 2498539 w 2510841"/>
                <a:gd name="connsiteY1" fmla="*/ 0 h 4711415"/>
                <a:gd name="connsiteX2" fmla="*/ 2510841 w 2510841"/>
                <a:gd name="connsiteY2" fmla="*/ 4705264 h 4711415"/>
                <a:gd name="connsiteX3" fmla="*/ 1718088 w 2510841"/>
                <a:gd name="connsiteY3" fmla="*/ 4711415 h 4711415"/>
                <a:gd name="connsiteX4" fmla="*/ 0 w 2510841"/>
                <a:gd name="connsiteY4" fmla="*/ 168118 h 4711415"/>
                <a:gd name="connsiteX0" fmla="*/ 26676 w 2537517"/>
                <a:gd name="connsiteY0" fmla="*/ 168118 h 4711415"/>
                <a:gd name="connsiteX1" fmla="*/ 2525215 w 2537517"/>
                <a:gd name="connsiteY1" fmla="*/ 0 h 4711415"/>
                <a:gd name="connsiteX2" fmla="*/ 2537517 w 2537517"/>
                <a:gd name="connsiteY2" fmla="*/ 4705264 h 4711415"/>
                <a:gd name="connsiteX3" fmla="*/ 1744764 w 2537517"/>
                <a:gd name="connsiteY3" fmla="*/ 4711415 h 4711415"/>
                <a:gd name="connsiteX4" fmla="*/ 26676 w 2537517"/>
                <a:gd name="connsiteY4" fmla="*/ 168118 h 4711415"/>
                <a:gd name="connsiteX0" fmla="*/ 26676 w 2537517"/>
                <a:gd name="connsiteY0" fmla="*/ 189543 h 4732840"/>
                <a:gd name="connsiteX1" fmla="*/ 2525215 w 2537517"/>
                <a:gd name="connsiteY1" fmla="*/ 21425 h 4732840"/>
                <a:gd name="connsiteX2" fmla="*/ 2537517 w 2537517"/>
                <a:gd name="connsiteY2" fmla="*/ 4726689 h 4732840"/>
                <a:gd name="connsiteX3" fmla="*/ 1744764 w 2537517"/>
                <a:gd name="connsiteY3" fmla="*/ 4732840 h 4732840"/>
                <a:gd name="connsiteX4" fmla="*/ 26676 w 2537517"/>
                <a:gd name="connsiteY4" fmla="*/ 189543 h 4732840"/>
                <a:gd name="connsiteX0" fmla="*/ 26676 w 2537517"/>
                <a:gd name="connsiteY0" fmla="*/ 294551 h 4837848"/>
                <a:gd name="connsiteX1" fmla="*/ 2525215 w 2537517"/>
                <a:gd name="connsiteY1" fmla="*/ 126433 h 4837848"/>
                <a:gd name="connsiteX2" fmla="*/ 2537517 w 2537517"/>
                <a:gd name="connsiteY2" fmla="*/ 4831697 h 4837848"/>
                <a:gd name="connsiteX3" fmla="*/ 1744764 w 2537517"/>
                <a:gd name="connsiteY3" fmla="*/ 4837848 h 4837848"/>
                <a:gd name="connsiteX4" fmla="*/ 26676 w 2537517"/>
                <a:gd name="connsiteY4" fmla="*/ 294551 h 4837848"/>
                <a:gd name="connsiteX0" fmla="*/ 26676 w 2537517"/>
                <a:gd name="connsiteY0" fmla="*/ 299871 h 4843168"/>
                <a:gd name="connsiteX1" fmla="*/ 2529316 w 2537517"/>
                <a:gd name="connsiteY1" fmla="*/ 123552 h 4843168"/>
                <a:gd name="connsiteX2" fmla="*/ 2537517 w 2537517"/>
                <a:gd name="connsiteY2" fmla="*/ 4837017 h 4843168"/>
                <a:gd name="connsiteX3" fmla="*/ 1744764 w 2537517"/>
                <a:gd name="connsiteY3" fmla="*/ 4843168 h 4843168"/>
                <a:gd name="connsiteX4" fmla="*/ 26676 w 2537517"/>
                <a:gd name="connsiteY4" fmla="*/ 299871 h 4843168"/>
                <a:gd name="connsiteX0" fmla="*/ 26676 w 2537517"/>
                <a:gd name="connsiteY0" fmla="*/ 316343 h 4859640"/>
                <a:gd name="connsiteX1" fmla="*/ 2529316 w 2537517"/>
                <a:gd name="connsiteY1" fmla="*/ 115421 h 4859640"/>
                <a:gd name="connsiteX2" fmla="*/ 2537517 w 2537517"/>
                <a:gd name="connsiteY2" fmla="*/ 4853489 h 4859640"/>
                <a:gd name="connsiteX3" fmla="*/ 1744764 w 2537517"/>
                <a:gd name="connsiteY3" fmla="*/ 4859640 h 4859640"/>
                <a:gd name="connsiteX4" fmla="*/ 26676 w 2537517"/>
                <a:gd name="connsiteY4" fmla="*/ 316343 h 4859640"/>
                <a:gd name="connsiteX0" fmla="*/ 26676 w 2537517"/>
                <a:gd name="connsiteY0" fmla="*/ 280437 h 4823734"/>
                <a:gd name="connsiteX1" fmla="*/ 2529316 w 2537517"/>
                <a:gd name="connsiteY1" fmla="*/ 79515 h 4823734"/>
                <a:gd name="connsiteX2" fmla="*/ 2537517 w 2537517"/>
                <a:gd name="connsiteY2" fmla="*/ 4817583 h 4823734"/>
                <a:gd name="connsiteX3" fmla="*/ 1744764 w 2537517"/>
                <a:gd name="connsiteY3" fmla="*/ 4823734 h 4823734"/>
                <a:gd name="connsiteX4" fmla="*/ 26676 w 2537517"/>
                <a:gd name="connsiteY4" fmla="*/ 280437 h 4823734"/>
                <a:gd name="connsiteX0" fmla="*/ 26676 w 2537517"/>
                <a:gd name="connsiteY0" fmla="*/ 291170 h 4834467"/>
                <a:gd name="connsiteX1" fmla="*/ 2529316 w 2537517"/>
                <a:gd name="connsiteY1" fmla="*/ 90248 h 4834467"/>
                <a:gd name="connsiteX2" fmla="*/ 2537517 w 2537517"/>
                <a:gd name="connsiteY2" fmla="*/ 4828316 h 4834467"/>
                <a:gd name="connsiteX3" fmla="*/ 1744764 w 2537517"/>
                <a:gd name="connsiteY3" fmla="*/ 4834467 h 4834467"/>
                <a:gd name="connsiteX4" fmla="*/ 26676 w 2537517"/>
                <a:gd name="connsiteY4" fmla="*/ 291170 h 4834467"/>
                <a:gd name="connsiteX0" fmla="*/ 71739 w 2582580"/>
                <a:gd name="connsiteY0" fmla="*/ 291170 h 4834467"/>
                <a:gd name="connsiteX1" fmla="*/ 2574379 w 2582580"/>
                <a:gd name="connsiteY1" fmla="*/ 90248 h 4834467"/>
                <a:gd name="connsiteX2" fmla="*/ 2582580 w 2582580"/>
                <a:gd name="connsiteY2" fmla="*/ 4828316 h 4834467"/>
                <a:gd name="connsiteX3" fmla="*/ 1789827 w 2582580"/>
                <a:gd name="connsiteY3" fmla="*/ 4834467 h 4834467"/>
                <a:gd name="connsiteX4" fmla="*/ 71739 w 2582580"/>
                <a:gd name="connsiteY4" fmla="*/ 291170 h 4834467"/>
                <a:gd name="connsiteX0" fmla="*/ 74851 w 2585692"/>
                <a:gd name="connsiteY0" fmla="*/ 291170 h 4834467"/>
                <a:gd name="connsiteX1" fmla="*/ 2577491 w 2585692"/>
                <a:gd name="connsiteY1" fmla="*/ 90248 h 4834467"/>
                <a:gd name="connsiteX2" fmla="*/ 2585692 w 2585692"/>
                <a:gd name="connsiteY2" fmla="*/ 4828316 h 4834467"/>
                <a:gd name="connsiteX3" fmla="*/ 1792939 w 2585692"/>
                <a:gd name="connsiteY3" fmla="*/ 4834467 h 4834467"/>
                <a:gd name="connsiteX4" fmla="*/ 74851 w 2585692"/>
                <a:gd name="connsiteY4" fmla="*/ 291170 h 4834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5692" h="4834467">
                  <a:moveTo>
                    <a:pt x="74851" y="291170"/>
                  </a:moveTo>
                  <a:cubicBezTo>
                    <a:pt x="924099" y="-43699"/>
                    <a:pt x="1818454" y="-58735"/>
                    <a:pt x="2577491" y="90248"/>
                  </a:cubicBezTo>
                  <a:cubicBezTo>
                    <a:pt x="2581592" y="1658669"/>
                    <a:pt x="2581591" y="3259895"/>
                    <a:pt x="2585692" y="4828316"/>
                  </a:cubicBezTo>
                  <a:lnTo>
                    <a:pt x="1792939" y="4834467"/>
                  </a:lnTo>
                  <a:cubicBezTo>
                    <a:pt x="125423" y="3623468"/>
                    <a:pt x="-168441" y="1707192"/>
                    <a:pt x="74851" y="291170"/>
                  </a:cubicBezTo>
                  <a:close/>
                </a:path>
              </a:pathLst>
            </a:custGeom>
            <a:solidFill>
              <a:srgbClr val="FF6C38"/>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625C7861-7E75-2AA3-F53F-20CCBB797CEF}"/>
                </a:ext>
              </a:extLst>
            </p:cNvPr>
            <p:cNvSpPr>
              <a:spLocks noChangeAspect="1"/>
            </p:cNvSpPr>
            <p:nvPr userDrawn="1"/>
          </p:nvSpPr>
          <p:spPr>
            <a:xfrm>
              <a:off x="9605686" y="2023168"/>
              <a:ext cx="2586313" cy="2869410"/>
            </a:xfrm>
            <a:custGeom>
              <a:avLst/>
              <a:gdLst>
                <a:gd name="connsiteX0" fmla="*/ 0 w 2531342"/>
                <a:gd name="connsiteY0" fmla="*/ 0 h 1468146"/>
                <a:gd name="connsiteX1" fmla="*/ 2531342 w 2531342"/>
                <a:gd name="connsiteY1" fmla="*/ 0 h 1468146"/>
                <a:gd name="connsiteX2" fmla="*/ 2531342 w 2531342"/>
                <a:gd name="connsiteY2" fmla="*/ 1468146 h 1468146"/>
                <a:gd name="connsiteX3" fmla="*/ 0 w 2531342"/>
                <a:gd name="connsiteY3" fmla="*/ 1468146 h 1468146"/>
                <a:gd name="connsiteX4" fmla="*/ 0 w 2531342"/>
                <a:gd name="connsiteY4" fmla="*/ 0 h 1468146"/>
                <a:gd name="connsiteX0" fmla="*/ 0 w 2531342"/>
                <a:gd name="connsiteY0" fmla="*/ 0 h 2571166"/>
                <a:gd name="connsiteX1" fmla="*/ 2531342 w 2531342"/>
                <a:gd name="connsiteY1" fmla="*/ 0 h 2571166"/>
                <a:gd name="connsiteX2" fmla="*/ 2531342 w 2531342"/>
                <a:gd name="connsiteY2" fmla="*/ 1468146 h 2571166"/>
                <a:gd name="connsiteX3" fmla="*/ 225524 w 2531342"/>
                <a:gd name="connsiteY3" fmla="*/ 2571166 h 2571166"/>
                <a:gd name="connsiteX4" fmla="*/ 0 w 2531342"/>
                <a:gd name="connsiteY4" fmla="*/ 0 h 2571166"/>
                <a:gd name="connsiteX0" fmla="*/ 0 w 2531342"/>
                <a:gd name="connsiteY0" fmla="*/ 0 h 2571166"/>
                <a:gd name="connsiteX1" fmla="*/ 2531342 w 2531342"/>
                <a:gd name="connsiteY1" fmla="*/ 0 h 2571166"/>
                <a:gd name="connsiteX2" fmla="*/ 2531342 w 2531342"/>
                <a:gd name="connsiteY2" fmla="*/ 1414841 h 2571166"/>
                <a:gd name="connsiteX3" fmla="*/ 225524 w 2531342"/>
                <a:gd name="connsiteY3" fmla="*/ 2571166 h 2571166"/>
                <a:gd name="connsiteX4" fmla="*/ 0 w 2531342"/>
                <a:gd name="connsiteY4" fmla="*/ 0 h 2571166"/>
                <a:gd name="connsiteX0" fmla="*/ 0 w 2531342"/>
                <a:gd name="connsiteY0" fmla="*/ 0 h 2571166"/>
                <a:gd name="connsiteX1" fmla="*/ 2531342 w 2531342"/>
                <a:gd name="connsiteY1" fmla="*/ 0 h 2571166"/>
                <a:gd name="connsiteX2" fmla="*/ 2531342 w 2531342"/>
                <a:gd name="connsiteY2" fmla="*/ 1414841 h 2571166"/>
                <a:gd name="connsiteX3" fmla="*/ 225524 w 2531342"/>
                <a:gd name="connsiteY3" fmla="*/ 2571166 h 2571166"/>
                <a:gd name="connsiteX4" fmla="*/ 0 w 2531342"/>
                <a:gd name="connsiteY4" fmla="*/ 0 h 2571166"/>
                <a:gd name="connsiteX0" fmla="*/ 0 w 2531342"/>
                <a:gd name="connsiteY0" fmla="*/ 0 h 2571166"/>
                <a:gd name="connsiteX1" fmla="*/ 2531342 w 2531342"/>
                <a:gd name="connsiteY1" fmla="*/ 0 h 2571166"/>
                <a:gd name="connsiteX2" fmla="*/ 2531342 w 2531342"/>
                <a:gd name="connsiteY2" fmla="*/ 1414841 h 2571166"/>
                <a:gd name="connsiteX3" fmla="*/ 225524 w 2531342"/>
                <a:gd name="connsiteY3" fmla="*/ 2571166 h 2571166"/>
                <a:gd name="connsiteX4" fmla="*/ 0 w 2531342"/>
                <a:gd name="connsiteY4" fmla="*/ 0 h 2571166"/>
                <a:gd name="connsiteX0" fmla="*/ 0 w 2531342"/>
                <a:gd name="connsiteY0" fmla="*/ 0 h 2571166"/>
                <a:gd name="connsiteX1" fmla="*/ 2531342 w 2531342"/>
                <a:gd name="connsiteY1" fmla="*/ 0 h 2571166"/>
                <a:gd name="connsiteX2" fmla="*/ 2531342 w 2531342"/>
                <a:gd name="connsiteY2" fmla="*/ 1414841 h 2571166"/>
                <a:gd name="connsiteX3" fmla="*/ 225524 w 2531342"/>
                <a:gd name="connsiteY3" fmla="*/ 2571166 h 2571166"/>
                <a:gd name="connsiteX4" fmla="*/ 0 w 2531342"/>
                <a:gd name="connsiteY4" fmla="*/ 0 h 2571166"/>
                <a:gd name="connsiteX0" fmla="*/ 57927 w 2589269"/>
                <a:gd name="connsiteY0" fmla="*/ 0 h 2571166"/>
                <a:gd name="connsiteX1" fmla="*/ 2589269 w 2589269"/>
                <a:gd name="connsiteY1" fmla="*/ 0 h 2571166"/>
                <a:gd name="connsiteX2" fmla="*/ 2589269 w 2589269"/>
                <a:gd name="connsiteY2" fmla="*/ 1414841 h 2571166"/>
                <a:gd name="connsiteX3" fmla="*/ 283451 w 2589269"/>
                <a:gd name="connsiteY3" fmla="*/ 2571166 h 2571166"/>
                <a:gd name="connsiteX4" fmla="*/ 57927 w 2589269"/>
                <a:gd name="connsiteY4" fmla="*/ 0 h 2571166"/>
                <a:gd name="connsiteX0" fmla="*/ 57927 w 2589269"/>
                <a:gd name="connsiteY0" fmla="*/ 142148 h 2713314"/>
                <a:gd name="connsiteX1" fmla="*/ 2589269 w 2589269"/>
                <a:gd name="connsiteY1" fmla="*/ 142148 h 2713314"/>
                <a:gd name="connsiteX2" fmla="*/ 2589269 w 2589269"/>
                <a:gd name="connsiteY2" fmla="*/ 1556989 h 2713314"/>
                <a:gd name="connsiteX3" fmla="*/ 283451 w 2589269"/>
                <a:gd name="connsiteY3" fmla="*/ 2713314 h 2713314"/>
                <a:gd name="connsiteX4" fmla="*/ 57927 w 2589269"/>
                <a:gd name="connsiteY4" fmla="*/ 142148 h 2713314"/>
                <a:gd name="connsiteX0" fmla="*/ 57927 w 2589269"/>
                <a:gd name="connsiteY0" fmla="*/ 217650 h 2788816"/>
                <a:gd name="connsiteX1" fmla="*/ 2589269 w 2589269"/>
                <a:gd name="connsiteY1" fmla="*/ 24929 h 2788816"/>
                <a:gd name="connsiteX2" fmla="*/ 2589269 w 2589269"/>
                <a:gd name="connsiteY2" fmla="*/ 1632491 h 2788816"/>
                <a:gd name="connsiteX3" fmla="*/ 283451 w 2589269"/>
                <a:gd name="connsiteY3" fmla="*/ 2788816 h 2788816"/>
                <a:gd name="connsiteX4" fmla="*/ 57927 w 2589269"/>
                <a:gd name="connsiteY4" fmla="*/ 217650 h 2788816"/>
                <a:gd name="connsiteX0" fmla="*/ 57927 w 2589269"/>
                <a:gd name="connsiteY0" fmla="*/ 300767 h 2871933"/>
                <a:gd name="connsiteX1" fmla="*/ 2589269 w 2589269"/>
                <a:gd name="connsiteY1" fmla="*/ 108046 h 2871933"/>
                <a:gd name="connsiteX2" fmla="*/ 2589269 w 2589269"/>
                <a:gd name="connsiteY2" fmla="*/ 1715608 h 2871933"/>
                <a:gd name="connsiteX3" fmla="*/ 283451 w 2589269"/>
                <a:gd name="connsiteY3" fmla="*/ 2871933 h 2871933"/>
                <a:gd name="connsiteX4" fmla="*/ 57927 w 2589269"/>
                <a:gd name="connsiteY4" fmla="*/ 300767 h 2871933"/>
                <a:gd name="connsiteX0" fmla="*/ 63279 w 2574119"/>
                <a:gd name="connsiteY0" fmla="*/ 303586 h 2870652"/>
                <a:gd name="connsiteX1" fmla="*/ 2574119 w 2574119"/>
                <a:gd name="connsiteY1" fmla="*/ 106765 h 2870652"/>
                <a:gd name="connsiteX2" fmla="*/ 2574119 w 2574119"/>
                <a:gd name="connsiteY2" fmla="*/ 1714327 h 2870652"/>
                <a:gd name="connsiteX3" fmla="*/ 268301 w 2574119"/>
                <a:gd name="connsiteY3" fmla="*/ 2870652 h 2870652"/>
                <a:gd name="connsiteX4" fmla="*/ 63279 w 2574119"/>
                <a:gd name="connsiteY4" fmla="*/ 303586 h 2870652"/>
                <a:gd name="connsiteX0" fmla="*/ 63279 w 2574119"/>
                <a:gd name="connsiteY0" fmla="*/ 314730 h 2881796"/>
                <a:gd name="connsiteX1" fmla="*/ 2574119 w 2574119"/>
                <a:gd name="connsiteY1" fmla="*/ 117909 h 2881796"/>
                <a:gd name="connsiteX2" fmla="*/ 2574119 w 2574119"/>
                <a:gd name="connsiteY2" fmla="*/ 1725471 h 2881796"/>
                <a:gd name="connsiteX3" fmla="*/ 268301 w 2574119"/>
                <a:gd name="connsiteY3" fmla="*/ 2881796 h 2881796"/>
                <a:gd name="connsiteX4" fmla="*/ 63279 w 2574119"/>
                <a:gd name="connsiteY4" fmla="*/ 314730 h 2881796"/>
                <a:gd name="connsiteX0" fmla="*/ 63279 w 2574119"/>
                <a:gd name="connsiteY0" fmla="*/ 303586 h 2870652"/>
                <a:gd name="connsiteX1" fmla="*/ 2574119 w 2574119"/>
                <a:gd name="connsiteY1" fmla="*/ 106765 h 2870652"/>
                <a:gd name="connsiteX2" fmla="*/ 2574119 w 2574119"/>
                <a:gd name="connsiteY2" fmla="*/ 1714327 h 2870652"/>
                <a:gd name="connsiteX3" fmla="*/ 268301 w 2574119"/>
                <a:gd name="connsiteY3" fmla="*/ 2870652 h 2870652"/>
                <a:gd name="connsiteX4" fmla="*/ 63279 w 2574119"/>
                <a:gd name="connsiteY4" fmla="*/ 303586 h 2870652"/>
                <a:gd name="connsiteX0" fmla="*/ 66919 w 2577759"/>
                <a:gd name="connsiteY0" fmla="*/ 303586 h 2870652"/>
                <a:gd name="connsiteX1" fmla="*/ 2577759 w 2577759"/>
                <a:gd name="connsiteY1" fmla="*/ 106765 h 2870652"/>
                <a:gd name="connsiteX2" fmla="*/ 2577759 w 2577759"/>
                <a:gd name="connsiteY2" fmla="*/ 1714327 h 2870652"/>
                <a:gd name="connsiteX3" fmla="*/ 271941 w 2577759"/>
                <a:gd name="connsiteY3" fmla="*/ 2870652 h 2870652"/>
                <a:gd name="connsiteX4" fmla="*/ 66919 w 2577759"/>
                <a:gd name="connsiteY4" fmla="*/ 303586 h 2870652"/>
                <a:gd name="connsiteX0" fmla="*/ 68739 w 2579579"/>
                <a:gd name="connsiteY0" fmla="*/ 303586 h 2870652"/>
                <a:gd name="connsiteX1" fmla="*/ 2579579 w 2579579"/>
                <a:gd name="connsiteY1" fmla="*/ 106765 h 2870652"/>
                <a:gd name="connsiteX2" fmla="*/ 2579579 w 2579579"/>
                <a:gd name="connsiteY2" fmla="*/ 1714327 h 2870652"/>
                <a:gd name="connsiteX3" fmla="*/ 273761 w 2579579"/>
                <a:gd name="connsiteY3" fmla="*/ 2870652 h 2870652"/>
                <a:gd name="connsiteX4" fmla="*/ 68739 w 2579579"/>
                <a:gd name="connsiteY4" fmla="*/ 303586 h 2870652"/>
                <a:gd name="connsiteX0" fmla="*/ 65456 w 2576296"/>
                <a:gd name="connsiteY0" fmla="*/ 303586 h 2862451"/>
                <a:gd name="connsiteX1" fmla="*/ 2576296 w 2576296"/>
                <a:gd name="connsiteY1" fmla="*/ 106765 h 2862451"/>
                <a:gd name="connsiteX2" fmla="*/ 2576296 w 2576296"/>
                <a:gd name="connsiteY2" fmla="*/ 1714327 h 2862451"/>
                <a:gd name="connsiteX3" fmla="*/ 282780 w 2576296"/>
                <a:gd name="connsiteY3" fmla="*/ 2862451 h 2862451"/>
                <a:gd name="connsiteX4" fmla="*/ 65456 w 2576296"/>
                <a:gd name="connsiteY4" fmla="*/ 303586 h 2862451"/>
                <a:gd name="connsiteX0" fmla="*/ 65456 w 2576296"/>
                <a:gd name="connsiteY0" fmla="*/ 303586 h 2867706"/>
                <a:gd name="connsiteX1" fmla="*/ 2576296 w 2576296"/>
                <a:gd name="connsiteY1" fmla="*/ 106765 h 2867706"/>
                <a:gd name="connsiteX2" fmla="*/ 2576296 w 2576296"/>
                <a:gd name="connsiteY2" fmla="*/ 1714327 h 2867706"/>
                <a:gd name="connsiteX3" fmla="*/ 282780 w 2576296"/>
                <a:gd name="connsiteY3" fmla="*/ 2867706 h 2867706"/>
                <a:gd name="connsiteX4" fmla="*/ 65456 w 2576296"/>
                <a:gd name="connsiteY4" fmla="*/ 303586 h 2867706"/>
                <a:gd name="connsiteX0" fmla="*/ 75473 w 2586313"/>
                <a:gd name="connsiteY0" fmla="*/ 303586 h 2867706"/>
                <a:gd name="connsiteX1" fmla="*/ 2586313 w 2586313"/>
                <a:gd name="connsiteY1" fmla="*/ 106765 h 2867706"/>
                <a:gd name="connsiteX2" fmla="*/ 2586313 w 2586313"/>
                <a:gd name="connsiteY2" fmla="*/ 1714327 h 2867706"/>
                <a:gd name="connsiteX3" fmla="*/ 292797 w 2586313"/>
                <a:gd name="connsiteY3" fmla="*/ 2867706 h 2867706"/>
                <a:gd name="connsiteX4" fmla="*/ 75473 w 2586313"/>
                <a:gd name="connsiteY4" fmla="*/ 303586 h 2867706"/>
                <a:gd name="connsiteX0" fmla="*/ 75473 w 2586313"/>
                <a:gd name="connsiteY0" fmla="*/ 301786 h 2865906"/>
                <a:gd name="connsiteX1" fmla="*/ 2586313 w 2586313"/>
                <a:gd name="connsiteY1" fmla="*/ 104965 h 2865906"/>
                <a:gd name="connsiteX2" fmla="*/ 2586313 w 2586313"/>
                <a:gd name="connsiteY2" fmla="*/ 1712527 h 2865906"/>
                <a:gd name="connsiteX3" fmla="*/ 292797 w 2586313"/>
                <a:gd name="connsiteY3" fmla="*/ 2865906 h 2865906"/>
                <a:gd name="connsiteX4" fmla="*/ 75473 w 2586313"/>
                <a:gd name="connsiteY4" fmla="*/ 301786 h 2865906"/>
                <a:gd name="connsiteX0" fmla="*/ 75473 w 2586313"/>
                <a:gd name="connsiteY0" fmla="*/ 301786 h 2869410"/>
                <a:gd name="connsiteX1" fmla="*/ 2586313 w 2586313"/>
                <a:gd name="connsiteY1" fmla="*/ 104965 h 2869410"/>
                <a:gd name="connsiteX2" fmla="*/ 2586313 w 2586313"/>
                <a:gd name="connsiteY2" fmla="*/ 1712527 h 2869410"/>
                <a:gd name="connsiteX3" fmla="*/ 292797 w 2586313"/>
                <a:gd name="connsiteY3" fmla="*/ 2869410 h 2869410"/>
                <a:gd name="connsiteX4" fmla="*/ 75473 w 2586313"/>
                <a:gd name="connsiteY4" fmla="*/ 301786 h 2869410"/>
                <a:gd name="connsiteX0" fmla="*/ 75473 w 2586313"/>
                <a:gd name="connsiteY0" fmla="*/ 301786 h 2869410"/>
                <a:gd name="connsiteX1" fmla="*/ 2586313 w 2586313"/>
                <a:gd name="connsiteY1" fmla="*/ 104965 h 2869410"/>
                <a:gd name="connsiteX2" fmla="*/ 2586313 w 2586313"/>
                <a:gd name="connsiteY2" fmla="*/ 1712527 h 2869410"/>
                <a:gd name="connsiteX3" fmla="*/ 292797 w 2586313"/>
                <a:gd name="connsiteY3" fmla="*/ 2869410 h 2869410"/>
                <a:gd name="connsiteX4" fmla="*/ 75473 w 2586313"/>
                <a:gd name="connsiteY4" fmla="*/ 301786 h 2869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6313" h="2869410">
                  <a:moveTo>
                    <a:pt x="75473" y="301786"/>
                  </a:moveTo>
                  <a:cubicBezTo>
                    <a:pt x="843207" y="-11041"/>
                    <a:pt x="1791737" y="-87757"/>
                    <a:pt x="2586313" y="104965"/>
                  </a:cubicBezTo>
                  <a:lnTo>
                    <a:pt x="2586313" y="1712527"/>
                  </a:lnTo>
                  <a:cubicBezTo>
                    <a:pt x="1825907" y="2528516"/>
                    <a:pt x="849336" y="2773946"/>
                    <a:pt x="292797" y="2869410"/>
                  </a:cubicBezTo>
                  <a:cubicBezTo>
                    <a:pt x="-37643" y="2044484"/>
                    <a:pt x="-54374" y="1113737"/>
                    <a:pt x="75473" y="301786"/>
                  </a:cubicBezTo>
                  <a:close/>
                </a:path>
              </a:pathLst>
            </a:cu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5" name="Straight Connector 4">
            <a:extLst>
              <a:ext uri="{FF2B5EF4-FFF2-40B4-BE49-F238E27FC236}">
                <a16:creationId xmlns:a16="http://schemas.microsoft.com/office/drawing/2014/main" id="{AF838B0B-9EE2-567C-328A-9FF59B1351DC}"/>
              </a:ext>
            </a:extLst>
          </p:cNvPr>
          <p:cNvCxnSpPr>
            <a:cxnSpLocks/>
          </p:cNvCxnSpPr>
          <p:nvPr userDrawn="1"/>
        </p:nvCxnSpPr>
        <p:spPr>
          <a:xfrm>
            <a:off x="440263" y="6276509"/>
            <a:ext cx="3024000" cy="0"/>
          </a:xfrm>
          <a:prstGeom prst="line">
            <a:avLst/>
          </a:prstGeom>
          <a:ln w="66675">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56EED8B-818F-5DCF-4E01-BBA9C0D2335F}"/>
              </a:ext>
            </a:extLst>
          </p:cNvPr>
          <p:cNvSpPr txBox="1">
            <a:spLocks noChangeAspect="1"/>
          </p:cNvSpPr>
          <p:nvPr userDrawn="1"/>
        </p:nvSpPr>
        <p:spPr>
          <a:xfrm>
            <a:off x="439200" y="5878800"/>
            <a:ext cx="3064769" cy="455333"/>
          </a:xfrm>
          <a:prstGeom prst="rect">
            <a:avLst/>
          </a:prstGeom>
          <a:noFill/>
        </p:spPr>
        <p:txBody>
          <a:bodyPr wrap="square" lIns="0" tIns="0" rIns="0" bIns="0" rtlCol="0">
            <a:noAutofit/>
          </a:bodyPr>
          <a:lstStyle/>
          <a:p>
            <a:r>
              <a:rPr lang="en-US" sz="2000" b="1" spc="20" baseline="0" dirty="0">
                <a:solidFill>
                  <a:schemeClr val="bg1"/>
                </a:solidFill>
              </a:rPr>
              <a:t>northlondonhospice</a:t>
            </a:r>
            <a:r>
              <a:rPr lang="en-US" sz="2000" b="1" dirty="0">
                <a:solidFill>
                  <a:schemeClr val="bg1"/>
                </a:solidFill>
              </a:rPr>
              <a:t>.org</a:t>
            </a:r>
            <a:endParaRPr lang="en-GB" sz="2000" b="1" dirty="0">
              <a:solidFill>
                <a:schemeClr val="bg1"/>
              </a:solidFill>
            </a:endParaRPr>
          </a:p>
        </p:txBody>
      </p:sp>
      <p:sp>
        <p:nvSpPr>
          <p:cNvPr id="9" name="Text Placeholder 10">
            <a:extLst>
              <a:ext uri="{FF2B5EF4-FFF2-40B4-BE49-F238E27FC236}">
                <a16:creationId xmlns:a16="http://schemas.microsoft.com/office/drawing/2014/main" id="{EFB98863-37E7-9589-265E-71011FDAAA78}"/>
              </a:ext>
            </a:extLst>
          </p:cNvPr>
          <p:cNvSpPr>
            <a:spLocks noGrp="1" noChangeAspect="1"/>
          </p:cNvSpPr>
          <p:nvPr>
            <p:ph type="body" sz="quarter" idx="11" hasCustomPrompt="1"/>
          </p:nvPr>
        </p:nvSpPr>
        <p:spPr>
          <a:xfrm>
            <a:off x="279363" y="2833115"/>
            <a:ext cx="4910336" cy="1151867"/>
          </a:xfrm>
          <a:custGeom>
            <a:avLst/>
            <a:gdLst>
              <a:gd name="connsiteX0" fmla="*/ 0 w 4947304"/>
              <a:gd name="connsiteY0" fmla="*/ 0 h 1080000"/>
              <a:gd name="connsiteX1" fmla="*/ 4947304 w 4947304"/>
              <a:gd name="connsiteY1" fmla="*/ 0 h 1080000"/>
              <a:gd name="connsiteX2" fmla="*/ 4947304 w 4947304"/>
              <a:gd name="connsiteY2" fmla="*/ 1080000 h 1080000"/>
              <a:gd name="connsiteX3" fmla="*/ 0 w 4947304"/>
              <a:gd name="connsiteY3" fmla="*/ 1080000 h 1080000"/>
              <a:gd name="connsiteX4" fmla="*/ 0 w 4947304"/>
              <a:gd name="connsiteY4" fmla="*/ 0 h 1080000"/>
              <a:gd name="connsiteX0" fmla="*/ 0 w 5022255"/>
              <a:gd name="connsiteY0" fmla="*/ 0 h 1139961"/>
              <a:gd name="connsiteX1" fmla="*/ 5022255 w 5022255"/>
              <a:gd name="connsiteY1" fmla="*/ 59961 h 1139961"/>
              <a:gd name="connsiteX2" fmla="*/ 5022255 w 5022255"/>
              <a:gd name="connsiteY2" fmla="*/ 1139961 h 1139961"/>
              <a:gd name="connsiteX3" fmla="*/ 74951 w 5022255"/>
              <a:gd name="connsiteY3" fmla="*/ 1139961 h 1139961"/>
              <a:gd name="connsiteX4" fmla="*/ 0 w 5022255"/>
              <a:gd name="connsiteY4" fmla="*/ 0 h 1139961"/>
              <a:gd name="connsiteX0" fmla="*/ 0 w 5022255"/>
              <a:gd name="connsiteY0" fmla="*/ 0 h 1161392"/>
              <a:gd name="connsiteX1" fmla="*/ 5022255 w 5022255"/>
              <a:gd name="connsiteY1" fmla="*/ 59961 h 1161392"/>
              <a:gd name="connsiteX2" fmla="*/ 4855568 w 5022255"/>
              <a:gd name="connsiteY2" fmla="*/ 1161392 h 1161392"/>
              <a:gd name="connsiteX3" fmla="*/ 74951 w 5022255"/>
              <a:gd name="connsiteY3" fmla="*/ 1139961 h 1161392"/>
              <a:gd name="connsiteX4" fmla="*/ 0 w 5022255"/>
              <a:gd name="connsiteY4" fmla="*/ 0 h 1161392"/>
              <a:gd name="connsiteX0" fmla="*/ 0 w 5022255"/>
              <a:gd name="connsiteY0" fmla="*/ 0 h 1142342"/>
              <a:gd name="connsiteX1" fmla="*/ 5022255 w 5022255"/>
              <a:gd name="connsiteY1" fmla="*/ 59961 h 1142342"/>
              <a:gd name="connsiteX2" fmla="*/ 4855568 w 5022255"/>
              <a:gd name="connsiteY2" fmla="*/ 1142342 h 1142342"/>
              <a:gd name="connsiteX3" fmla="*/ 74951 w 5022255"/>
              <a:gd name="connsiteY3" fmla="*/ 1139961 h 1142342"/>
              <a:gd name="connsiteX4" fmla="*/ 0 w 5022255"/>
              <a:gd name="connsiteY4" fmla="*/ 0 h 1142342"/>
              <a:gd name="connsiteX0" fmla="*/ 0 w 4907955"/>
              <a:gd name="connsiteY0" fmla="*/ 0 h 1142342"/>
              <a:gd name="connsiteX1" fmla="*/ 4907955 w 4907955"/>
              <a:gd name="connsiteY1" fmla="*/ 62342 h 1142342"/>
              <a:gd name="connsiteX2" fmla="*/ 4855568 w 4907955"/>
              <a:gd name="connsiteY2" fmla="*/ 1142342 h 1142342"/>
              <a:gd name="connsiteX3" fmla="*/ 74951 w 4907955"/>
              <a:gd name="connsiteY3" fmla="*/ 1139961 h 1142342"/>
              <a:gd name="connsiteX4" fmla="*/ 0 w 4907955"/>
              <a:gd name="connsiteY4" fmla="*/ 0 h 1142342"/>
              <a:gd name="connsiteX0" fmla="*/ 0 w 4907955"/>
              <a:gd name="connsiteY0" fmla="*/ 0 h 1142342"/>
              <a:gd name="connsiteX1" fmla="*/ 4907955 w 4907955"/>
              <a:gd name="connsiteY1" fmla="*/ 62342 h 1142342"/>
              <a:gd name="connsiteX2" fmla="*/ 4855568 w 4907955"/>
              <a:gd name="connsiteY2" fmla="*/ 1142342 h 1142342"/>
              <a:gd name="connsiteX3" fmla="*/ 74951 w 4907955"/>
              <a:gd name="connsiteY3" fmla="*/ 1139961 h 1142342"/>
              <a:gd name="connsiteX4" fmla="*/ 0 w 4907955"/>
              <a:gd name="connsiteY4" fmla="*/ 0 h 1142342"/>
              <a:gd name="connsiteX0" fmla="*/ 0 w 4907955"/>
              <a:gd name="connsiteY0" fmla="*/ 0 h 1142342"/>
              <a:gd name="connsiteX1" fmla="*/ 4907955 w 4907955"/>
              <a:gd name="connsiteY1" fmla="*/ 62342 h 1142342"/>
              <a:gd name="connsiteX2" fmla="*/ 4855568 w 4907955"/>
              <a:gd name="connsiteY2" fmla="*/ 1142342 h 1142342"/>
              <a:gd name="connsiteX3" fmla="*/ 74951 w 4907955"/>
              <a:gd name="connsiteY3" fmla="*/ 1139961 h 1142342"/>
              <a:gd name="connsiteX4" fmla="*/ 0 w 4907955"/>
              <a:gd name="connsiteY4" fmla="*/ 0 h 1142342"/>
              <a:gd name="connsiteX0" fmla="*/ 0 w 4907955"/>
              <a:gd name="connsiteY0" fmla="*/ 0 h 1149485"/>
              <a:gd name="connsiteX1" fmla="*/ 4907955 w 4907955"/>
              <a:gd name="connsiteY1" fmla="*/ 62342 h 1149485"/>
              <a:gd name="connsiteX2" fmla="*/ 4848424 w 4907955"/>
              <a:gd name="connsiteY2" fmla="*/ 1149485 h 1149485"/>
              <a:gd name="connsiteX3" fmla="*/ 74951 w 4907955"/>
              <a:gd name="connsiteY3" fmla="*/ 1139961 h 1149485"/>
              <a:gd name="connsiteX4" fmla="*/ 0 w 4907955"/>
              <a:gd name="connsiteY4" fmla="*/ 0 h 1149485"/>
              <a:gd name="connsiteX0" fmla="*/ 0 w 4907955"/>
              <a:gd name="connsiteY0" fmla="*/ 0 h 1149485"/>
              <a:gd name="connsiteX1" fmla="*/ 4907955 w 4907955"/>
              <a:gd name="connsiteY1" fmla="*/ 62342 h 1149485"/>
              <a:gd name="connsiteX2" fmla="*/ 4850806 w 4907955"/>
              <a:gd name="connsiteY2" fmla="*/ 1149485 h 1149485"/>
              <a:gd name="connsiteX3" fmla="*/ 74951 w 4907955"/>
              <a:gd name="connsiteY3" fmla="*/ 1139961 h 1149485"/>
              <a:gd name="connsiteX4" fmla="*/ 0 w 4907955"/>
              <a:gd name="connsiteY4" fmla="*/ 0 h 1149485"/>
              <a:gd name="connsiteX0" fmla="*/ 0 w 4910336"/>
              <a:gd name="connsiteY0" fmla="*/ 0 h 1139960"/>
              <a:gd name="connsiteX1" fmla="*/ 4910336 w 4910336"/>
              <a:gd name="connsiteY1" fmla="*/ 52817 h 1139960"/>
              <a:gd name="connsiteX2" fmla="*/ 4853187 w 4910336"/>
              <a:gd name="connsiteY2" fmla="*/ 1139960 h 1139960"/>
              <a:gd name="connsiteX3" fmla="*/ 77332 w 4910336"/>
              <a:gd name="connsiteY3" fmla="*/ 1130436 h 1139960"/>
              <a:gd name="connsiteX4" fmla="*/ 0 w 4910336"/>
              <a:gd name="connsiteY4" fmla="*/ 0 h 1139960"/>
              <a:gd name="connsiteX0" fmla="*/ 0 w 4910336"/>
              <a:gd name="connsiteY0" fmla="*/ 0 h 1151867"/>
              <a:gd name="connsiteX1" fmla="*/ 4910336 w 4910336"/>
              <a:gd name="connsiteY1" fmla="*/ 52817 h 1151867"/>
              <a:gd name="connsiteX2" fmla="*/ 4853187 w 4910336"/>
              <a:gd name="connsiteY2" fmla="*/ 1139960 h 1151867"/>
              <a:gd name="connsiteX3" fmla="*/ 101144 w 4910336"/>
              <a:gd name="connsiteY3" fmla="*/ 1151867 h 1151867"/>
              <a:gd name="connsiteX4" fmla="*/ 0 w 4910336"/>
              <a:gd name="connsiteY4" fmla="*/ 0 h 1151867"/>
              <a:gd name="connsiteX0" fmla="*/ 0 w 4910336"/>
              <a:gd name="connsiteY0" fmla="*/ 0 h 1151867"/>
              <a:gd name="connsiteX1" fmla="*/ 4910336 w 4910336"/>
              <a:gd name="connsiteY1" fmla="*/ 52817 h 1151867"/>
              <a:gd name="connsiteX2" fmla="*/ 4853187 w 4910336"/>
              <a:gd name="connsiteY2" fmla="*/ 1139960 h 1151867"/>
              <a:gd name="connsiteX3" fmla="*/ 94000 w 4910336"/>
              <a:gd name="connsiteY3" fmla="*/ 1151867 h 1151867"/>
              <a:gd name="connsiteX4" fmla="*/ 0 w 4910336"/>
              <a:gd name="connsiteY4" fmla="*/ 0 h 1151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0336" h="1151867">
                <a:moveTo>
                  <a:pt x="0" y="0"/>
                </a:moveTo>
                <a:lnTo>
                  <a:pt x="4910336" y="52817"/>
                </a:lnTo>
                <a:lnTo>
                  <a:pt x="4853187" y="1139960"/>
                </a:lnTo>
                <a:lnTo>
                  <a:pt x="94000" y="1151867"/>
                </a:lnTo>
                <a:lnTo>
                  <a:pt x="0" y="0"/>
                </a:lnTo>
                <a:close/>
              </a:path>
            </a:pathLst>
          </a:custGeom>
          <a:solidFill>
            <a:schemeClr val="bg1"/>
          </a:solidFill>
        </p:spPr>
        <p:txBody>
          <a:bodyPr wrap="square" lIns="72000" tIns="0" bIns="0">
            <a:noAutofit/>
          </a:bodyPr>
          <a:lstStyle>
            <a:lvl1pPr>
              <a:lnSpc>
                <a:spcPts val="7920"/>
              </a:lnSpc>
              <a:spcAft>
                <a:spcPts val="0"/>
              </a:spcAft>
              <a:defRPr sz="6600" b="1" spc="-30" baseline="0">
                <a:solidFill>
                  <a:schemeClr val="tx2"/>
                </a:solidFill>
                <a:latin typeface="+mj-lt"/>
              </a:defRPr>
            </a:lvl1pPr>
          </a:lstStyle>
          <a:p>
            <a:pPr lvl="0"/>
            <a:r>
              <a:rPr lang="en-US" dirty="0"/>
              <a:t>Thank you</a:t>
            </a:r>
          </a:p>
        </p:txBody>
      </p:sp>
    </p:spTree>
    <p:extLst>
      <p:ext uri="{BB962C8B-B14F-4D97-AF65-F5344CB8AC3E}">
        <p14:creationId xmlns:p14="http://schemas.microsoft.com/office/powerpoint/2010/main" val="1090963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0BD19-FBD4-51D9-1AC5-D38620D5E752}"/>
              </a:ext>
            </a:extLst>
          </p:cNvPr>
          <p:cNvSpPr>
            <a:spLocks noGrp="1" noChangeAspect="1"/>
          </p:cNvSpPr>
          <p:nvPr>
            <p:ph type="title"/>
          </p:nvPr>
        </p:nvSpPr>
        <p:spPr/>
        <p:txBody>
          <a:bodyPr/>
          <a:lstStyle>
            <a:lvl1pPr>
              <a:defRPr>
                <a:solidFill>
                  <a:schemeClr val="accent1"/>
                </a:solidFill>
              </a:defRPr>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0ED6BF1D-8C3C-7643-78CD-062E0F67B7B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a:extLst>
              <a:ext uri="{FF2B5EF4-FFF2-40B4-BE49-F238E27FC236}">
                <a16:creationId xmlns:a16="http://schemas.microsoft.com/office/drawing/2014/main" id="{7421A681-2144-4ED9-D1BA-C406F308E6B7}"/>
              </a:ext>
            </a:extLst>
          </p:cNvPr>
          <p:cNvSpPr>
            <a:spLocks noGrp="1"/>
          </p:cNvSpPr>
          <p:nvPr>
            <p:ph type="ftr" sz="quarter" idx="11"/>
          </p:nvPr>
        </p:nvSpPr>
        <p:spPr/>
        <p:txBody>
          <a:bodyPr/>
          <a:lstStyle/>
          <a:p>
            <a:r>
              <a:rPr lang="en-GB"/>
              <a:t>Document title</a:t>
            </a:r>
          </a:p>
        </p:txBody>
      </p:sp>
      <p:sp>
        <p:nvSpPr>
          <p:cNvPr id="6" name="Slide Number Placeholder 5">
            <a:extLst>
              <a:ext uri="{FF2B5EF4-FFF2-40B4-BE49-F238E27FC236}">
                <a16:creationId xmlns:a16="http://schemas.microsoft.com/office/drawing/2014/main" id="{E7DDBC5C-49D4-6F20-241D-F498BC1168FA}"/>
              </a:ext>
            </a:extLst>
          </p:cNvPr>
          <p:cNvSpPr>
            <a:spLocks noGrp="1"/>
          </p:cNvSpPr>
          <p:nvPr>
            <p:ph type="sldNum" sz="quarter" idx="12"/>
          </p:nvPr>
        </p:nvSpPr>
        <p:spPr/>
        <p:txBody>
          <a:bodyPr/>
          <a:lstStyle/>
          <a:p>
            <a:fld id="{D5EE3201-895B-4E99-A715-B8143136AEC7}" type="slidenum">
              <a:rPr lang="en-GB" smtClean="0"/>
              <a:t>‹#›</a:t>
            </a:fld>
            <a:endParaRPr lang="en-GB"/>
          </a:p>
        </p:txBody>
      </p:sp>
      <p:sp>
        <p:nvSpPr>
          <p:cNvPr id="7" name="TextBox 6">
            <a:extLst>
              <a:ext uri="{FF2B5EF4-FFF2-40B4-BE49-F238E27FC236}">
                <a16:creationId xmlns:a16="http://schemas.microsoft.com/office/drawing/2014/main" id="{3251DBFB-FF55-DEA0-9868-6C49C9DD8E4B}"/>
              </a:ext>
            </a:extLst>
          </p:cNvPr>
          <p:cNvSpPr txBox="1"/>
          <p:nvPr userDrawn="1"/>
        </p:nvSpPr>
        <p:spPr>
          <a:xfrm>
            <a:off x="445366" y="6383546"/>
            <a:ext cx="1906633" cy="337927"/>
          </a:xfrm>
          <a:prstGeom prst="rect">
            <a:avLst/>
          </a:prstGeom>
          <a:noFill/>
        </p:spPr>
        <p:txBody>
          <a:bodyPr wrap="square" lIns="0" tIns="0" rIns="0" bIns="0" rtlCol="0">
            <a:noAutofit/>
          </a:bodyPr>
          <a:lstStyle/>
          <a:p>
            <a:r>
              <a:rPr lang="en-GB" sz="1200" b="1" spc="-10" baseline="0" dirty="0">
                <a:solidFill>
                  <a:schemeClr val="accent1"/>
                </a:solidFill>
                <a:latin typeface="+mj-lt"/>
              </a:rPr>
              <a:t>North London Hospice </a:t>
            </a:r>
          </a:p>
        </p:txBody>
      </p:sp>
    </p:spTree>
    <p:extLst>
      <p:ext uri="{BB962C8B-B14F-4D97-AF65-F5344CB8AC3E}">
        <p14:creationId xmlns:p14="http://schemas.microsoft.com/office/powerpoint/2010/main" val="2948371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0BD19-FBD4-51D9-1AC5-D38620D5E752}"/>
              </a:ext>
            </a:extLst>
          </p:cNvPr>
          <p:cNvSpPr>
            <a:spLocks noGrp="1" noChangeAspect="1"/>
          </p:cNvSpPr>
          <p:nvPr>
            <p:ph type="title"/>
          </p:nvPr>
        </p:nvSpPr>
        <p:spPr>
          <a:xfrm>
            <a:off x="334198" y="605046"/>
            <a:ext cx="7057802" cy="637948"/>
          </a:xfrm>
          <a:custGeom>
            <a:avLst/>
            <a:gdLst>
              <a:gd name="connsiteX0" fmla="*/ 0 w 7057802"/>
              <a:gd name="connsiteY0" fmla="*/ 0 h 644004"/>
              <a:gd name="connsiteX1" fmla="*/ 7057802 w 7057802"/>
              <a:gd name="connsiteY1" fmla="*/ 0 h 644004"/>
              <a:gd name="connsiteX2" fmla="*/ 7057802 w 7057802"/>
              <a:gd name="connsiteY2" fmla="*/ 644004 h 644004"/>
              <a:gd name="connsiteX3" fmla="*/ 0 w 7057802"/>
              <a:gd name="connsiteY3" fmla="*/ 644004 h 644004"/>
              <a:gd name="connsiteX4" fmla="*/ 0 w 7057802"/>
              <a:gd name="connsiteY4" fmla="*/ 0 h 644004"/>
              <a:gd name="connsiteX0" fmla="*/ 16148 w 7057802"/>
              <a:gd name="connsiteY0" fmla="*/ 6056 h 644004"/>
              <a:gd name="connsiteX1" fmla="*/ 7057802 w 7057802"/>
              <a:gd name="connsiteY1" fmla="*/ 0 h 644004"/>
              <a:gd name="connsiteX2" fmla="*/ 7057802 w 7057802"/>
              <a:gd name="connsiteY2" fmla="*/ 644004 h 644004"/>
              <a:gd name="connsiteX3" fmla="*/ 0 w 7057802"/>
              <a:gd name="connsiteY3" fmla="*/ 644004 h 644004"/>
              <a:gd name="connsiteX4" fmla="*/ 16148 w 7057802"/>
              <a:gd name="connsiteY4" fmla="*/ 6056 h 644004"/>
              <a:gd name="connsiteX0" fmla="*/ 16148 w 7057802"/>
              <a:gd name="connsiteY0" fmla="*/ 0 h 637948"/>
              <a:gd name="connsiteX1" fmla="*/ 7019671 w 7057802"/>
              <a:gd name="connsiteY1" fmla="*/ 4037 h 637948"/>
              <a:gd name="connsiteX2" fmla="*/ 7057802 w 7057802"/>
              <a:gd name="connsiteY2" fmla="*/ 637948 h 637948"/>
              <a:gd name="connsiteX3" fmla="*/ 0 w 7057802"/>
              <a:gd name="connsiteY3" fmla="*/ 637948 h 637948"/>
              <a:gd name="connsiteX4" fmla="*/ 16148 w 7057802"/>
              <a:gd name="connsiteY4" fmla="*/ 0 h 637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7802" h="637948">
                <a:moveTo>
                  <a:pt x="16148" y="0"/>
                </a:moveTo>
                <a:lnTo>
                  <a:pt x="7019671" y="4037"/>
                </a:lnTo>
                <a:lnTo>
                  <a:pt x="7057802" y="637948"/>
                </a:lnTo>
                <a:lnTo>
                  <a:pt x="0" y="637948"/>
                </a:lnTo>
                <a:lnTo>
                  <a:pt x="16148" y="0"/>
                </a:lnTo>
                <a:close/>
              </a:path>
            </a:pathLst>
          </a:custGeom>
          <a:solidFill>
            <a:schemeClr val="bg2"/>
          </a:solidFill>
          <a:ln w="3175">
            <a:noFill/>
            <a:extLst>
              <a:ext uri="{C807C97D-BFC1-408E-A445-0C87EB9F89A2}">
                <ask:lineSketchStyleProps xmlns:ask="http://schemas.microsoft.com/office/drawing/2018/sketchyshapes" sd="1219033472">
                  <a:custGeom>
                    <a:avLst/>
                    <a:gdLst>
                      <a:gd name="connsiteX0" fmla="*/ 0 w 8424000"/>
                      <a:gd name="connsiteY0" fmla="*/ 0 h 648000"/>
                      <a:gd name="connsiteX1" fmla="*/ 8424000 w 8424000"/>
                      <a:gd name="connsiteY1" fmla="*/ 0 h 648000"/>
                      <a:gd name="connsiteX2" fmla="*/ 8424000 w 8424000"/>
                      <a:gd name="connsiteY2" fmla="*/ 648000 h 648000"/>
                      <a:gd name="connsiteX3" fmla="*/ 0 w 8424000"/>
                      <a:gd name="connsiteY3" fmla="*/ 648000 h 648000"/>
                      <a:gd name="connsiteX4" fmla="*/ 0 w 8424000"/>
                      <a:gd name="connsiteY4" fmla="*/ 0 h 64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4000" h="648000" fill="none" extrusionOk="0">
                        <a:moveTo>
                          <a:pt x="0" y="0"/>
                        </a:moveTo>
                        <a:cubicBezTo>
                          <a:pt x="2553007" y="-49533"/>
                          <a:pt x="6103906" y="-14809"/>
                          <a:pt x="8424000" y="0"/>
                        </a:cubicBezTo>
                        <a:cubicBezTo>
                          <a:pt x="8459959" y="138895"/>
                          <a:pt x="8451001" y="373438"/>
                          <a:pt x="8424000" y="648000"/>
                        </a:cubicBezTo>
                        <a:cubicBezTo>
                          <a:pt x="7040472" y="599769"/>
                          <a:pt x="3660805" y="732455"/>
                          <a:pt x="0" y="648000"/>
                        </a:cubicBezTo>
                        <a:cubicBezTo>
                          <a:pt x="26379" y="487363"/>
                          <a:pt x="14701" y="129370"/>
                          <a:pt x="0" y="0"/>
                        </a:cubicBezTo>
                        <a:close/>
                      </a:path>
                      <a:path w="8424000" h="648000" stroke="0" extrusionOk="0">
                        <a:moveTo>
                          <a:pt x="0" y="0"/>
                        </a:moveTo>
                        <a:cubicBezTo>
                          <a:pt x="3204046" y="118645"/>
                          <a:pt x="7195949" y="116012"/>
                          <a:pt x="8424000" y="0"/>
                        </a:cubicBezTo>
                        <a:cubicBezTo>
                          <a:pt x="8395758" y="278419"/>
                          <a:pt x="8386231" y="573595"/>
                          <a:pt x="8424000" y="648000"/>
                        </a:cubicBezTo>
                        <a:cubicBezTo>
                          <a:pt x="7058279" y="782600"/>
                          <a:pt x="2439786" y="490804"/>
                          <a:pt x="0" y="648000"/>
                        </a:cubicBezTo>
                        <a:cubicBezTo>
                          <a:pt x="17253" y="355337"/>
                          <a:pt x="19360" y="200308"/>
                          <a:pt x="0" y="0"/>
                        </a:cubicBezTo>
                        <a:close/>
                      </a:path>
                    </a:pathLst>
                  </a:custGeom>
                  <ask:type>
                    <ask:lineSketchNone/>
                  </ask:type>
                </ask:lineSketchStyleProps>
              </a:ext>
            </a:extLst>
          </a:ln>
        </p:spPr>
        <p:txBody>
          <a:bodyPr/>
          <a:lstStyle>
            <a:lvl1pPr>
              <a:defRPr>
                <a:solidFill>
                  <a:schemeClr val="accent1"/>
                </a:solidFill>
              </a:defRPr>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0ED6BF1D-8C3C-7643-78CD-062E0F67B7B7}"/>
              </a:ext>
            </a:extLst>
          </p:cNvPr>
          <p:cNvSpPr>
            <a:spLocks noGrp="1"/>
          </p:cNvSpPr>
          <p:nvPr>
            <p:ph idx="1"/>
          </p:nvPr>
        </p:nvSpPr>
        <p:spPr>
          <a:xfrm>
            <a:off x="1416000" y="1587469"/>
            <a:ext cx="4608000" cy="4589494"/>
          </a:xfrm>
        </p:spPr>
        <p:txBody>
          <a:bodyPr/>
          <a:lstStyle>
            <a:lvl1pPr>
              <a:spcAft>
                <a:spcPts val="400"/>
              </a:spcAft>
              <a:defRPr b="1">
                <a:solidFill>
                  <a:schemeClr val="accent1"/>
                </a:solidFill>
              </a:defRPr>
            </a:lvl1pPr>
            <a:lvl2pPr marL="0" indent="0">
              <a:lnSpc>
                <a:spcPts val="1800"/>
              </a:lnSpc>
              <a:buNone/>
              <a:defRPr sz="1500" spc="0" baseline="0"/>
            </a:lvl2pPr>
            <a:lvl3pPr marL="338400" indent="-338400">
              <a:lnSpc>
                <a:spcPts val="1800"/>
              </a:lnSpc>
              <a:buFont typeface="Arial" panose="020B0604020202020204" pitchFamily="34" charset="0"/>
              <a:buChar char="●"/>
              <a:defRPr sz="1500" spc="0" baseline="0"/>
            </a:lvl3pPr>
            <a:lvl4pPr marL="763200">
              <a:lnSpc>
                <a:spcPts val="1800"/>
              </a:lnSpc>
              <a:defRPr sz="1500" spc="0" baseline="0"/>
            </a:lvl4pPr>
            <a:lvl5pPr marL="1116000">
              <a:lnSpc>
                <a:spcPts val="1800"/>
              </a:lnSpc>
              <a:defRPr sz="1500" spc="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a:extLst>
              <a:ext uri="{FF2B5EF4-FFF2-40B4-BE49-F238E27FC236}">
                <a16:creationId xmlns:a16="http://schemas.microsoft.com/office/drawing/2014/main" id="{7421A681-2144-4ED9-D1BA-C406F308E6B7}"/>
              </a:ext>
            </a:extLst>
          </p:cNvPr>
          <p:cNvSpPr>
            <a:spLocks noGrp="1"/>
          </p:cNvSpPr>
          <p:nvPr>
            <p:ph type="ftr" sz="quarter" idx="11"/>
          </p:nvPr>
        </p:nvSpPr>
        <p:spPr/>
        <p:txBody>
          <a:bodyPr/>
          <a:lstStyle/>
          <a:p>
            <a:r>
              <a:rPr lang="en-GB"/>
              <a:t>Document title</a:t>
            </a:r>
          </a:p>
        </p:txBody>
      </p:sp>
      <p:sp>
        <p:nvSpPr>
          <p:cNvPr id="6" name="Slide Number Placeholder 5">
            <a:extLst>
              <a:ext uri="{FF2B5EF4-FFF2-40B4-BE49-F238E27FC236}">
                <a16:creationId xmlns:a16="http://schemas.microsoft.com/office/drawing/2014/main" id="{E7DDBC5C-49D4-6F20-241D-F498BC1168FA}"/>
              </a:ext>
            </a:extLst>
          </p:cNvPr>
          <p:cNvSpPr>
            <a:spLocks noGrp="1"/>
          </p:cNvSpPr>
          <p:nvPr>
            <p:ph type="sldNum" sz="quarter" idx="12"/>
          </p:nvPr>
        </p:nvSpPr>
        <p:spPr/>
        <p:txBody>
          <a:bodyPr/>
          <a:lstStyle/>
          <a:p>
            <a:fld id="{D5EE3201-895B-4E99-A715-B8143136AEC7}" type="slidenum">
              <a:rPr lang="en-GB" smtClean="0"/>
              <a:t>‹#›</a:t>
            </a:fld>
            <a:endParaRPr lang="en-GB"/>
          </a:p>
        </p:txBody>
      </p:sp>
      <p:sp>
        <p:nvSpPr>
          <p:cNvPr id="7" name="Content Placeholder 2">
            <a:extLst>
              <a:ext uri="{FF2B5EF4-FFF2-40B4-BE49-F238E27FC236}">
                <a16:creationId xmlns:a16="http://schemas.microsoft.com/office/drawing/2014/main" id="{3E97311D-3E7A-88B3-EE3B-53F26C190831}"/>
              </a:ext>
            </a:extLst>
          </p:cNvPr>
          <p:cNvSpPr>
            <a:spLocks noGrp="1"/>
          </p:cNvSpPr>
          <p:nvPr>
            <p:ph idx="13"/>
          </p:nvPr>
        </p:nvSpPr>
        <p:spPr>
          <a:xfrm>
            <a:off x="6240000" y="1589713"/>
            <a:ext cx="4788000" cy="4589494"/>
          </a:xfrm>
        </p:spPr>
        <p:txBody>
          <a:bodyPr/>
          <a:lstStyle>
            <a:lvl1pPr>
              <a:spcAft>
                <a:spcPts val="400"/>
              </a:spcAft>
              <a:defRPr b="1">
                <a:solidFill>
                  <a:schemeClr val="accent1"/>
                </a:solidFill>
              </a:defRPr>
            </a:lvl1pPr>
            <a:lvl2pPr marL="0" indent="0">
              <a:lnSpc>
                <a:spcPts val="1800"/>
              </a:lnSpc>
              <a:buNone/>
              <a:defRPr sz="1500" spc="0" baseline="0"/>
            </a:lvl2pPr>
            <a:lvl3pPr marL="338400" indent="-338400">
              <a:lnSpc>
                <a:spcPts val="1800"/>
              </a:lnSpc>
              <a:buFont typeface="Arial" panose="020B0604020202020204" pitchFamily="34" charset="0"/>
              <a:buChar char="●"/>
              <a:defRPr sz="1500" spc="0" baseline="0"/>
            </a:lvl3pPr>
            <a:lvl4pPr marL="763200">
              <a:lnSpc>
                <a:spcPts val="1800"/>
              </a:lnSpc>
              <a:defRPr sz="1500" spc="0" baseline="0"/>
            </a:lvl4pPr>
            <a:lvl5pPr marL="1116000">
              <a:lnSpc>
                <a:spcPts val="1800"/>
              </a:lnSpc>
              <a:defRPr sz="1500" spc="0"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TextBox 7">
            <a:extLst>
              <a:ext uri="{FF2B5EF4-FFF2-40B4-BE49-F238E27FC236}">
                <a16:creationId xmlns:a16="http://schemas.microsoft.com/office/drawing/2014/main" id="{8215A721-3EBF-FFCF-B5E8-0C098A808595}"/>
              </a:ext>
            </a:extLst>
          </p:cNvPr>
          <p:cNvSpPr txBox="1"/>
          <p:nvPr userDrawn="1"/>
        </p:nvSpPr>
        <p:spPr>
          <a:xfrm>
            <a:off x="445366" y="6383546"/>
            <a:ext cx="1906633" cy="337927"/>
          </a:xfrm>
          <a:prstGeom prst="rect">
            <a:avLst/>
          </a:prstGeom>
          <a:noFill/>
        </p:spPr>
        <p:txBody>
          <a:bodyPr wrap="square" lIns="0" tIns="0" rIns="0" bIns="0" rtlCol="0">
            <a:noAutofit/>
          </a:bodyPr>
          <a:lstStyle/>
          <a:p>
            <a:r>
              <a:rPr lang="en-GB" sz="1200" b="1" spc="-10" baseline="0" dirty="0">
                <a:solidFill>
                  <a:schemeClr val="accent1"/>
                </a:solidFill>
                <a:latin typeface="+mj-lt"/>
              </a:rPr>
              <a:t>North London Hospice </a:t>
            </a:r>
          </a:p>
        </p:txBody>
      </p:sp>
    </p:spTree>
    <p:extLst>
      <p:ext uri="{BB962C8B-B14F-4D97-AF65-F5344CB8AC3E}">
        <p14:creationId xmlns:p14="http://schemas.microsoft.com/office/powerpoint/2010/main" val="2637402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0BD19-FBD4-51D9-1AC5-D38620D5E752}"/>
              </a:ext>
            </a:extLst>
          </p:cNvPr>
          <p:cNvSpPr>
            <a:spLocks noGrp="1" noChangeAspect="1"/>
          </p:cNvSpPr>
          <p:nvPr>
            <p:ph type="title"/>
          </p:nvPr>
        </p:nvSpPr>
        <p:spPr>
          <a:xfrm>
            <a:off x="334198" y="585064"/>
            <a:ext cx="7273801" cy="650967"/>
          </a:xfrm>
          <a:custGeom>
            <a:avLst/>
            <a:gdLst>
              <a:gd name="connsiteX0" fmla="*/ 0 w 7057802"/>
              <a:gd name="connsiteY0" fmla="*/ 0 h 644004"/>
              <a:gd name="connsiteX1" fmla="*/ 7057802 w 7057802"/>
              <a:gd name="connsiteY1" fmla="*/ 0 h 644004"/>
              <a:gd name="connsiteX2" fmla="*/ 7057802 w 7057802"/>
              <a:gd name="connsiteY2" fmla="*/ 644004 h 644004"/>
              <a:gd name="connsiteX3" fmla="*/ 0 w 7057802"/>
              <a:gd name="connsiteY3" fmla="*/ 644004 h 644004"/>
              <a:gd name="connsiteX4" fmla="*/ 0 w 7057802"/>
              <a:gd name="connsiteY4" fmla="*/ 0 h 644004"/>
              <a:gd name="connsiteX0" fmla="*/ 11604 w 7057802"/>
              <a:gd name="connsiteY0" fmla="*/ 11604 h 644004"/>
              <a:gd name="connsiteX1" fmla="*/ 7057802 w 7057802"/>
              <a:gd name="connsiteY1" fmla="*/ 0 h 644004"/>
              <a:gd name="connsiteX2" fmla="*/ 7057802 w 7057802"/>
              <a:gd name="connsiteY2" fmla="*/ 644004 h 644004"/>
              <a:gd name="connsiteX3" fmla="*/ 0 w 7057802"/>
              <a:gd name="connsiteY3" fmla="*/ 644004 h 644004"/>
              <a:gd name="connsiteX4" fmla="*/ 11604 w 7057802"/>
              <a:gd name="connsiteY4" fmla="*/ 11604 h 644004"/>
              <a:gd name="connsiteX0" fmla="*/ 11604 w 7057802"/>
              <a:gd name="connsiteY0" fmla="*/ 11604 h 644004"/>
              <a:gd name="connsiteX1" fmla="*/ 7057802 w 7057802"/>
              <a:gd name="connsiteY1" fmla="*/ 0 h 644004"/>
              <a:gd name="connsiteX2" fmla="*/ 7057802 w 7057802"/>
              <a:gd name="connsiteY2" fmla="*/ 644004 h 644004"/>
              <a:gd name="connsiteX3" fmla="*/ 0 w 7057802"/>
              <a:gd name="connsiteY3" fmla="*/ 630079 h 644004"/>
              <a:gd name="connsiteX4" fmla="*/ 11604 w 7057802"/>
              <a:gd name="connsiteY4" fmla="*/ 11604 h 644004"/>
              <a:gd name="connsiteX0" fmla="*/ 11604 w 7117449"/>
              <a:gd name="connsiteY0" fmla="*/ 37133 h 669533"/>
              <a:gd name="connsiteX1" fmla="*/ 7117449 w 7117449"/>
              <a:gd name="connsiteY1" fmla="*/ 0 h 669533"/>
              <a:gd name="connsiteX2" fmla="*/ 7057802 w 7117449"/>
              <a:gd name="connsiteY2" fmla="*/ 669533 h 669533"/>
              <a:gd name="connsiteX3" fmla="*/ 0 w 7117449"/>
              <a:gd name="connsiteY3" fmla="*/ 655608 h 669533"/>
              <a:gd name="connsiteX4" fmla="*/ 11604 w 7117449"/>
              <a:gd name="connsiteY4" fmla="*/ 37133 h 669533"/>
              <a:gd name="connsiteX0" fmla="*/ 11604 w 7117449"/>
              <a:gd name="connsiteY0" fmla="*/ 37133 h 662571"/>
              <a:gd name="connsiteX1" fmla="*/ 7117449 w 7117449"/>
              <a:gd name="connsiteY1" fmla="*/ 0 h 662571"/>
              <a:gd name="connsiteX2" fmla="*/ 7057802 w 7117449"/>
              <a:gd name="connsiteY2" fmla="*/ 662571 h 662571"/>
              <a:gd name="connsiteX3" fmla="*/ 0 w 7117449"/>
              <a:gd name="connsiteY3" fmla="*/ 655608 h 662571"/>
              <a:gd name="connsiteX4" fmla="*/ 11604 w 7117449"/>
              <a:gd name="connsiteY4" fmla="*/ 37133 h 662571"/>
              <a:gd name="connsiteX0" fmla="*/ 11604 w 7124904"/>
              <a:gd name="connsiteY0" fmla="*/ 25529 h 650967"/>
              <a:gd name="connsiteX1" fmla="*/ 7124904 w 7124904"/>
              <a:gd name="connsiteY1" fmla="*/ 0 h 650967"/>
              <a:gd name="connsiteX2" fmla="*/ 7057802 w 7124904"/>
              <a:gd name="connsiteY2" fmla="*/ 650967 h 650967"/>
              <a:gd name="connsiteX3" fmla="*/ 0 w 7124904"/>
              <a:gd name="connsiteY3" fmla="*/ 644004 h 650967"/>
              <a:gd name="connsiteX4" fmla="*/ 11604 w 7124904"/>
              <a:gd name="connsiteY4" fmla="*/ 25529 h 650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4904" h="650967">
                <a:moveTo>
                  <a:pt x="11604" y="25529"/>
                </a:moveTo>
                <a:lnTo>
                  <a:pt x="7124904" y="0"/>
                </a:lnTo>
                <a:lnTo>
                  <a:pt x="7057802" y="650967"/>
                </a:lnTo>
                <a:lnTo>
                  <a:pt x="0" y="644004"/>
                </a:lnTo>
                <a:lnTo>
                  <a:pt x="11604" y="25529"/>
                </a:lnTo>
                <a:close/>
              </a:path>
            </a:pathLst>
          </a:custGeom>
          <a:solidFill>
            <a:schemeClr val="accent4"/>
          </a:solidFill>
          <a:ln w="3175">
            <a:noFill/>
            <a:extLst>
              <a:ext uri="{C807C97D-BFC1-408E-A445-0C87EB9F89A2}">
                <ask:lineSketchStyleProps xmlns:ask="http://schemas.microsoft.com/office/drawing/2018/sketchyshapes" sd="1219033472">
                  <a:custGeom>
                    <a:avLst/>
                    <a:gdLst>
                      <a:gd name="connsiteX0" fmla="*/ 0 w 8424000"/>
                      <a:gd name="connsiteY0" fmla="*/ 0 h 648000"/>
                      <a:gd name="connsiteX1" fmla="*/ 8424000 w 8424000"/>
                      <a:gd name="connsiteY1" fmla="*/ 0 h 648000"/>
                      <a:gd name="connsiteX2" fmla="*/ 8424000 w 8424000"/>
                      <a:gd name="connsiteY2" fmla="*/ 648000 h 648000"/>
                      <a:gd name="connsiteX3" fmla="*/ 0 w 8424000"/>
                      <a:gd name="connsiteY3" fmla="*/ 648000 h 648000"/>
                      <a:gd name="connsiteX4" fmla="*/ 0 w 8424000"/>
                      <a:gd name="connsiteY4" fmla="*/ 0 h 64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4000" h="648000" fill="none" extrusionOk="0">
                        <a:moveTo>
                          <a:pt x="0" y="0"/>
                        </a:moveTo>
                        <a:cubicBezTo>
                          <a:pt x="2553007" y="-49533"/>
                          <a:pt x="6103906" y="-14809"/>
                          <a:pt x="8424000" y="0"/>
                        </a:cubicBezTo>
                        <a:cubicBezTo>
                          <a:pt x="8459959" y="138895"/>
                          <a:pt x="8451001" y="373438"/>
                          <a:pt x="8424000" y="648000"/>
                        </a:cubicBezTo>
                        <a:cubicBezTo>
                          <a:pt x="7040472" y="599769"/>
                          <a:pt x="3660805" y="732455"/>
                          <a:pt x="0" y="648000"/>
                        </a:cubicBezTo>
                        <a:cubicBezTo>
                          <a:pt x="26379" y="487363"/>
                          <a:pt x="14701" y="129370"/>
                          <a:pt x="0" y="0"/>
                        </a:cubicBezTo>
                        <a:close/>
                      </a:path>
                      <a:path w="8424000" h="648000" stroke="0" extrusionOk="0">
                        <a:moveTo>
                          <a:pt x="0" y="0"/>
                        </a:moveTo>
                        <a:cubicBezTo>
                          <a:pt x="3204046" y="118645"/>
                          <a:pt x="7195949" y="116012"/>
                          <a:pt x="8424000" y="0"/>
                        </a:cubicBezTo>
                        <a:cubicBezTo>
                          <a:pt x="8395758" y="278419"/>
                          <a:pt x="8386231" y="573595"/>
                          <a:pt x="8424000" y="648000"/>
                        </a:cubicBezTo>
                        <a:cubicBezTo>
                          <a:pt x="7058279" y="782600"/>
                          <a:pt x="2439786" y="490804"/>
                          <a:pt x="0" y="648000"/>
                        </a:cubicBezTo>
                        <a:cubicBezTo>
                          <a:pt x="17253" y="355337"/>
                          <a:pt x="19360" y="200308"/>
                          <a:pt x="0" y="0"/>
                        </a:cubicBezTo>
                        <a:close/>
                      </a:path>
                    </a:pathLst>
                  </a:custGeom>
                  <ask:type>
                    <ask:lineSketchNone/>
                  </ask:type>
                </ask:lineSketchStyleProps>
              </a:ext>
            </a:extLst>
          </a:ln>
        </p:spPr>
        <p:txBody>
          <a:bodyPr/>
          <a:lstStyle>
            <a:lvl1pPr>
              <a:defRPr>
                <a:solidFill>
                  <a:schemeClr val="accent1"/>
                </a:solidFill>
              </a:defRPr>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0ED6BF1D-8C3C-7643-78CD-062E0F67B7B7}"/>
              </a:ext>
            </a:extLst>
          </p:cNvPr>
          <p:cNvSpPr>
            <a:spLocks noGrp="1"/>
          </p:cNvSpPr>
          <p:nvPr>
            <p:ph idx="1"/>
          </p:nvPr>
        </p:nvSpPr>
        <p:spPr>
          <a:xfrm>
            <a:off x="432148" y="1587469"/>
            <a:ext cx="3647852" cy="4589494"/>
          </a:xfrm>
        </p:spPr>
        <p:txBody>
          <a:bodyPr/>
          <a:lstStyle>
            <a:lvl1pPr>
              <a:spcAft>
                <a:spcPts val="400"/>
              </a:spcAft>
              <a:defRPr b="1">
                <a:solidFill>
                  <a:schemeClr val="accent1"/>
                </a:solidFill>
              </a:defRPr>
            </a:lvl1pPr>
            <a:lvl2pPr marL="0" indent="0">
              <a:lnSpc>
                <a:spcPts val="1800"/>
              </a:lnSpc>
              <a:buNone/>
              <a:defRPr sz="1500"/>
            </a:lvl2pPr>
            <a:lvl3pPr marL="338400" indent="-338400">
              <a:lnSpc>
                <a:spcPts val="1800"/>
              </a:lnSpc>
              <a:buFont typeface="Arial" panose="020B0604020202020204" pitchFamily="34" charset="0"/>
              <a:buChar char="●"/>
              <a:defRPr sz="1500"/>
            </a:lvl3pPr>
            <a:lvl4pPr marL="763200">
              <a:lnSpc>
                <a:spcPts val="1800"/>
              </a:lnSpc>
              <a:defRPr sz="1500"/>
            </a:lvl4pPr>
            <a:lvl5pPr marL="1116000">
              <a:lnSpc>
                <a:spcPts val="1800"/>
              </a:lnSpc>
              <a:defRPr sz="15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a:extLst>
              <a:ext uri="{FF2B5EF4-FFF2-40B4-BE49-F238E27FC236}">
                <a16:creationId xmlns:a16="http://schemas.microsoft.com/office/drawing/2014/main" id="{7421A681-2144-4ED9-D1BA-C406F308E6B7}"/>
              </a:ext>
            </a:extLst>
          </p:cNvPr>
          <p:cNvSpPr>
            <a:spLocks noGrp="1"/>
          </p:cNvSpPr>
          <p:nvPr>
            <p:ph type="ftr" sz="quarter" idx="11"/>
          </p:nvPr>
        </p:nvSpPr>
        <p:spPr/>
        <p:txBody>
          <a:bodyPr/>
          <a:lstStyle/>
          <a:p>
            <a:r>
              <a:rPr lang="en-GB"/>
              <a:t>Document title</a:t>
            </a:r>
          </a:p>
        </p:txBody>
      </p:sp>
      <p:sp>
        <p:nvSpPr>
          <p:cNvPr id="6" name="Slide Number Placeholder 5">
            <a:extLst>
              <a:ext uri="{FF2B5EF4-FFF2-40B4-BE49-F238E27FC236}">
                <a16:creationId xmlns:a16="http://schemas.microsoft.com/office/drawing/2014/main" id="{E7DDBC5C-49D4-6F20-241D-F498BC1168FA}"/>
              </a:ext>
            </a:extLst>
          </p:cNvPr>
          <p:cNvSpPr>
            <a:spLocks noGrp="1"/>
          </p:cNvSpPr>
          <p:nvPr>
            <p:ph type="sldNum" sz="quarter" idx="12"/>
          </p:nvPr>
        </p:nvSpPr>
        <p:spPr/>
        <p:txBody>
          <a:bodyPr/>
          <a:lstStyle/>
          <a:p>
            <a:fld id="{D5EE3201-895B-4E99-A715-B8143136AEC7}" type="slidenum">
              <a:rPr lang="en-GB" smtClean="0"/>
              <a:t>‹#›</a:t>
            </a:fld>
            <a:endParaRPr lang="en-GB"/>
          </a:p>
        </p:txBody>
      </p:sp>
      <p:sp>
        <p:nvSpPr>
          <p:cNvPr id="7" name="Content Placeholder 2">
            <a:extLst>
              <a:ext uri="{FF2B5EF4-FFF2-40B4-BE49-F238E27FC236}">
                <a16:creationId xmlns:a16="http://schemas.microsoft.com/office/drawing/2014/main" id="{3E97311D-3E7A-88B3-EE3B-53F26C190831}"/>
              </a:ext>
            </a:extLst>
          </p:cNvPr>
          <p:cNvSpPr>
            <a:spLocks noGrp="1"/>
          </p:cNvSpPr>
          <p:nvPr>
            <p:ph idx="13"/>
          </p:nvPr>
        </p:nvSpPr>
        <p:spPr>
          <a:xfrm>
            <a:off x="4296000" y="1589713"/>
            <a:ext cx="3647852" cy="4589494"/>
          </a:xfrm>
        </p:spPr>
        <p:txBody>
          <a:bodyPr/>
          <a:lstStyle>
            <a:lvl1pPr>
              <a:lnSpc>
                <a:spcPts val="2100"/>
              </a:lnSpc>
              <a:spcAft>
                <a:spcPts val="400"/>
              </a:spcAft>
              <a:defRPr sz="1600" b="1">
                <a:solidFill>
                  <a:schemeClr val="tx2"/>
                </a:solidFill>
              </a:defRPr>
            </a:lvl1pPr>
            <a:lvl2pPr marL="0" indent="0">
              <a:lnSpc>
                <a:spcPts val="1800"/>
              </a:lnSpc>
              <a:buNone/>
              <a:defRPr sz="1500"/>
            </a:lvl2pPr>
            <a:lvl3pPr marL="338400" indent="-338400">
              <a:lnSpc>
                <a:spcPts val="1800"/>
              </a:lnSpc>
              <a:buFont typeface="Arial" panose="020B0604020202020204" pitchFamily="34" charset="0"/>
              <a:buChar char="●"/>
              <a:defRPr sz="1500"/>
            </a:lvl3pPr>
            <a:lvl4pPr marL="763200">
              <a:lnSpc>
                <a:spcPts val="1800"/>
              </a:lnSpc>
              <a:defRPr sz="1500"/>
            </a:lvl4pPr>
            <a:lvl5pPr marL="1116000">
              <a:lnSpc>
                <a:spcPts val="1800"/>
              </a:lnSpc>
              <a:defRPr sz="15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2">
            <a:extLst>
              <a:ext uri="{FF2B5EF4-FFF2-40B4-BE49-F238E27FC236}">
                <a16:creationId xmlns:a16="http://schemas.microsoft.com/office/drawing/2014/main" id="{63B22716-E7FB-8CC4-73EE-262A014C1EC7}"/>
              </a:ext>
            </a:extLst>
          </p:cNvPr>
          <p:cNvSpPr>
            <a:spLocks noGrp="1"/>
          </p:cNvSpPr>
          <p:nvPr>
            <p:ph idx="14"/>
          </p:nvPr>
        </p:nvSpPr>
        <p:spPr>
          <a:xfrm>
            <a:off x="8112000" y="1582201"/>
            <a:ext cx="3647852" cy="4589494"/>
          </a:xfrm>
        </p:spPr>
        <p:txBody>
          <a:bodyPr/>
          <a:lstStyle>
            <a:lvl1pPr>
              <a:lnSpc>
                <a:spcPts val="2100"/>
              </a:lnSpc>
              <a:spcAft>
                <a:spcPts val="400"/>
              </a:spcAft>
              <a:defRPr sz="1600" b="1">
                <a:solidFill>
                  <a:schemeClr val="tx2"/>
                </a:solidFill>
              </a:defRPr>
            </a:lvl1pPr>
            <a:lvl2pPr marL="0" indent="0">
              <a:lnSpc>
                <a:spcPts val="1800"/>
              </a:lnSpc>
              <a:buNone/>
              <a:defRPr sz="1500">
                <a:solidFill>
                  <a:schemeClr val="tx2"/>
                </a:solidFill>
              </a:defRPr>
            </a:lvl2pPr>
            <a:lvl3pPr marL="338400" indent="-338400">
              <a:lnSpc>
                <a:spcPts val="1800"/>
              </a:lnSpc>
              <a:buFont typeface="Arial" panose="020B0604020202020204" pitchFamily="34" charset="0"/>
              <a:buChar char="●"/>
              <a:defRPr sz="1500">
                <a:solidFill>
                  <a:schemeClr val="tx2"/>
                </a:solidFill>
              </a:defRPr>
            </a:lvl3pPr>
            <a:lvl4pPr marL="763200">
              <a:lnSpc>
                <a:spcPts val="1800"/>
              </a:lnSpc>
              <a:defRPr sz="1500">
                <a:solidFill>
                  <a:schemeClr val="tx2"/>
                </a:solidFill>
              </a:defRPr>
            </a:lvl4pPr>
            <a:lvl5pPr marL="1116000">
              <a:lnSpc>
                <a:spcPts val="1800"/>
              </a:lnSpc>
              <a:defRPr sz="150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TextBox 7">
            <a:extLst>
              <a:ext uri="{FF2B5EF4-FFF2-40B4-BE49-F238E27FC236}">
                <a16:creationId xmlns:a16="http://schemas.microsoft.com/office/drawing/2014/main" id="{091D9368-4683-BE0F-788C-4419E3C90113}"/>
              </a:ext>
            </a:extLst>
          </p:cNvPr>
          <p:cNvSpPr txBox="1"/>
          <p:nvPr userDrawn="1"/>
        </p:nvSpPr>
        <p:spPr>
          <a:xfrm>
            <a:off x="445366" y="6383546"/>
            <a:ext cx="1906633" cy="337927"/>
          </a:xfrm>
          <a:prstGeom prst="rect">
            <a:avLst/>
          </a:prstGeom>
          <a:noFill/>
        </p:spPr>
        <p:txBody>
          <a:bodyPr wrap="square" lIns="0" tIns="0" rIns="0" bIns="0" rtlCol="0">
            <a:noAutofit/>
          </a:bodyPr>
          <a:lstStyle/>
          <a:p>
            <a:r>
              <a:rPr lang="en-GB" sz="1200" b="1" spc="-10" baseline="0" dirty="0">
                <a:solidFill>
                  <a:schemeClr val="accent1"/>
                </a:solidFill>
                <a:latin typeface="+mj-lt"/>
              </a:rPr>
              <a:t>North London Hospice </a:t>
            </a:r>
          </a:p>
        </p:txBody>
      </p:sp>
    </p:spTree>
    <p:extLst>
      <p:ext uri="{BB962C8B-B14F-4D97-AF65-F5344CB8AC3E}">
        <p14:creationId xmlns:p14="http://schemas.microsoft.com/office/powerpoint/2010/main" val="3532301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D7D8EE-1A65-2EAE-127C-4C90BFD6C32A}"/>
              </a:ext>
            </a:extLst>
          </p:cNvPr>
          <p:cNvSpPr>
            <a:spLocks noGrp="1" noChangeAspect="1"/>
          </p:cNvSpPr>
          <p:nvPr>
            <p:ph type="title"/>
          </p:nvPr>
        </p:nvSpPr>
        <p:spPr>
          <a:xfrm>
            <a:off x="334198" y="598990"/>
            <a:ext cx="7057802" cy="644004"/>
          </a:xfrm>
          <a:custGeom>
            <a:avLst/>
            <a:gdLst>
              <a:gd name="connsiteX0" fmla="*/ 0 w 4179188"/>
              <a:gd name="connsiteY0" fmla="*/ 0 h 615016"/>
              <a:gd name="connsiteX1" fmla="*/ 4179188 w 4179188"/>
              <a:gd name="connsiteY1" fmla="*/ 0 h 615016"/>
              <a:gd name="connsiteX2" fmla="*/ 4179188 w 4179188"/>
              <a:gd name="connsiteY2" fmla="*/ 615016 h 615016"/>
              <a:gd name="connsiteX3" fmla="*/ 0 w 4179188"/>
              <a:gd name="connsiteY3" fmla="*/ 615016 h 615016"/>
              <a:gd name="connsiteX4" fmla="*/ 0 w 4179188"/>
              <a:gd name="connsiteY4" fmla="*/ 0 h 615016"/>
              <a:gd name="connsiteX0" fmla="*/ 0 w 4179188"/>
              <a:gd name="connsiteY0" fmla="*/ 0 h 615016"/>
              <a:gd name="connsiteX1" fmla="*/ 4179188 w 4179188"/>
              <a:gd name="connsiteY1" fmla="*/ 0 h 615016"/>
              <a:gd name="connsiteX2" fmla="*/ 4179188 w 4179188"/>
              <a:gd name="connsiteY2" fmla="*/ 615016 h 615016"/>
              <a:gd name="connsiteX3" fmla="*/ 18951 w 4179188"/>
              <a:gd name="connsiteY3" fmla="*/ 615016 h 615016"/>
              <a:gd name="connsiteX4" fmla="*/ 0 w 4179188"/>
              <a:gd name="connsiteY4" fmla="*/ 0 h 615016"/>
              <a:gd name="connsiteX0" fmla="*/ 0 w 4207615"/>
              <a:gd name="connsiteY0" fmla="*/ 0 h 616595"/>
              <a:gd name="connsiteX1" fmla="*/ 4179188 w 4207615"/>
              <a:gd name="connsiteY1" fmla="*/ 0 h 616595"/>
              <a:gd name="connsiteX2" fmla="*/ 4207615 w 4207615"/>
              <a:gd name="connsiteY2" fmla="*/ 616595 h 616595"/>
              <a:gd name="connsiteX3" fmla="*/ 18951 w 4207615"/>
              <a:gd name="connsiteY3" fmla="*/ 615016 h 616595"/>
              <a:gd name="connsiteX4" fmla="*/ 0 w 4207615"/>
              <a:gd name="connsiteY4" fmla="*/ 0 h 616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615" h="616595">
                <a:moveTo>
                  <a:pt x="0" y="0"/>
                </a:moveTo>
                <a:lnTo>
                  <a:pt x="4179188" y="0"/>
                </a:lnTo>
                <a:lnTo>
                  <a:pt x="4207615" y="616595"/>
                </a:lnTo>
                <a:lnTo>
                  <a:pt x="18951" y="615016"/>
                </a:lnTo>
                <a:lnTo>
                  <a:pt x="0" y="0"/>
                </a:lnTo>
                <a:close/>
              </a:path>
            </a:pathLst>
          </a:custGeom>
          <a:solidFill>
            <a:schemeClr val="accent5"/>
          </a:solidFill>
          <a:ln w="3175">
            <a:noFill/>
            <a:extLst>
              <a:ext uri="{C807C97D-BFC1-408E-A445-0C87EB9F89A2}">
                <ask:lineSketchStyleProps xmlns:ask="http://schemas.microsoft.com/office/drawing/2018/sketchyshapes" sd="1219033472">
                  <a:custGeom>
                    <a:avLst/>
                    <a:gdLst>
                      <a:gd name="connsiteX0" fmla="*/ 0 w 8424000"/>
                      <a:gd name="connsiteY0" fmla="*/ 0 h 648000"/>
                      <a:gd name="connsiteX1" fmla="*/ 8424000 w 8424000"/>
                      <a:gd name="connsiteY1" fmla="*/ 0 h 648000"/>
                      <a:gd name="connsiteX2" fmla="*/ 8424000 w 8424000"/>
                      <a:gd name="connsiteY2" fmla="*/ 648000 h 648000"/>
                      <a:gd name="connsiteX3" fmla="*/ 0 w 8424000"/>
                      <a:gd name="connsiteY3" fmla="*/ 648000 h 648000"/>
                      <a:gd name="connsiteX4" fmla="*/ 0 w 8424000"/>
                      <a:gd name="connsiteY4" fmla="*/ 0 h 64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4000" h="648000" fill="none" extrusionOk="0">
                        <a:moveTo>
                          <a:pt x="0" y="0"/>
                        </a:moveTo>
                        <a:cubicBezTo>
                          <a:pt x="2553007" y="-49533"/>
                          <a:pt x="6103906" y="-14809"/>
                          <a:pt x="8424000" y="0"/>
                        </a:cubicBezTo>
                        <a:cubicBezTo>
                          <a:pt x="8459959" y="138895"/>
                          <a:pt x="8451001" y="373438"/>
                          <a:pt x="8424000" y="648000"/>
                        </a:cubicBezTo>
                        <a:cubicBezTo>
                          <a:pt x="7040472" y="599769"/>
                          <a:pt x="3660805" y="732455"/>
                          <a:pt x="0" y="648000"/>
                        </a:cubicBezTo>
                        <a:cubicBezTo>
                          <a:pt x="26379" y="487363"/>
                          <a:pt x="14701" y="129370"/>
                          <a:pt x="0" y="0"/>
                        </a:cubicBezTo>
                        <a:close/>
                      </a:path>
                      <a:path w="8424000" h="648000" stroke="0" extrusionOk="0">
                        <a:moveTo>
                          <a:pt x="0" y="0"/>
                        </a:moveTo>
                        <a:cubicBezTo>
                          <a:pt x="3204046" y="118645"/>
                          <a:pt x="7195949" y="116012"/>
                          <a:pt x="8424000" y="0"/>
                        </a:cubicBezTo>
                        <a:cubicBezTo>
                          <a:pt x="8395758" y="278419"/>
                          <a:pt x="8386231" y="573595"/>
                          <a:pt x="8424000" y="648000"/>
                        </a:cubicBezTo>
                        <a:cubicBezTo>
                          <a:pt x="7058279" y="782600"/>
                          <a:pt x="2439786" y="490804"/>
                          <a:pt x="0" y="648000"/>
                        </a:cubicBezTo>
                        <a:cubicBezTo>
                          <a:pt x="17253" y="355337"/>
                          <a:pt x="19360" y="200308"/>
                          <a:pt x="0" y="0"/>
                        </a:cubicBezTo>
                        <a:close/>
                      </a:path>
                    </a:pathLst>
                  </a:custGeom>
                  <ask:type>
                    <ask:lineSketchNone/>
                  </ask:type>
                </ask:lineSketchStyleProps>
              </a:ext>
            </a:extLst>
          </a:ln>
        </p:spPr>
        <p:txBody>
          <a:bodyPr vert="horz" lIns="72000" tIns="72000" rIns="72000" bIns="72000" rtlCol="0" anchor="ctr" anchorCtr="0">
            <a:sp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B0F9F525-1C34-B7CB-76C2-254C017D788C}"/>
              </a:ext>
            </a:extLst>
          </p:cNvPr>
          <p:cNvSpPr>
            <a:spLocks noGrp="1"/>
          </p:cNvSpPr>
          <p:nvPr>
            <p:ph type="body" idx="1"/>
          </p:nvPr>
        </p:nvSpPr>
        <p:spPr>
          <a:xfrm>
            <a:off x="2117408" y="1734503"/>
            <a:ext cx="7578592" cy="4442459"/>
          </a:xfrm>
          <a:prstGeom prst="rect">
            <a:avLst/>
          </a:prstGeom>
        </p:spPr>
        <p:txBody>
          <a:bodyPr vert="horz" lIns="0" tIns="0" rIns="0" bIns="0" rtlCol="0" anchor="t" anchorCtr="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a:extLst>
              <a:ext uri="{FF2B5EF4-FFF2-40B4-BE49-F238E27FC236}">
                <a16:creationId xmlns:a16="http://schemas.microsoft.com/office/drawing/2014/main" id="{530C4101-C6D9-C462-8B06-450ACFF1DE3E}"/>
              </a:ext>
            </a:extLst>
          </p:cNvPr>
          <p:cNvSpPr>
            <a:spLocks noGrp="1"/>
          </p:cNvSpPr>
          <p:nvPr>
            <p:ph type="ftr" sz="quarter" idx="3"/>
          </p:nvPr>
        </p:nvSpPr>
        <p:spPr>
          <a:xfrm>
            <a:off x="3100354" y="6383547"/>
            <a:ext cx="5053046" cy="337928"/>
          </a:xfrm>
          <a:prstGeom prst="rect">
            <a:avLst/>
          </a:prstGeom>
        </p:spPr>
        <p:txBody>
          <a:bodyPr vert="horz" lIns="0" tIns="0" rIns="0" bIns="0" rtlCol="0" anchor="t" anchorCtr="0">
            <a:noAutofit/>
          </a:bodyPr>
          <a:lstStyle>
            <a:lvl1pPr algn="l">
              <a:defRPr sz="1200">
                <a:solidFill>
                  <a:schemeClr val="accent1"/>
                </a:solidFill>
              </a:defRPr>
            </a:lvl1pPr>
          </a:lstStyle>
          <a:p>
            <a:r>
              <a:rPr lang="en-GB"/>
              <a:t>Document title</a:t>
            </a:r>
            <a:endParaRPr lang="en-GB" dirty="0"/>
          </a:p>
        </p:txBody>
      </p:sp>
      <p:sp>
        <p:nvSpPr>
          <p:cNvPr id="6" name="Slide Number Placeholder 5">
            <a:extLst>
              <a:ext uri="{FF2B5EF4-FFF2-40B4-BE49-F238E27FC236}">
                <a16:creationId xmlns:a16="http://schemas.microsoft.com/office/drawing/2014/main" id="{5500CD05-1867-8AA7-2352-EFFEF22B400A}"/>
              </a:ext>
            </a:extLst>
          </p:cNvPr>
          <p:cNvSpPr>
            <a:spLocks noGrp="1"/>
          </p:cNvSpPr>
          <p:nvPr>
            <p:ph type="sldNum" sz="quarter" idx="4"/>
          </p:nvPr>
        </p:nvSpPr>
        <p:spPr>
          <a:xfrm>
            <a:off x="10776000" y="6383547"/>
            <a:ext cx="984678" cy="337928"/>
          </a:xfrm>
          <a:prstGeom prst="rect">
            <a:avLst/>
          </a:prstGeom>
        </p:spPr>
        <p:txBody>
          <a:bodyPr vert="horz" lIns="0" tIns="0" rIns="0" bIns="0" rtlCol="0" anchor="t" anchorCtr="0">
            <a:noAutofit/>
          </a:bodyPr>
          <a:lstStyle>
            <a:lvl1pPr algn="r">
              <a:defRPr sz="1200" b="1">
                <a:solidFill>
                  <a:schemeClr val="accent1"/>
                </a:solidFill>
              </a:defRPr>
            </a:lvl1pPr>
          </a:lstStyle>
          <a:p>
            <a:fld id="{D5EE3201-895B-4E99-A715-B8143136AEC7}" type="slidenum">
              <a:rPr lang="en-GB" smtClean="0"/>
              <a:pPr/>
              <a:t>‹#›</a:t>
            </a:fld>
            <a:endParaRPr lang="en-GB" dirty="0"/>
          </a:p>
        </p:txBody>
      </p:sp>
    </p:spTree>
    <p:extLst>
      <p:ext uri="{BB962C8B-B14F-4D97-AF65-F5344CB8AC3E}">
        <p14:creationId xmlns:p14="http://schemas.microsoft.com/office/powerpoint/2010/main" val="131852423"/>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4" r:id="rId3"/>
    <p:sldLayoutId id="2147483656" r:id="rId4"/>
    <p:sldLayoutId id="2147483657" r:id="rId5"/>
    <p:sldLayoutId id="2147483658" r:id="rId6"/>
    <p:sldLayoutId id="2147483650" r:id="rId7"/>
    <p:sldLayoutId id="2147483651" r:id="rId8"/>
    <p:sldLayoutId id="2147483652" r:id="rId9"/>
    <p:sldLayoutId id="2147483653" r:id="rId10"/>
    <p:sldLayoutId id="2147483659" r:id="rId11"/>
    <p:sldLayoutId id="2147483660" r:id="rId12"/>
    <p:sldLayoutId id="2147483661" r:id="rId13"/>
    <p:sldLayoutId id="2147483662" r:id="rId14"/>
    <p:sldLayoutId id="2147483663" r:id="rId15"/>
  </p:sldLayoutIdLst>
  <p:hf hd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0" indent="0" algn="l" defTabSz="914400" rtl="0" eaLnBrk="1" latinLnBrk="0" hangingPunct="1">
        <a:lnSpc>
          <a:spcPts val="2800"/>
        </a:lnSpc>
        <a:spcBef>
          <a:spcPts val="0"/>
        </a:spcBef>
        <a:spcAft>
          <a:spcPts val="800"/>
        </a:spcAft>
        <a:buClr>
          <a:schemeClr val="accent2"/>
        </a:buClr>
        <a:buFont typeface="Arial" panose="020B0604020202020204" pitchFamily="34" charset="0"/>
        <a:buNone/>
        <a:defRPr sz="2000" b="0" kern="1200" spc="0" baseline="0">
          <a:solidFill>
            <a:schemeClr val="tx2"/>
          </a:solidFill>
          <a:latin typeface="+mn-lt"/>
          <a:ea typeface="+mn-ea"/>
          <a:cs typeface="+mn-cs"/>
        </a:defRPr>
      </a:lvl1pPr>
      <a:lvl2pPr marL="336550" indent="-336550" algn="l" defTabSz="914400" rtl="0" eaLnBrk="1" latinLnBrk="0" hangingPunct="1">
        <a:lnSpc>
          <a:spcPts val="2800"/>
        </a:lnSpc>
        <a:spcBef>
          <a:spcPts val="0"/>
        </a:spcBef>
        <a:spcAft>
          <a:spcPts val="800"/>
        </a:spcAft>
        <a:buClr>
          <a:schemeClr val="accent2"/>
        </a:buClr>
        <a:buSzPct val="100000"/>
        <a:buFont typeface="Arial" panose="020B0604020202020204" pitchFamily="34" charset="0"/>
        <a:buChar char="●"/>
        <a:defRPr sz="2000" kern="1200" spc="0" baseline="0">
          <a:solidFill>
            <a:schemeClr val="tx2"/>
          </a:solidFill>
          <a:latin typeface="+mn-lt"/>
          <a:ea typeface="+mn-ea"/>
          <a:cs typeface="+mn-cs"/>
        </a:defRPr>
      </a:lvl2pPr>
      <a:lvl3pPr marL="763200" indent="-338400" algn="l" defTabSz="914400" rtl="0" eaLnBrk="1" latinLnBrk="0" hangingPunct="1">
        <a:lnSpc>
          <a:spcPts val="2800"/>
        </a:lnSpc>
        <a:spcBef>
          <a:spcPts val="0"/>
        </a:spcBef>
        <a:spcAft>
          <a:spcPts val="800"/>
        </a:spcAft>
        <a:buClr>
          <a:schemeClr val="accent2"/>
        </a:buClr>
        <a:buFont typeface="Symbol" panose="05050102010706020507" pitchFamily="18" charset="2"/>
        <a:buChar char="-"/>
        <a:defRPr sz="2000" kern="1200" spc="0" baseline="0">
          <a:solidFill>
            <a:schemeClr val="tx2"/>
          </a:solidFill>
          <a:latin typeface="+mn-lt"/>
          <a:ea typeface="+mn-ea"/>
          <a:cs typeface="+mn-cs"/>
        </a:defRPr>
      </a:lvl3pPr>
      <a:lvl4pPr marL="1114425" indent="-336550" algn="l" defTabSz="914400" rtl="0" eaLnBrk="1" latinLnBrk="0" hangingPunct="1">
        <a:lnSpc>
          <a:spcPts val="2800"/>
        </a:lnSpc>
        <a:spcBef>
          <a:spcPts val="0"/>
        </a:spcBef>
        <a:spcAft>
          <a:spcPts val="800"/>
        </a:spcAft>
        <a:buClr>
          <a:schemeClr val="accent2"/>
        </a:buClr>
        <a:buFont typeface="Symbol" panose="05050102010706020507" pitchFamily="18" charset="2"/>
        <a:buChar char="-"/>
        <a:defRPr sz="2000" kern="1200" spc="0" baseline="0">
          <a:solidFill>
            <a:schemeClr val="tx2"/>
          </a:solidFill>
          <a:latin typeface="+mn-lt"/>
          <a:ea typeface="+mn-ea"/>
          <a:cs typeface="+mn-cs"/>
        </a:defRPr>
      </a:lvl4pPr>
      <a:lvl5pPr marL="1439863" indent="-336550" algn="l" defTabSz="914400" rtl="0" eaLnBrk="1" latinLnBrk="0" hangingPunct="1">
        <a:lnSpc>
          <a:spcPts val="2800"/>
        </a:lnSpc>
        <a:spcBef>
          <a:spcPts val="0"/>
        </a:spcBef>
        <a:spcAft>
          <a:spcPts val="800"/>
        </a:spcAft>
        <a:buClr>
          <a:schemeClr val="accent2"/>
        </a:buClr>
        <a:buFont typeface="Symbol" panose="05050102010706020507" pitchFamily="18" charset="2"/>
        <a:buChar char="-"/>
        <a:defRPr sz="2000" kern="1200" spc="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hyperlink" Target="https://www.gov.uk/government/organisations/national-data-guardian"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hyperlink" Target="https://www.gov.uk/government/people/fiona-caldicott"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384724-EAAA-C11C-9821-DDB0925B62B3}"/>
              </a:ext>
            </a:extLst>
          </p:cNvPr>
          <p:cNvSpPr>
            <a:spLocks noGrp="1"/>
          </p:cNvSpPr>
          <p:nvPr>
            <p:ph type="ctrTitle"/>
          </p:nvPr>
        </p:nvSpPr>
        <p:spPr>
          <a:xfrm>
            <a:off x="3287688" y="620688"/>
            <a:ext cx="4968552" cy="3209790"/>
          </a:xfrm>
        </p:spPr>
        <p:txBody>
          <a:bodyPr/>
          <a:lstStyle/>
          <a:p>
            <a:pPr algn="l">
              <a:lnSpc>
                <a:spcPct val="100000"/>
              </a:lnSpc>
            </a:pPr>
            <a:r>
              <a:rPr lang="en-GB" sz="3200" b="1" i="0" u="none" strike="noStrike" baseline="0" dirty="0">
                <a:solidFill>
                  <a:srgbClr val="FFFFFF"/>
                </a:solidFill>
                <a:latin typeface="Calibri-Bold"/>
              </a:rPr>
              <a:t>Improving information sharing whilst ensuring patient confidentiality at the end of life</a:t>
            </a:r>
            <a:endParaRPr lang="en-GB" sz="9600" dirty="0"/>
          </a:p>
        </p:txBody>
      </p:sp>
      <p:sp>
        <p:nvSpPr>
          <p:cNvPr id="5" name="Subtitle 4">
            <a:extLst>
              <a:ext uri="{FF2B5EF4-FFF2-40B4-BE49-F238E27FC236}">
                <a16:creationId xmlns:a16="http://schemas.microsoft.com/office/drawing/2014/main" id="{0B72383E-F631-9153-C0B1-9FCAB5A389AE}"/>
              </a:ext>
            </a:extLst>
          </p:cNvPr>
          <p:cNvSpPr>
            <a:spLocks noGrp="1"/>
          </p:cNvSpPr>
          <p:nvPr>
            <p:ph type="subTitle" idx="1"/>
          </p:nvPr>
        </p:nvSpPr>
        <p:spPr>
          <a:xfrm>
            <a:off x="551383" y="4945045"/>
            <a:ext cx="9467157" cy="1487779"/>
          </a:xfrm>
        </p:spPr>
        <p:txBody>
          <a:bodyPr/>
          <a:lstStyle/>
          <a:p>
            <a:pPr>
              <a:spcAft>
                <a:spcPts val="0"/>
              </a:spcAft>
            </a:pPr>
            <a:r>
              <a:rPr lang="en-GB" sz="2800" b="1" dirty="0">
                <a:solidFill>
                  <a:schemeClr val="accent5">
                    <a:lumMod val="60000"/>
                    <a:lumOff val="40000"/>
                  </a:schemeClr>
                </a:solidFill>
              </a:rPr>
              <a:t>Dr Sam Edward </a:t>
            </a:r>
            <a:br>
              <a:rPr lang="en-GB" sz="2800" b="1" dirty="0">
                <a:solidFill>
                  <a:schemeClr val="accent5">
                    <a:lumMod val="60000"/>
                    <a:lumOff val="40000"/>
                  </a:schemeClr>
                </a:solidFill>
              </a:rPr>
            </a:br>
            <a:r>
              <a:rPr lang="en-GB" sz="2000" dirty="0">
                <a:solidFill>
                  <a:schemeClr val="accent5">
                    <a:lumMod val="60000"/>
                    <a:lumOff val="40000"/>
                  </a:schemeClr>
                </a:solidFill>
              </a:rPr>
              <a:t>Medical Director &amp; </a:t>
            </a:r>
            <a:br>
              <a:rPr lang="en-GB" sz="2000" dirty="0">
                <a:solidFill>
                  <a:schemeClr val="accent5">
                    <a:lumMod val="60000"/>
                    <a:lumOff val="40000"/>
                  </a:schemeClr>
                </a:solidFill>
              </a:rPr>
            </a:br>
            <a:r>
              <a:rPr lang="en-GB" sz="2000" dirty="0">
                <a:solidFill>
                  <a:schemeClr val="accent5">
                    <a:lumMod val="60000"/>
                    <a:lumOff val="40000"/>
                  </a:schemeClr>
                </a:solidFill>
              </a:rPr>
              <a:t>Consultant in Palliative Medicine</a:t>
            </a:r>
            <a:br>
              <a:rPr lang="en-GB" sz="2000" dirty="0">
                <a:solidFill>
                  <a:schemeClr val="accent5">
                    <a:lumMod val="60000"/>
                    <a:lumOff val="40000"/>
                  </a:schemeClr>
                </a:solidFill>
              </a:rPr>
            </a:br>
            <a:r>
              <a:rPr lang="en-GB" sz="2000" dirty="0">
                <a:solidFill>
                  <a:schemeClr val="accent5">
                    <a:lumMod val="60000"/>
                    <a:lumOff val="40000"/>
                  </a:schemeClr>
                </a:solidFill>
              </a:rPr>
              <a:t>North London Hospice</a:t>
            </a:r>
          </a:p>
          <a:p>
            <a:pPr>
              <a:spcAft>
                <a:spcPts val="0"/>
              </a:spcAft>
            </a:pPr>
            <a:r>
              <a:rPr lang="en-GB" dirty="0">
                <a:solidFill>
                  <a:schemeClr val="accent5">
                    <a:lumMod val="60000"/>
                    <a:lumOff val="40000"/>
                  </a:schemeClr>
                </a:solidFill>
              </a:rPr>
              <a:t>sedward@northlondonhsopice.co.uk</a:t>
            </a:r>
          </a:p>
        </p:txBody>
      </p:sp>
      <p:sp>
        <p:nvSpPr>
          <p:cNvPr id="6" name="Text Placeholder 5">
            <a:extLst>
              <a:ext uri="{FF2B5EF4-FFF2-40B4-BE49-F238E27FC236}">
                <a16:creationId xmlns:a16="http://schemas.microsoft.com/office/drawing/2014/main" id="{C34904C5-B405-3448-819B-8EC9B8A4CD2B}"/>
              </a:ext>
            </a:extLst>
          </p:cNvPr>
          <p:cNvSpPr>
            <a:spLocks noGrp="1"/>
          </p:cNvSpPr>
          <p:nvPr>
            <p:ph type="body" sz="quarter" idx="10"/>
          </p:nvPr>
        </p:nvSpPr>
        <p:spPr>
          <a:xfrm>
            <a:off x="305473" y="2924945"/>
            <a:ext cx="8742855" cy="1656184"/>
          </a:xfrm>
        </p:spPr>
        <p:txBody>
          <a:bodyPr/>
          <a:lstStyle/>
          <a:p>
            <a:r>
              <a:rPr lang="en-GB" sz="2800" b="1" i="0" u="none" strike="noStrike" baseline="0" dirty="0">
                <a:solidFill>
                  <a:schemeClr val="tx2">
                    <a:lumMod val="60000"/>
                    <a:lumOff val="40000"/>
                  </a:schemeClr>
                </a:solidFill>
                <a:latin typeface="Calibri-Bold"/>
              </a:rPr>
              <a:t>My </a:t>
            </a:r>
            <a:r>
              <a:rPr lang="en-GB" sz="2800" dirty="0">
                <a:solidFill>
                  <a:schemeClr val="tx2">
                    <a:lumMod val="60000"/>
                    <a:lumOff val="40000"/>
                  </a:schemeClr>
                </a:solidFill>
                <a:latin typeface="Calibri-Bold"/>
              </a:rPr>
              <a:t>experience as a Caldicott Guardian in end of life care</a:t>
            </a:r>
            <a:r>
              <a:rPr lang="en-GB" sz="2800" b="1" i="0" u="none" strike="noStrike" baseline="0" dirty="0">
                <a:solidFill>
                  <a:schemeClr val="tx2">
                    <a:lumMod val="60000"/>
                    <a:lumOff val="40000"/>
                  </a:schemeClr>
                </a:solidFill>
                <a:latin typeface="Calibri-Bold"/>
              </a:rPr>
              <a:t> </a:t>
            </a:r>
            <a:endParaRPr lang="en-GB" sz="16600" dirty="0">
              <a:solidFill>
                <a:schemeClr val="tx2">
                  <a:lumMod val="60000"/>
                  <a:lumOff val="40000"/>
                </a:schemeClr>
              </a:solidFill>
            </a:endParaRPr>
          </a:p>
        </p:txBody>
      </p:sp>
    </p:spTree>
    <p:extLst>
      <p:ext uri="{BB962C8B-B14F-4D97-AF65-F5344CB8AC3E}">
        <p14:creationId xmlns:p14="http://schemas.microsoft.com/office/powerpoint/2010/main" val="3477862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with low confidence">
            <a:extLst>
              <a:ext uri="{FF2B5EF4-FFF2-40B4-BE49-F238E27FC236}">
                <a16:creationId xmlns:a16="http://schemas.microsoft.com/office/drawing/2014/main" id="{87FD2242-731F-A343-B12B-034D78086313}"/>
              </a:ext>
            </a:extLst>
          </p:cNvPr>
          <p:cNvPicPr>
            <a:picLocks noChangeAspect="1"/>
          </p:cNvPicPr>
          <p:nvPr/>
        </p:nvPicPr>
        <p:blipFill>
          <a:blip r:embed="rId3"/>
          <a:stretch>
            <a:fillRect/>
          </a:stretch>
        </p:blipFill>
        <p:spPr>
          <a:xfrm>
            <a:off x="1271464" y="230545"/>
            <a:ext cx="6201508" cy="6311967"/>
          </a:xfrm>
          <a:prstGeom prst="rect">
            <a:avLst/>
          </a:prstGeom>
          <a:noFill/>
        </p:spPr>
      </p:pic>
      <p:sp>
        <p:nvSpPr>
          <p:cNvPr id="10" name="Title 2">
            <a:extLst>
              <a:ext uri="{FF2B5EF4-FFF2-40B4-BE49-F238E27FC236}">
                <a16:creationId xmlns:a16="http://schemas.microsoft.com/office/drawing/2014/main" id="{1D5A2C3F-9158-2CDB-CD85-008B63138330}"/>
              </a:ext>
            </a:extLst>
          </p:cNvPr>
          <p:cNvSpPr>
            <a:spLocks noGrp="1"/>
          </p:cNvSpPr>
          <p:nvPr>
            <p:ph type="title"/>
          </p:nvPr>
        </p:nvSpPr>
        <p:spPr>
          <a:xfrm>
            <a:off x="8153400" y="1556791"/>
            <a:ext cx="3606451" cy="4248473"/>
          </a:xfrm>
        </p:spPr>
        <p:txBody>
          <a:bodyPr/>
          <a:lstStyle/>
          <a:p>
            <a:r>
              <a:rPr lang="en-US" dirty="0"/>
              <a:t>Key themes in successful digital change management</a:t>
            </a:r>
            <a:br>
              <a:rPr lang="en-US" dirty="0"/>
            </a:br>
            <a:endParaRPr lang="en-US" dirty="0"/>
          </a:p>
        </p:txBody>
      </p:sp>
      <p:sp>
        <p:nvSpPr>
          <p:cNvPr id="12" name="Footer Placeholder 3">
            <a:extLst>
              <a:ext uri="{FF2B5EF4-FFF2-40B4-BE49-F238E27FC236}">
                <a16:creationId xmlns:a16="http://schemas.microsoft.com/office/drawing/2014/main" id="{423962E6-82F7-62E6-9652-F7B8B089C5D6}"/>
              </a:ext>
            </a:extLst>
          </p:cNvPr>
          <p:cNvSpPr>
            <a:spLocks noGrp="1"/>
          </p:cNvSpPr>
          <p:nvPr>
            <p:ph type="ftr" sz="quarter" idx="11"/>
          </p:nvPr>
        </p:nvSpPr>
        <p:spPr>
          <a:xfrm>
            <a:off x="3100354" y="6383547"/>
            <a:ext cx="5053046" cy="337928"/>
          </a:xfrm>
        </p:spPr>
        <p:txBody>
          <a:bodyPr/>
          <a:lstStyle/>
          <a:p>
            <a:pPr>
              <a:spcAft>
                <a:spcPts val="600"/>
              </a:spcAft>
            </a:pPr>
            <a:r>
              <a:rPr lang="en-GB"/>
              <a:t>Document title</a:t>
            </a:r>
          </a:p>
        </p:txBody>
      </p:sp>
      <p:sp>
        <p:nvSpPr>
          <p:cNvPr id="14" name="Slide Number Placeholder 4">
            <a:extLst>
              <a:ext uri="{FF2B5EF4-FFF2-40B4-BE49-F238E27FC236}">
                <a16:creationId xmlns:a16="http://schemas.microsoft.com/office/drawing/2014/main" id="{A4B0C72D-2C53-E10D-823A-7228C0D6EF23}"/>
              </a:ext>
            </a:extLst>
          </p:cNvPr>
          <p:cNvSpPr>
            <a:spLocks noGrp="1"/>
          </p:cNvSpPr>
          <p:nvPr>
            <p:ph type="sldNum" sz="quarter" idx="12"/>
          </p:nvPr>
        </p:nvSpPr>
        <p:spPr>
          <a:xfrm>
            <a:off x="10776000" y="6383547"/>
            <a:ext cx="984678" cy="337928"/>
          </a:xfrm>
        </p:spPr>
        <p:txBody>
          <a:bodyPr/>
          <a:lstStyle/>
          <a:p>
            <a:pPr>
              <a:spcAft>
                <a:spcPts val="600"/>
              </a:spcAft>
            </a:pPr>
            <a:fld id="{D5EE3201-895B-4E99-A715-B8143136AEC7}" type="slidenum">
              <a:rPr lang="en-GB" smtClean="0"/>
              <a:pPr>
                <a:spcAft>
                  <a:spcPts val="600"/>
                </a:spcAft>
              </a:pPr>
              <a:t>10</a:t>
            </a:fld>
            <a:endParaRPr lang="en-GB"/>
          </a:p>
        </p:txBody>
      </p:sp>
    </p:spTree>
    <p:extLst>
      <p:ext uri="{BB962C8B-B14F-4D97-AF65-F5344CB8AC3E}">
        <p14:creationId xmlns:p14="http://schemas.microsoft.com/office/powerpoint/2010/main" val="3119211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488BD6-3FE0-527B-9DF9-88568B03A921}"/>
              </a:ext>
            </a:extLst>
          </p:cNvPr>
          <p:cNvSpPr>
            <a:spLocks noGrp="1"/>
          </p:cNvSpPr>
          <p:nvPr>
            <p:ph type="title"/>
          </p:nvPr>
        </p:nvSpPr>
        <p:spPr>
          <a:xfrm>
            <a:off x="408000" y="1053000"/>
            <a:ext cx="8280000" cy="3024000"/>
          </a:xfrm>
        </p:spPr>
        <p:txBody>
          <a:bodyPr/>
          <a:lstStyle/>
          <a:p>
            <a:r>
              <a:rPr lang="en-GB" dirty="0"/>
              <a:t>Case Studies &amp; Information sharing around Covid 19</a:t>
            </a:r>
          </a:p>
        </p:txBody>
      </p:sp>
      <p:sp>
        <p:nvSpPr>
          <p:cNvPr id="7" name="Footer Placeholder 6">
            <a:extLst>
              <a:ext uri="{FF2B5EF4-FFF2-40B4-BE49-F238E27FC236}">
                <a16:creationId xmlns:a16="http://schemas.microsoft.com/office/drawing/2014/main" id="{47E80844-A7F5-7EA7-31DF-158A3694D7F5}"/>
              </a:ext>
            </a:extLst>
          </p:cNvPr>
          <p:cNvSpPr>
            <a:spLocks noGrp="1"/>
          </p:cNvSpPr>
          <p:nvPr>
            <p:ph type="ftr" sz="quarter" idx="11"/>
          </p:nvPr>
        </p:nvSpPr>
        <p:spPr/>
        <p:txBody>
          <a:bodyPr/>
          <a:lstStyle/>
          <a:p>
            <a:r>
              <a:rPr lang="en-GB" dirty="0"/>
              <a:t>Document title</a:t>
            </a:r>
          </a:p>
        </p:txBody>
      </p:sp>
      <p:sp>
        <p:nvSpPr>
          <p:cNvPr id="8" name="Slide Number Placeholder 7">
            <a:extLst>
              <a:ext uri="{FF2B5EF4-FFF2-40B4-BE49-F238E27FC236}">
                <a16:creationId xmlns:a16="http://schemas.microsoft.com/office/drawing/2014/main" id="{614E7A7F-68E0-3623-978C-6D62BA507117}"/>
              </a:ext>
            </a:extLst>
          </p:cNvPr>
          <p:cNvSpPr>
            <a:spLocks noGrp="1"/>
          </p:cNvSpPr>
          <p:nvPr>
            <p:ph type="sldNum" sz="quarter" idx="12"/>
          </p:nvPr>
        </p:nvSpPr>
        <p:spPr/>
        <p:txBody>
          <a:bodyPr/>
          <a:lstStyle/>
          <a:p>
            <a:fld id="{D5EE3201-895B-4E99-A715-B8143136AEC7}" type="slidenum">
              <a:rPr lang="en-GB" smtClean="0"/>
              <a:t>11</a:t>
            </a:fld>
            <a:endParaRPr lang="en-GB"/>
          </a:p>
        </p:txBody>
      </p:sp>
    </p:spTree>
    <p:extLst>
      <p:ext uri="{BB962C8B-B14F-4D97-AF65-F5344CB8AC3E}">
        <p14:creationId xmlns:p14="http://schemas.microsoft.com/office/powerpoint/2010/main" val="2988164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FC37C2-EFEA-4884-A6B0-2FCA03E09C6A}"/>
              </a:ext>
            </a:extLst>
          </p:cNvPr>
          <p:cNvPicPr>
            <a:picLocks noChangeAspect="1"/>
          </p:cNvPicPr>
          <p:nvPr/>
        </p:nvPicPr>
        <p:blipFill rotWithShape="1">
          <a:blip r:embed="rId3"/>
          <a:srcRect l="-3508" t="7961" r="3508" b="17080"/>
          <a:stretch/>
        </p:blipFill>
        <p:spPr>
          <a:xfrm>
            <a:off x="2999656" y="404664"/>
            <a:ext cx="5987150" cy="4808344"/>
          </a:xfrm>
          <a:prstGeom prst="rect">
            <a:avLst/>
          </a:prstGeom>
        </p:spPr>
      </p:pic>
      <p:sp>
        <p:nvSpPr>
          <p:cNvPr id="2" name="Rectangle 1">
            <a:extLst>
              <a:ext uri="{FF2B5EF4-FFF2-40B4-BE49-F238E27FC236}">
                <a16:creationId xmlns:a16="http://schemas.microsoft.com/office/drawing/2014/main" id="{196B9FC4-84BD-4DB5-ACF6-EC9D900A232F}"/>
              </a:ext>
            </a:extLst>
          </p:cNvPr>
          <p:cNvSpPr/>
          <p:nvPr/>
        </p:nvSpPr>
        <p:spPr>
          <a:xfrm>
            <a:off x="407368" y="5352338"/>
            <a:ext cx="11784632" cy="330219"/>
          </a:xfrm>
          <a:prstGeom prst="rect">
            <a:avLst/>
          </a:prstGeom>
        </p:spPr>
        <p:txBody>
          <a:bodyPr wrap="square">
            <a:spAutoFit/>
          </a:bodyPr>
          <a:lstStyle/>
          <a:p>
            <a:pPr lvl="0">
              <a:spcBef>
                <a:spcPct val="20000"/>
              </a:spcBef>
              <a:buClr>
                <a:srgbClr val="6EC05D"/>
              </a:buClr>
              <a:buSzPct val="150000"/>
            </a:pPr>
            <a:r>
              <a:rPr lang="en-GB" sz="1546" dirty="0">
                <a:solidFill>
                  <a:schemeClr val="accent3">
                    <a:lumMod val="75000"/>
                  </a:schemeClr>
                </a:solidFill>
                <a:latin typeface="Arial"/>
                <a:cs typeface="Arial"/>
              </a:rPr>
              <a:t>https://www.cerner.com/gb/en/client-achievements/st-josephs-hospice-improving-hospice-access-to-shared-care-records</a:t>
            </a:r>
          </a:p>
        </p:txBody>
      </p:sp>
    </p:spTree>
    <p:extLst>
      <p:ext uri="{BB962C8B-B14F-4D97-AF65-F5344CB8AC3E}">
        <p14:creationId xmlns:p14="http://schemas.microsoft.com/office/powerpoint/2010/main" val="1466749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8FF66C-2129-43E3-9BDB-4BE93F2EEB00}"/>
              </a:ext>
            </a:extLst>
          </p:cNvPr>
          <p:cNvPicPr>
            <a:picLocks noChangeAspect="1"/>
          </p:cNvPicPr>
          <p:nvPr/>
        </p:nvPicPr>
        <p:blipFill>
          <a:blip r:embed="rId2"/>
          <a:stretch>
            <a:fillRect/>
          </a:stretch>
        </p:blipFill>
        <p:spPr>
          <a:xfrm>
            <a:off x="839416" y="692696"/>
            <a:ext cx="10864969" cy="5112568"/>
          </a:xfrm>
          <a:prstGeom prst="rect">
            <a:avLst/>
          </a:prstGeom>
        </p:spPr>
      </p:pic>
    </p:spTree>
    <p:extLst>
      <p:ext uri="{BB962C8B-B14F-4D97-AF65-F5344CB8AC3E}">
        <p14:creationId xmlns:p14="http://schemas.microsoft.com/office/powerpoint/2010/main" val="1842707609"/>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2B2A2A-B33B-6011-A775-45E887CB87FC}"/>
              </a:ext>
            </a:extLst>
          </p:cNvPr>
          <p:cNvSpPr>
            <a:spLocks noGrp="1"/>
          </p:cNvSpPr>
          <p:nvPr>
            <p:ph type="title"/>
          </p:nvPr>
        </p:nvSpPr>
        <p:spPr>
          <a:xfrm>
            <a:off x="1055440" y="116633"/>
            <a:ext cx="9001000" cy="1008110"/>
          </a:xfrm>
        </p:spPr>
        <p:txBody>
          <a:bodyPr/>
          <a:lstStyle/>
          <a:p>
            <a:r>
              <a:rPr lang="en-GB" dirty="0"/>
              <a:t>Covid 19: Sharing information</a:t>
            </a:r>
          </a:p>
        </p:txBody>
      </p:sp>
      <p:sp>
        <p:nvSpPr>
          <p:cNvPr id="5" name="Slide Number Placeholder 4">
            <a:extLst>
              <a:ext uri="{FF2B5EF4-FFF2-40B4-BE49-F238E27FC236}">
                <a16:creationId xmlns:a16="http://schemas.microsoft.com/office/drawing/2014/main" id="{38B88AB5-5C60-8358-8ED0-011DADEA190F}"/>
              </a:ext>
            </a:extLst>
          </p:cNvPr>
          <p:cNvSpPr>
            <a:spLocks noGrp="1"/>
          </p:cNvSpPr>
          <p:nvPr>
            <p:ph type="sldNum" sz="quarter" idx="4294967295"/>
          </p:nvPr>
        </p:nvSpPr>
        <p:spPr>
          <a:xfrm>
            <a:off x="11207750" y="6383338"/>
            <a:ext cx="984250" cy="338137"/>
          </a:xfrm>
        </p:spPr>
        <p:txBody>
          <a:bodyPr/>
          <a:lstStyle/>
          <a:p>
            <a:fld id="{D5EE3201-895B-4E99-A715-B8143136AEC7}" type="slidenum">
              <a:rPr lang="en-GB" smtClean="0"/>
              <a:t>14</a:t>
            </a:fld>
            <a:endParaRPr lang="en-GB"/>
          </a:p>
        </p:txBody>
      </p:sp>
      <p:sp>
        <p:nvSpPr>
          <p:cNvPr id="9" name="TextBox 8">
            <a:extLst>
              <a:ext uri="{FF2B5EF4-FFF2-40B4-BE49-F238E27FC236}">
                <a16:creationId xmlns:a16="http://schemas.microsoft.com/office/drawing/2014/main" id="{11E365C9-00D6-B758-E868-08BFEA864789}"/>
              </a:ext>
            </a:extLst>
          </p:cNvPr>
          <p:cNvSpPr txBox="1"/>
          <p:nvPr/>
        </p:nvSpPr>
        <p:spPr>
          <a:xfrm>
            <a:off x="551384" y="1124744"/>
            <a:ext cx="11449272" cy="6001643"/>
          </a:xfrm>
          <a:prstGeom prst="rect">
            <a:avLst/>
          </a:prstGeom>
          <a:noFill/>
        </p:spPr>
        <p:txBody>
          <a:bodyPr wrap="square">
            <a:spAutoFit/>
          </a:bodyPr>
          <a:lstStyle/>
          <a:p>
            <a:r>
              <a:rPr lang="en-GB" sz="3200" b="0" i="0" dirty="0">
                <a:solidFill>
                  <a:srgbClr val="0B0C0C"/>
                </a:solidFill>
                <a:effectLst/>
                <a:latin typeface="GDS Transport"/>
              </a:rPr>
              <a:t>‘Health and care information will be vital in our response to coronavirus. We must continue to use it well and inform the public to maintain and build trust’</a:t>
            </a:r>
          </a:p>
          <a:p>
            <a:endParaRPr lang="en-GB" sz="3200" b="0" i="0" dirty="0">
              <a:solidFill>
                <a:srgbClr val="0B0C0C"/>
              </a:solidFill>
              <a:effectLst/>
              <a:latin typeface="GDS Transport"/>
            </a:endParaRPr>
          </a:p>
          <a:p>
            <a:r>
              <a:rPr lang="en-GB" sz="3200" b="0" i="0" dirty="0">
                <a:solidFill>
                  <a:srgbClr val="0B0C0C"/>
                </a:solidFill>
                <a:effectLst/>
                <a:latin typeface="GDS Transport"/>
              </a:rPr>
              <a:t>‘Information sharing must be done differently to support the fight against COVID-19 and to protect citizens compared to ordinary times. Information may need to be shared more quickly and widely across organisations than normal, or different types of information may need to be collected and used’</a:t>
            </a:r>
          </a:p>
          <a:p>
            <a:pPr algn="r"/>
            <a:endParaRPr lang="en-GB" sz="3200" dirty="0">
              <a:solidFill>
                <a:srgbClr val="0B0C0C"/>
              </a:solidFill>
              <a:latin typeface="GDS Transport"/>
            </a:endParaRPr>
          </a:p>
          <a:p>
            <a:pPr algn="r"/>
            <a:r>
              <a:rPr lang="en-GB" sz="3200" dirty="0">
                <a:solidFill>
                  <a:schemeClr val="tx2">
                    <a:lumMod val="60000"/>
                    <a:lumOff val="40000"/>
                  </a:schemeClr>
                </a:solidFill>
                <a:latin typeface="GDS Transport"/>
              </a:rPr>
              <a:t>National Data Guardian, Dame Fiona Caldicott 3</a:t>
            </a:r>
            <a:r>
              <a:rPr lang="en-GB" sz="3200" baseline="30000" dirty="0">
                <a:solidFill>
                  <a:schemeClr val="tx2">
                    <a:lumMod val="60000"/>
                    <a:lumOff val="40000"/>
                  </a:schemeClr>
                </a:solidFill>
                <a:latin typeface="GDS Transport"/>
              </a:rPr>
              <a:t>rd</a:t>
            </a:r>
            <a:r>
              <a:rPr lang="en-GB" sz="3200" dirty="0">
                <a:solidFill>
                  <a:schemeClr val="tx2">
                    <a:lumMod val="60000"/>
                    <a:lumOff val="40000"/>
                  </a:schemeClr>
                </a:solidFill>
                <a:latin typeface="GDS Transport"/>
              </a:rPr>
              <a:t> April 2020</a:t>
            </a:r>
          </a:p>
          <a:p>
            <a:endParaRPr lang="en-GB" sz="3200" dirty="0"/>
          </a:p>
        </p:txBody>
      </p:sp>
      <p:sp>
        <p:nvSpPr>
          <p:cNvPr id="10" name="Rectangle 1">
            <a:extLst>
              <a:ext uri="{FF2B5EF4-FFF2-40B4-BE49-F238E27FC236}">
                <a16:creationId xmlns:a16="http://schemas.microsoft.com/office/drawing/2014/main" id="{CBB7BBA0-5533-00DE-1CD8-106044A8598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B0C0C"/>
                </a:solidFill>
                <a:effectLst/>
                <a:latin typeface="GDS Transport"/>
                <a:hlinkClick r:id="rId3"/>
              </a:rPr>
              <a:t>National Data Guardian</a:t>
            </a:r>
            <a:r>
              <a:rPr kumimoji="0" lang="en-US" altLang="en-US" sz="1200" b="0" i="0" u="none" strike="noStrike" cap="none" normalizeH="0" baseline="0">
                <a:ln>
                  <a:noFill/>
                </a:ln>
                <a:solidFill>
                  <a:srgbClr val="0B0C0C"/>
                </a:solidFill>
                <a:effectLst/>
                <a:latin typeface="GDS Transport"/>
              </a:rPr>
              <a:t> and </a:t>
            </a:r>
            <a:r>
              <a:rPr kumimoji="0" lang="en-US" altLang="en-US" sz="1200" b="1" i="0" u="none" strike="noStrike" cap="none" normalizeH="0" baseline="0">
                <a:ln>
                  <a:noFill/>
                </a:ln>
                <a:solidFill>
                  <a:srgbClr val="1D70B8"/>
                </a:solidFill>
                <a:effectLst/>
                <a:latin typeface="GDS Transport"/>
                <a:hlinkClick r:id="rId4"/>
              </a:rPr>
              <a:t>Dame Fiona Caldicott</a:t>
            </a:r>
            <a:endParaRPr kumimoji="0" lang="en-US" altLang="en-US" sz="1200" b="0" i="0" u="none" strike="noStrike" cap="none" normalizeH="0" baseline="0">
              <a:ln>
                <a:noFill/>
              </a:ln>
              <a:solidFill>
                <a:srgbClr val="0B0C0C"/>
              </a:solidFill>
              <a:effectLst/>
              <a:latin typeface="GDS Transpor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B0C0C"/>
                </a:solidFill>
                <a:effectLst/>
                <a:latin typeface="GDS Transport"/>
              </a:rPr>
              <a:t>Published</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B0C0C"/>
                </a:solidFill>
                <a:effectLst/>
                <a:latin typeface="GDS Transport"/>
              </a:rPr>
              <a:t>3 April 2020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3817163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A6983-A2E2-890A-A93A-B1378466F15D}"/>
              </a:ext>
            </a:extLst>
          </p:cNvPr>
          <p:cNvSpPr>
            <a:spLocks noGrp="1"/>
          </p:cNvSpPr>
          <p:nvPr>
            <p:ph type="title"/>
          </p:nvPr>
        </p:nvSpPr>
        <p:spPr>
          <a:xfrm>
            <a:off x="1199456" y="288532"/>
            <a:ext cx="9145016" cy="1142602"/>
          </a:xfrm>
        </p:spPr>
        <p:txBody>
          <a:bodyPr/>
          <a:lstStyle/>
          <a:p>
            <a:r>
              <a:rPr lang="en-GB" dirty="0"/>
              <a:t>Covid 19: Concerns and Access to medical records</a:t>
            </a:r>
          </a:p>
        </p:txBody>
      </p:sp>
      <p:sp>
        <p:nvSpPr>
          <p:cNvPr id="6" name="Content Placeholder 5">
            <a:extLst>
              <a:ext uri="{FF2B5EF4-FFF2-40B4-BE49-F238E27FC236}">
                <a16:creationId xmlns:a16="http://schemas.microsoft.com/office/drawing/2014/main" id="{8475D7A6-2574-2DA3-70B4-ECBC52A7BD15}"/>
              </a:ext>
            </a:extLst>
          </p:cNvPr>
          <p:cNvSpPr>
            <a:spLocks noGrp="1"/>
          </p:cNvSpPr>
          <p:nvPr>
            <p:ph idx="1"/>
          </p:nvPr>
        </p:nvSpPr>
        <p:spPr>
          <a:xfrm>
            <a:off x="1199456" y="1734503"/>
            <a:ext cx="9433048" cy="4442459"/>
          </a:xfrm>
        </p:spPr>
        <p:txBody>
          <a:bodyPr/>
          <a:lstStyle/>
          <a:p>
            <a:pPr marL="457200" indent="-457200">
              <a:lnSpc>
                <a:spcPct val="150000"/>
              </a:lnSpc>
              <a:buFont typeface="Arial" panose="020B0604020202020204" pitchFamily="34" charset="0"/>
              <a:buChar char="•"/>
            </a:pPr>
            <a:r>
              <a:rPr lang="en-GB" sz="2800" dirty="0"/>
              <a:t>Separation of family, friends, NLK at the bedside</a:t>
            </a:r>
          </a:p>
          <a:p>
            <a:pPr marL="342900" indent="-342900">
              <a:lnSpc>
                <a:spcPct val="150000"/>
              </a:lnSpc>
              <a:buFont typeface="Arial" panose="020B0604020202020204" pitchFamily="34" charset="0"/>
              <a:buChar char="•"/>
            </a:pPr>
            <a:r>
              <a:rPr lang="en-GB" sz="2800" dirty="0"/>
              <a:t>Challenges of communication: telephone communication</a:t>
            </a:r>
          </a:p>
          <a:p>
            <a:pPr marL="342900" indent="-342900">
              <a:lnSpc>
                <a:spcPct val="150000"/>
              </a:lnSpc>
              <a:buFont typeface="Arial" panose="020B0604020202020204" pitchFamily="34" charset="0"/>
              <a:buChar char="•"/>
            </a:pPr>
            <a:r>
              <a:rPr lang="en-GB" sz="2800" dirty="0"/>
              <a:t>Changes not directly observed</a:t>
            </a:r>
          </a:p>
          <a:p>
            <a:pPr marL="342900" indent="-342900">
              <a:lnSpc>
                <a:spcPct val="150000"/>
              </a:lnSpc>
              <a:buFont typeface="Arial" panose="020B0604020202020204" pitchFamily="34" charset="0"/>
              <a:buChar char="•"/>
            </a:pPr>
            <a:r>
              <a:rPr lang="en-GB" sz="2800" dirty="0"/>
              <a:t>Concerns raised </a:t>
            </a:r>
            <a:r>
              <a:rPr lang="en-GB" sz="2800" dirty="0" err="1"/>
              <a:t>re:care</a:t>
            </a:r>
            <a:r>
              <a:rPr lang="en-GB" sz="2800" dirty="0"/>
              <a:t> and neglect across organisations </a:t>
            </a:r>
          </a:p>
          <a:p>
            <a:endParaRPr lang="en-GB" dirty="0"/>
          </a:p>
          <a:p>
            <a:pPr marL="342900" indent="-342900">
              <a:buFont typeface="Arial" panose="020B0604020202020204" pitchFamily="34" charset="0"/>
              <a:buChar char="•"/>
            </a:pPr>
            <a:endParaRPr lang="en-GB" dirty="0"/>
          </a:p>
        </p:txBody>
      </p:sp>
    </p:spTree>
    <p:extLst>
      <p:ext uri="{BB962C8B-B14F-4D97-AF65-F5344CB8AC3E}">
        <p14:creationId xmlns:p14="http://schemas.microsoft.com/office/powerpoint/2010/main" val="1378306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488BD6-3FE0-527B-9DF9-88568B03A921}"/>
              </a:ext>
            </a:extLst>
          </p:cNvPr>
          <p:cNvSpPr>
            <a:spLocks noGrp="1"/>
          </p:cNvSpPr>
          <p:nvPr>
            <p:ph type="title"/>
          </p:nvPr>
        </p:nvSpPr>
        <p:spPr>
          <a:xfrm>
            <a:off x="335360" y="116632"/>
            <a:ext cx="8280000" cy="2205732"/>
          </a:xfrm>
        </p:spPr>
        <p:txBody>
          <a:bodyPr/>
          <a:lstStyle/>
          <a:p>
            <a:r>
              <a:rPr lang="en-GB" dirty="0"/>
              <a:t>Improving practice and supporting frontline staff</a:t>
            </a:r>
          </a:p>
        </p:txBody>
      </p:sp>
      <p:sp>
        <p:nvSpPr>
          <p:cNvPr id="3" name="Slide Number Placeholder 2">
            <a:extLst>
              <a:ext uri="{FF2B5EF4-FFF2-40B4-BE49-F238E27FC236}">
                <a16:creationId xmlns:a16="http://schemas.microsoft.com/office/drawing/2014/main" id="{8A39F544-951B-95F4-963B-6DC1D50BDD13}"/>
              </a:ext>
            </a:extLst>
          </p:cNvPr>
          <p:cNvSpPr>
            <a:spLocks noGrp="1"/>
          </p:cNvSpPr>
          <p:nvPr>
            <p:ph type="sldNum" sz="quarter" idx="12"/>
          </p:nvPr>
        </p:nvSpPr>
        <p:spPr/>
        <p:txBody>
          <a:bodyPr/>
          <a:lstStyle/>
          <a:p>
            <a:fld id="{D5EE3201-895B-4E99-A715-B8143136AEC7}" type="slidenum">
              <a:rPr lang="en-GB" smtClean="0"/>
              <a:t>16</a:t>
            </a:fld>
            <a:endParaRPr lang="en-GB"/>
          </a:p>
        </p:txBody>
      </p:sp>
    </p:spTree>
    <p:extLst>
      <p:ext uri="{BB962C8B-B14F-4D97-AF65-F5344CB8AC3E}">
        <p14:creationId xmlns:p14="http://schemas.microsoft.com/office/powerpoint/2010/main" val="1332839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FE306-09D0-D207-E96A-1635DE0ED9A5}"/>
              </a:ext>
            </a:extLst>
          </p:cNvPr>
          <p:cNvSpPr>
            <a:spLocks noGrp="1"/>
          </p:cNvSpPr>
          <p:nvPr>
            <p:ph type="title"/>
          </p:nvPr>
        </p:nvSpPr>
        <p:spPr>
          <a:xfrm>
            <a:off x="334198" y="585064"/>
            <a:ext cx="7273801" cy="650967"/>
          </a:xfrm>
        </p:spPr>
        <p:txBody>
          <a:bodyPr anchor="ctr">
            <a:normAutofit/>
          </a:bodyPr>
          <a:lstStyle/>
          <a:p>
            <a:r>
              <a:rPr lang="en-GB"/>
              <a:t>Heath Information Exchange</a:t>
            </a:r>
            <a:endParaRPr lang="en-GB" dirty="0"/>
          </a:p>
        </p:txBody>
      </p:sp>
      <p:pic>
        <p:nvPicPr>
          <p:cNvPr id="6" name="Content Placeholder 5">
            <a:extLst>
              <a:ext uri="{FF2B5EF4-FFF2-40B4-BE49-F238E27FC236}">
                <a16:creationId xmlns:a16="http://schemas.microsoft.com/office/drawing/2014/main" id="{F1B022BC-26EF-5C81-474D-54E74A8B6D23}"/>
              </a:ext>
            </a:extLst>
          </p:cNvPr>
          <p:cNvPicPr>
            <a:picLocks noGrp="1" noChangeAspect="1"/>
          </p:cNvPicPr>
          <p:nvPr>
            <p:ph idx="1"/>
          </p:nvPr>
        </p:nvPicPr>
        <p:blipFill>
          <a:blip r:embed="rId3"/>
          <a:stretch>
            <a:fillRect/>
          </a:stretch>
        </p:blipFill>
        <p:spPr>
          <a:xfrm>
            <a:off x="791362" y="1360896"/>
            <a:ext cx="4305595" cy="4589494"/>
          </a:xfrm>
          <a:prstGeom prst="rect">
            <a:avLst/>
          </a:prstGeom>
          <a:noFill/>
        </p:spPr>
      </p:pic>
      <p:sp>
        <p:nvSpPr>
          <p:cNvPr id="4" name="Footer Placeholder 3">
            <a:extLst>
              <a:ext uri="{FF2B5EF4-FFF2-40B4-BE49-F238E27FC236}">
                <a16:creationId xmlns:a16="http://schemas.microsoft.com/office/drawing/2014/main" id="{CD9EFC11-EF8C-F132-4303-7BEE884B8AB5}"/>
              </a:ext>
            </a:extLst>
          </p:cNvPr>
          <p:cNvSpPr>
            <a:spLocks noGrp="1"/>
          </p:cNvSpPr>
          <p:nvPr>
            <p:ph type="ftr" sz="quarter" idx="11"/>
          </p:nvPr>
        </p:nvSpPr>
        <p:spPr>
          <a:xfrm>
            <a:off x="3100354" y="6383547"/>
            <a:ext cx="5053046" cy="337928"/>
          </a:xfrm>
        </p:spPr>
        <p:txBody>
          <a:bodyPr anchor="t">
            <a:normAutofit/>
          </a:bodyPr>
          <a:lstStyle/>
          <a:p>
            <a:pPr>
              <a:spcAft>
                <a:spcPts val="600"/>
              </a:spcAft>
            </a:pPr>
            <a:r>
              <a:rPr lang="en-GB"/>
              <a:t>Document title</a:t>
            </a:r>
          </a:p>
        </p:txBody>
      </p:sp>
      <p:sp>
        <p:nvSpPr>
          <p:cNvPr id="5" name="Slide Number Placeholder 4">
            <a:extLst>
              <a:ext uri="{FF2B5EF4-FFF2-40B4-BE49-F238E27FC236}">
                <a16:creationId xmlns:a16="http://schemas.microsoft.com/office/drawing/2014/main" id="{492F8658-2F60-AB80-E619-030142BA5F54}"/>
              </a:ext>
            </a:extLst>
          </p:cNvPr>
          <p:cNvSpPr>
            <a:spLocks noGrp="1"/>
          </p:cNvSpPr>
          <p:nvPr>
            <p:ph type="sldNum" sz="quarter" idx="12"/>
          </p:nvPr>
        </p:nvSpPr>
        <p:spPr>
          <a:xfrm>
            <a:off x="10776000" y="6383547"/>
            <a:ext cx="984678" cy="337928"/>
          </a:xfrm>
        </p:spPr>
        <p:txBody>
          <a:bodyPr anchor="t">
            <a:normAutofit/>
          </a:bodyPr>
          <a:lstStyle/>
          <a:p>
            <a:pPr>
              <a:spcAft>
                <a:spcPts val="600"/>
              </a:spcAft>
            </a:pPr>
            <a:fld id="{D5EE3201-895B-4E99-A715-B8143136AEC7}" type="slidenum">
              <a:rPr lang="en-GB" smtClean="0"/>
              <a:pPr>
                <a:spcAft>
                  <a:spcPts val="600"/>
                </a:spcAft>
              </a:pPr>
              <a:t>17</a:t>
            </a:fld>
            <a:endParaRPr lang="en-GB"/>
          </a:p>
        </p:txBody>
      </p:sp>
      <p:sp>
        <p:nvSpPr>
          <p:cNvPr id="11" name="Content Placeholder 5">
            <a:extLst>
              <a:ext uri="{FF2B5EF4-FFF2-40B4-BE49-F238E27FC236}">
                <a16:creationId xmlns:a16="http://schemas.microsoft.com/office/drawing/2014/main" id="{5BF093CD-B155-7706-48BE-875143EFB40C}"/>
              </a:ext>
            </a:extLst>
          </p:cNvPr>
          <p:cNvSpPr>
            <a:spLocks noGrp="1"/>
          </p:cNvSpPr>
          <p:nvPr>
            <p:ph idx="13"/>
          </p:nvPr>
        </p:nvSpPr>
        <p:spPr>
          <a:xfrm>
            <a:off x="5735960" y="1587469"/>
            <a:ext cx="6024718" cy="4591738"/>
          </a:xfrm>
        </p:spPr>
        <p:txBody>
          <a:bodyPr/>
          <a:lstStyle/>
          <a:p>
            <a:pPr algn="ctr"/>
            <a:r>
              <a:rPr lang="en-US" sz="2800" dirty="0"/>
              <a:t>North London Hospice</a:t>
            </a:r>
          </a:p>
          <a:p>
            <a:pPr algn="ctr"/>
            <a:endParaRPr lang="en-US" sz="2800" dirty="0"/>
          </a:p>
          <a:p>
            <a:pPr algn="ctr"/>
            <a:r>
              <a:rPr lang="en-US" sz="2800" dirty="0"/>
              <a:t>Launched Access Dec 2020</a:t>
            </a:r>
          </a:p>
          <a:p>
            <a:pPr algn="ctr"/>
            <a:endParaRPr lang="en-US" sz="2800" dirty="0"/>
          </a:p>
          <a:p>
            <a:pPr algn="ctr"/>
            <a:r>
              <a:rPr lang="en-US" sz="2800" dirty="0"/>
              <a:t>in context link EMIS </a:t>
            </a:r>
          </a:p>
          <a:p>
            <a:endParaRPr lang="en-US" dirty="0"/>
          </a:p>
          <a:p>
            <a:endParaRPr lang="en-US" dirty="0"/>
          </a:p>
        </p:txBody>
      </p:sp>
      <p:graphicFrame>
        <p:nvGraphicFramePr>
          <p:cNvPr id="7" name="Table 7">
            <a:extLst>
              <a:ext uri="{FF2B5EF4-FFF2-40B4-BE49-F238E27FC236}">
                <a16:creationId xmlns:a16="http://schemas.microsoft.com/office/drawing/2014/main" id="{E6D157AB-B3DC-651E-201A-0875B5DABE42}"/>
              </a:ext>
            </a:extLst>
          </p:cNvPr>
          <p:cNvGraphicFramePr>
            <a:graphicFrameLocks noGrp="1"/>
          </p:cNvGraphicFramePr>
          <p:nvPr>
            <p:ph idx="14"/>
            <p:extLst>
              <p:ext uri="{D42A27DB-BD31-4B8C-83A1-F6EECF244321}">
                <p14:modId xmlns:p14="http://schemas.microsoft.com/office/powerpoint/2010/main" val="3972235327"/>
              </p:ext>
            </p:extLst>
          </p:nvPr>
        </p:nvGraphicFramePr>
        <p:xfrm>
          <a:off x="5735960" y="3380282"/>
          <a:ext cx="6024718" cy="2525844"/>
        </p:xfrm>
        <a:graphic>
          <a:graphicData uri="http://schemas.openxmlformats.org/drawingml/2006/table">
            <a:tbl>
              <a:tblPr firstRow="1" bandRow="1">
                <a:tableStyleId>{5C22544A-7EE6-4342-B048-85BDC9FD1C3A}</a:tableStyleId>
              </a:tblPr>
              <a:tblGrid>
                <a:gridCol w="3888432">
                  <a:extLst>
                    <a:ext uri="{9D8B030D-6E8A-4147-A177-3AD203B41FA5}">
                      <a16:colId xmlns:a16="http://schemas.microsoft.com/office/drawing/2014/main" val="1253926279"/>
                    </a:ext>
                  </a:extLst>
                </a:gridCol>
                <a:gridCol w="2136286">
                  <a:extLst>
                    <a:ext uri="{9D8B030D-6E8A-4147-A177-3AD203B41FA5}">
                      <a16:colId xmlns:a16="http://schemas.microsoft.com/office/drawing/2014/main" val="3419356967"/>
                    </a:ext>
                  </a:extLst>
                </a:gridCol>
              </a:tblGrid>
              <a:tr h="691448">
                <a:tc>
                  <a:txBody>
                    <a:bodyPr/>
                    <a:lstStyle/>
                    <a:p>
                      <a:pPr algn="ctr"/>
                      <a:r>
                        <a:rPr lang="en-GB" sz="2400" dirty="0"/>
                        <a:t>Date</a:t>
                      </a:r>
                    </a:p>
                  </a:txBody>
                  <a:tcPr/>
                </a:tc>
                <a:tc>
                  <a:txBody>
                    <a:bodyPr/>
                    <a:lstStyle/>
                    <a:p>
                      <a:pPr algn="ctr"/>
                      <a:r>
                        <a:rPr lang="en-GB" sz="2400" dirty="0"/>
                        <a:t>Usage </a:t>
                      </a:r>
                    </a:p>
                  </a:txBody>
                  <a:tcPr/>
                </a:tc>
                <a:extLst>
                  <a:ext uri="{0D108BD9-81ED-4DB2-BD59-A6C34878D82A}">
                    <a16:rowId xmlns:a16="http://schemas.microsoft.com/office/drawing/2014/main" val="1021023705"/>
                  </a:ext>
                </a:extLst>
              </a:tr>
              <a:tr h="917198">
                <a:tc>
                  <a:txBody>
                    <a:bodyPr/>
                    <a:lstStyle/>
                    <a:p>
                      <a:r>
                        <a:rPr lang="en-GB" sz="2400" dirty="0"/>
                        <a:t>April 2020-March 2021</a:t>
                      </a:r>
                    </a:p>
                  </a:txBody>
                  <a:tcPr/>
                </a:tc>
                <a:tc>
                  <a:txBody>
                    <a:bodyPr/>
                    <a:lstStyle/>
                    <a:p>
                      <a:pPr algn="ctr"/>
                      <a:r>
                        <a:rPr lang="en-GB" sz="2400" dirty="0"/>
                        <a:t>2,902</a:t>
                      </a:r>
                    </a:p>
                  </a:txBody>
                  <a:tcPr/>
                </a:tc>
                <a:extLst>
                  <a:ext uri="{0D108BD9-81ED-4DB2-BD59-A6C34878D82A}">
                    <a16:rowId xmlns:a16="http://schemas.microsoft.com/office/drawing/2014/main" val="306476939"/>
                  </a:ext>
                </a:extLst>
              </a:tr>
              <a:tr h="917198">
                <a:tc>
                  <a:txBody>
                    <a:bodyPr/>
                    <a:lstStyle/>
                    <a:p>
                      <a:r>
                        <a:rPr lang="en-GB" sz="2400" dirty="0"/>
                        <a:t>April 2021-March 2022</a:t>
                      </a:r>
                    </a:p>
                  </a:txBody>
                  <a:tcPr/>
                </a:tc>
                <a:tc>
                  <a:txBody>
                    <a:bodyPr/>
                    <a:lstStyle/>
                    <a:p>
                      <a:pPr algn="ctr"/>
                      <a:r>
                        <a:rPr lang="en-GB" sz="2400" dirty="0"/>
                        <a:t>26,618</a:t>
                      </a:r>
                    </a:p>
                  </a:txBody>
                  <a:tcPr/>
                </a:tc>
                <a:extLst>
                  <a:ext uri="{0D108BD9-81ED-4DB2-BD59-A6C34878D82A}">
                    <a16:rowId xmlns:a16="http://schemas.microsoft.com/office/drawing/2014/main" val="1711418297"/>
                  </a:ext>
                </a:extLst>
              </a:tr>
            </a:tbl>
          </a:graphicData>
        </a:graphic>
      </p:graphicFrame>
    </p:spTree>
    <p:extLst>
      <p:ext uri="{BB962C8B-B14F-4D97-AF65-F5344CB8AC3E}">
        <p14:creationId xmlns:p14="http://schemas.microsoft.com/office/powerpoint/2010/main" val="2099400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2210EF7-D358-D1D6-172F-1F70021E907D}"/>
              </a:ext>
            </a:extLst>
          </p:cNvPr>
          <p:cNvSpPr>
            <a:spLocks noGrp="1"/>
          </p:cNvSpPr>
          <p:nvPr>
            <p:ph idx="1"/>
          </p:nvPr>
        </p:nvSpPr>
        <p:spPr>
          <a:xfrm>
            <a:off x="983432" y="332656"/>
            <a:ext cx="10777246" cy="5844307"/>
          </a:xfrm>
        </p:spPr>
        <p:txBody>
          <a:bodyPr/>
          <a:lstStyle/>
          <a:p>
            <a:pPr marL="342900" indent="-342900">
              <a:lnSpc>
                <a:spcPct val="150000"/>
              </a:lnSpc>
              <a:buFont typeface="Arial" panose="020B0604020202020204" pitchFamily="34" charset="0"/>
              <a:buChar char="•"/>
            </a:pPr>
            <a:r>
              <a:rPr lang="en-GB" sz="2800" dirty="0"/>
              <a:t>Raise CG profile: New staff inductions to introduce the role</a:t>
            </a:r>
          </a:p>
          <a:p>
            <a:pPr marL="342900" indent="-342900">
              <a:lnSpc>
                <a:spcPct val="150000"/>
              </a:lnSpc>
              <a:buFont typeface="Arial" panose="020B0604020202020204" pitchFamily="34" charset="0"/>
              <a:buChar char="•"/>
            </a:pPr>
            <a:r>
              <a:rPr lang="en-GB" sz="2800" dirty="0"/>
              <a:t>Working with Information Governance Steering Group: SIRO, DPO, CEO etc</a:t>
            </a:r>
          </a:p>
          <a:p>
            <a:pPr marL="342900" indent="-342900">
              <a:lnSpc>
                <a:spcPct val="150000"/>
              </a:lnSpc>
              <a:buFont typeface="Arial" panose="020B0604020202020204" pitchFamily="34" charset="0"/>
              <a:buChar char="•"/>
            </a:pPr>
            <a:r>
              <a:rPr lang="en-GB" sz="2800" dirty="0"/>
              <a:t>Email address for enquiries internal and shared public</a:t>
            </a:r>
          </a:p>
          <a:p>
            <a:pPr marL="342900" indent="-342900">
              <a:lnSpc>
                <a:spcPct val="150000"/>
              </a:lnSpc>
              <a:buFont typeface="Arial" panose="020B0604020202020204" pitchFamily="34" charset="0"/>
              <a:buChar char="•"/>
            </a:pPr>
            <a:r>
              <a:rPr lang="en-GB" sz="2800" dirty="0"/>
              <a:t>Respond to incidents, learning and requests for records.</a:t>
            </a:r>
          </a:p>
          <a:p>
            <a:pPr marL="342900" indent="-342900">
              <a:lnSpc>
                <a:spcPct val="150000"/>
              </a:lnSpc>
              <a:buFont typeface="Arial" panose="020B0604020202020204" pitchFamily="34" charset="0"/>
              <a:buChar char="•"/>
            </a:pPr>
            <a:r>
              <a:rPr lang="en-GB" sz="2800" dirty="0"/>
              <a:t>Support digital record sharing: HIE and Medical Examiners’ service pilot scrutiny of inpatient unit deaths.</a:t>
            </a:r>
          </a:p>
          <a:p>
            <a:pPr marL="342900" indent="-342900">
              <a:lnSpc>
                <a:spcPct val="150000"/>
              </a:lnSpc>
              <a:buFont typeface="Arial" panose="020B0604020202020204" pitchFamily="34" charset="0"/>
              <a:buChar char="•"/>
            </a:pPr>
            <a:r>
              <a:rPr lang="en-GB" sz="2800" dirty="0"/>
              <a:t>Quality group UCP</a:t>
            </a:r>
          </a:p>
        </p:txBody>
      </p:sp>
      <p:sp>
        <p:nvSpPr>
          <p:cNvPr id="4" name="Slide Number Placeholder 3">
            <a:extLst>
              <a:ext uri="{FF2B5EF4-FFF2-40B4-BE49-F238E27FC236}">
                <a16:creationId xmlns:a16="http://schemas.microsoft.com/office/drawing/2014/main" id="{FF99FF4B-2835-F0A3-7F22-A825CEA234EE}"/>
              </a:ext>
            </a:extLst>
          </p:cNvPr>
          <p:cNvSpPr>
            <a:spLocks noGrp="1"/>
          </p:cNvSpPr>
          <p:nvPr>
            <p:ph type="sldNum" sz="quarter" idx="12"/>
          </p:nvPr>
        </p:nvSpPr>
        <p:spPr/>
        <p:txBody>
          <a:bodyPr/>
          <a:lstStyle/>
          <a:p>
            <a:fld id="{D5EE3201-895B-4E99-A715-B8143136AEC7}" type="slidenum">
              <a:rPr lang="en-GB" smtClean="0"/>
              <a:t>18</a:t>
            </a:fld>
            <a:endParaRPr lang="en-GB"/>
          </a:p>
        </p:txBody>
      </p:sp>
    </p:spTree>
    <p:extLst>
      <p:ext uri="{BB962C8B-B14F-4D97-AF65-F5344CB8AC3E}">
        <p14:creationId xmlns:p14="http://schemas.microsoft.com/office/powerpoint/2010/main" val="2388177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628CE-2DE8-46F3-A3D4-85AF907D297A}"/>
              </a:ext>
            </a:extLst>
          </p:cNvPr>
          <p:cNvSpPr>
            <a:spLocks noGrp="1"/>
          </p:cNvSpPr>
          <p:nvPr>
            <p:ph type="title"/>
          </p:nvPr>
        </p:nvSpPr>
        <p:spPr>
          <a:xfrm>
            <a:off x="551384" y="633101"/>
            <a:ext cx="6912768" cy="5892243"/>
          </a:xfrm>
        </p:spPr>
        <p:txBody>
          <a:bodyPr/>
          <a:lstStyle/>
          <a:p>
            <a:r>
              <a:rPr lang="en-GB" dirty="0"/>
              <a:t>What next?</a:t>
            </a:r>
            <a:br>
              <a:rPr lang="en-GB" dirty="0">
                <a:solidFill>
                  <a:schemeClr val="tx1"/>
                </a:solidFill>
              </a:rPr>
            </a:br>
            <a:br>
              <a:rPr lang="en-GB" dirty="0">
                <a:solidFill>
                  <a:schemeClr val="tx1"/>
                </a:solidFill>
              </a:rPr>
            </a:br>
            <a:r>
              <a:rPr lang="en-GB" dirty="0">
                <a:solidFill>
                  <a:schemeClr val="tx1"/>
                </a:solidFill>
              </a:rPr>
              <a:t>NCL Single point of Access</a:t>
            </a:r>
            <a:br>
              <a:rPr lang="en-GB" dirty="0">
                <a:solidFill>
                  <a:schemeClr val="tx1"/>
                </a:solidFill>
              </a:rPr>
            </a:br>
            <a:br>
              <a:rPr lang="en-GB" dirty="0">
                <a:solidFill>
                  <a:schemeClr val="tx1"/>
                </a:solidFill>
              </a:rPr>
            </a:br>
            <a:r>
              <a:rPr lang="en-GB" dirty="0">
                <a:solidFill>
                  <a:schemeClr val="tx1"/>
                </a:solidFill>
              </a:rPr>
              <a:t>Medical Examiners Service pilot</a:t>
            </a:r>
            <a:br>
              <a:rPr lang="en-GB" dirty="0">
                <a:solidFill>
                  <a:schemeClr val="tx1"/>
                </a:solidFill>
              </a:rPr>
            </a:br>
            <a:br>
              <a:rPr lang="en-GB" dirty="0">
                <a:solidFill>
                  <a:schemeClr val="tx1"/>
                </a:solidFill>
              </a:rPr>
            </a:br>
            <a:r>
              <a:rPr lang="en-GB" dirty="0">
                <a:solidFill>
                  <a:schemeClr val="tx1"/>
                </a:solidFill>
              </a:rPr>
              <a:t>Research</a:t>
            </a:r>
            <a:br>
              <a:rPr lang="en-GB" dirty="0">
                <a:solidFill>
                  <a:schemeClr val="tx1"/>
                </a:solidFill>
              </a:rPr>
            </a:br>
            <a:br>
              <a:rPr lang="en-GB" dirty="0">
                <a:solidFill>
                  <a:schemeClr val="tx1"/>
                </a:solidFill>
              </a:rPr>
            </a:br>
            <a:r>
              <a:rPr lang="en-GB" dirty="0">
                <a:solidFill>
                  <a:schemeClr val="tx1"/>
                </a:solidFill>
              </a:rPr>
              <a:t>Sharing NLH data: reciprocity</a:t>
            </a:r>
            <a:br>
              <a:rPr lang="en-GB" dirty="0"/>
            </a:br>
            <a:endParaRPr lang="en-GB" dirty="0"/>
          </a:p>
        </p:txBody>
      </p:sp>
      <p:pic>
        <p:nvPicPr>
          <p:cNvPr id="4" name="Picture 3">
            <a:extLst>
              <a:ext uri="{FF2B5EF4-FFF2-40B4-BE49-F238E27FC236}">
                <a16:creationId xmlns:a16="http://schemas.microsoft.com/office/drawing/2014/main" id="{5DDE83EE-658E-4F05-85D7-90B337A20FE5}"/>
              </a:ext>
            </a:extLst>
          </p:cNvPr>
          <p:cNvPicPr>
            <a:picLocks noChangeAspect="1"/>
          </p:cNvPicPr>
          <p:nvPr/>
        </p:nvPicPr>
        <p:blipFill>
          <a:blip r:embed="rId3"/>
          <a:stretch>
            <a:fillRect/>
          </a:stretch>
        </p:blipFill>
        <p:spPr>
          <a:xfrm>
            <a:off x="8112224" y="1196752"/>
            <a:ext cx="3672408" cy="4861372"/>
          </a:xfrm>
          <a:prstGeom prst="rect">
            <a:avLst/>
          </a:prstGeom>
        </p:spPr>
      </p:pic>
    </p:spTree>
    <p:extLst>
      <p:ext uri="{BB962C8B-B14F-4D97-AF65-F5344CB8AC3E}">
        <p14:creationId xmlns:p14="http://schemas.microsoft.com/office/powerpoint/2010/main" val="355122298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3B05BB-CAC6-F67F-F6E4-E8781828503C}"/>
              </a:ext>
            </a:extLst>
          </p:cNvPr>
          <p:cNvSpPr>
            <a:spLocks noGrp="1"/>
          </p:cNvSpPr>
          <p:nvPr>
            <p:ph type="title"/>
          </p:nvPr>
        </p:nvSpPr>
        <p:spPr>
          <a:xfrm>
            <a:off x="334198" y="598990"/>
            <a:ext cx="4459088" cy="644004"/>
          </a:xfrm>
        </p:spPr>
        <p:txBody>
          <a:bodyPr wrap="square"/>
          <a:lstStyle/>
          <a:p>
            <a:r>
              <a:rPr lang="en-GB" dirty="0">
                <a:solidFill>
                  <a:schemeClr val="accent1"/>
                </a:solidFill>
              </a:rPr>
              <a:t>The Brief</a:t>
            </a:r>
          </a:p>
        </p:txBody>
      </p:sp>
      <p:sp>
        <p:nvSpPr>
          <p:cNvPr id="5" name="Content Placeholder 4">
            <a:extLst>
              <a:ext uri="{FF2B5EF4-FFF2-40B4-BE49-F238E27FC236}">
                <a16:creationId xmlns:a16="http://schemas.microsoft.com/office/drawing/2014/main" id="{5997016A-679A-2270-B991-5B40F9BF94CF}"/>
              </a:ext>
            </a:extLst>
          </p:cNvPr>
          <p:cNvSpPr>
            <a:spLocks noGrp="1"/>
          </p:cNvSpPr>
          <p:nvPr>
            <p:ph idx="1"/>
          </p:nvPr>
        </p:nvSpPr>
        <p:spPr>
          <a:xfrm>
            <a:off x="983432" y="1734503"/>
            <a:ext cx="10081120" cy="2270561"/>
          </a:xfrm>
        </p:spPr>
        <p:txBody>
          <a:bodyPr/>
          <a:lstStyle/>
          <a:p>
            <a:pPr marL="457200" indent="-457200" algn="l">
              <a:lnSpc>
                <a:spcPct val="150000"/>
              </a:lnSpc>
              <a:buFont typeface="Arial" panose="020B0604020202020204" pitchFamily="34" charset="0"/>
              <a:buChar char="•"/>
            </a:pPr>
            <a:r>
              <a:rPr lang="en-GB" sz="3200" b="0" i="0" u="none" strike="noStrike" baseline="0" dirty="0">
                <a:solidFill>
                  <a:schemeClr val="accent2">
                    <a:lumMod val="75000"/>
                  </a:schemeClr>
                </a:solidFill>
                <a:latin typeface="Calibri" panose="020F0502020204030204" pitchFamily="34" charset="0"/>
              </a:rPr>
              <a:t>What issues do I see as a Caldicott Guardian? </a:t>
            </a:r>
            <a:endParaRPr lang="en-GB" sz="3200" dirty="0">
              <a:solidFill>
                <a:schemeClr val="accent2">
                  <a:lumMod val="75000"/>
                </a:schemeClr>
              </a:solidFill>
              <a:latin typeface="Calibri" panose="020F0502020204030204" pitchFamily="34" charset="0"/>
            </a:endParaRPr>
          </a:p>
          <a:p>
            <a:pPr marL="457200" indent="-457200" algn="l">
              <a:lnSpc>
                <a:spcPct val="150000"/>
              </a:lnSpc>
              <a:buFont typeface="Arial" panose="020B0604020202020204" pitchFamily="34" charset="0"/>
              <a:buChar char="•"/>
            </a:pPr>
            <a:r>
              <a:rPr lang="en-GB" sz="3200" b="0" i="0" u="none" strike="noStrike" baseline="0" dirty="0">
                <a:solidFill>
                  <a:schemeClr val="accent2">
                    <a:lumMod val="75000"/>
                  </a:schemeClr>
                </a:solidFill>
                <a:latin typeface="Calibri" panose="020F0502020204030204" pitchFamily="34" charset="0"/>
              </a:rPr>
              <a:t>Examples in practice: </a:t>
            </a:r>
            <a:r>
              <a:rPr lang="en-GB" sz="3200" dirty="0">
                <a:solidFill>
                  <a:schemeClr val="accent2">
                    <a:lumMod val="75000"/>
                  </a:schemeClr>
                </a:solidFill>
                <a:latin typeface="Calibri" panose="020F0502020204030204" pitchFamily="34" charset="0"/>
              </a:rPr>
              <a:t>C</a:t>
            </a:r>
            <a:r>
              <a:rPr lang="en-GB" sz="3200" b="0" i="0" u="none" strike="noStrike" baseline="0" dirty="0">
                <a:solidFill>
                  <a:schemeClr val="accent2">
                    <a:lumMod val="75000"/>
                  </a:schemeClr>
                </a:solidFill>
                <a:latin typeface="Calibri" panose="020F0502020204030204" pitchFamily="34" charset="0"/>
              </a:rPr>
              <a:t>ase studies and information sharing around Covid-19</a:t>
            </a:r>
          </a:p>
          <a:p>
            <a:pPr marL="457200" indent="-457200" algn="l">
              <a:lnSpc>
                <a:spcPct val="150000"/>
              </a:lnSpc>
              <a:buFont typeface="Arial" panose="020B0604020202020204" pitchFamily="34" charset="0"/>
              <a:buChar char="•"/>
            </a:pPr>
            <a:r>
              <a:rPr lang="en-GB" sz="3200" dirty="0">
                <a:solidFill>
                  <a:schemeClr val="accent2">
                    <a:lumMod val="75000"/>
                  </a:schemeClr>
                </a:solidFill>
                <a:latin typeface="Calibri" panose="020F0502020204030204" pitchFamily="34" charset="0"/>
              </a:rPr>
              <a:t>C</a:t>
            </a:r>
            <a:r>
              <a:rPr lang="en-GB" sz="3200" b="0" i="0" u="none" strike="noStrike" baseline="0" dirty="0">
                <a:solidFill>
                  <a:schemeClr val="accent2">
                    <a:lumMod val="75000"/>
                  </a:schemeClr>
                </a:solidFill>
                <a:latin typeface="Calibri" panose="020F0502020204030204" pitchFamily="34" charset="0"/>
              </a:rPr>
              <a:t>aldicott decision making: improving practice and supporting frontline staff</a:t>
            </a:r>
            <a:r>
              <a:rPr lang="en-GB" sz="3600" dirty="0">
                <a:solidFill>
                  <a:schemeClr val="accent2">
                    <a:lumMod val="75000"/>
                  </a:schemeClr>
                </a:solidFill>
              </a:rPr>
              <a:t>.</a:t>
            </a:r>
          </a:p>
        </p:txBody>
      </p:sp>
      <p:sp>
        <p:nvSpPr>
          <p:cNvPr id="8" name="Footer Placeholder 7">
            <a:extLst>
              <a:ext uri="{FF2B5EF4-FFF2-40B4-BE49-F238E27FC236}">
                <a16:creationId xmlns:a16="http://schemas.microsoft.com/office/drawing/2014/main" id="{51045B84-7515-A5C7-36C1-878BF9BEA2D0}"/>
              </a:ext>
            </a:extLst>
          </p:cNvPr>
          <p:cNvSpPr>
            <a:spLocks noGrp="1"/>
          </p:cNvSpPr>
          <p:nvPr>
            <p:ph type="ftr" sz="quarter" idx="11"/>
          </p:nvPr>
        </p:nvSpPr>
        <p:spPr/>
        <p:txBody>
          <a:bodyPr/>
          <a:lstStyle/>
          <a:p>
            <a:r>
              <a:rPr lang="en-GB" sz="1200" b="1" i="0" u="none" strike="noStrike" baseline="0" dirty="0">
                <a:solidFill>
                  <a:schemeClr val="accent2">
                    <a:lumMod val="60000"/>
                    <a:lumOff val="40000"/>
                  </a:schemeClr>
                </a:solidFill>
                <a:latin typeface="Calibri-Bold"/>
              </a:rPr>
              <a:t>My </a:t>
            </a:r>
            <a:r>
              <a:rPr lang="en-GB" sz="1200" dirty="0">
                <a:solidFill>
                  <a:schemeClr val="accent2">
                    <a:lumMod val="60000"/>
                    <a:lumOff val="40000"/>
                  </a:schemeClr>
                </a:solidFill>
                <a:latin typeface="Calibri-Bold"/>
              </a:rPr>
              <a:t>experience as a Caldicott Guardian in end of life </a:t>
            </a:r>
            <a:r>
              <a:rPr lang="en-GB" sz="1200" dirty="0" err="1">
                <a:solidFill>
                  <a:schemeClr val="accent2">
                    <a:lumMod val="60000"/>
                    <a:lumOff val="40000"/>
                  </a:schemeClr>
                </a:solidFill>
                <a:latin typeface="Calibri-Bold"/>
              </a:rPr>
              <a:t>care</a:t>
            </a:r>
            <a:r>
              <a:rPr lang="en-GB" sz="1200" b="1" i="0" u="none" strike="noStrike" baseline="0" dirty="0" err="1">
                <a:solidFill>
                  <a:srgbClr val="FFFFFF"/>
                </a:solidFill>
                <a:latin typeface="Calibri-Bold"/>
              </a:rPr>
              <a:t>n</a:t>
            </a:r>
            <a:r>
              <a:rPr lang="en-GB" sz="1200" b="1" i="0" u="none" strike="noStrike" baseline="0" dirty="0">
                <a:solidFill>
                  <a:srgbClr val="FFFFFF"/>
                </a:solidFill>
                <a:latin typeface="Calibri-Bold"/>
              </a:rPr>
              <a:t> </a:t>
            </a:r>
            <a:endParaRPr lang="en-GB" sz="9600" dirty="0"/>
          </a:p>
        </p:txBody>
      </p:sp>
      <p:sp>
        <p:nvSpPr>
          <p:cNvPr id="9" name="Slide Number Placeholder 8">
            <a:extLst>
              <a:ext uri="{FF2B5EF4-FFF2-40B4-BE49-F238E27FC236}">
                <a16:creationId xmlns:a16="http://schemas.microsoft.com/office/drawing/2014/main" id="{2B47957C-9445-3BFC-4EA3-6C618B4C188A}"/>
              </a:ext>
            </a:extLst>
          </p:cNvPr>
          <p:cNvSpPr>
            <a:spLocks noGrp="1"/>
          </p:cNvSpPr>
          <p:nvPr>
            <p:ph type="sldNum" sz="quarter" idx="12"/>
          </p:nvPr>
        </p:nvSpPr>
        <p:spPr/>
        <p:txBody>
          <a:bodyPr/>
          <a:lstStyle/>
          <a:p>
            <a:fld id="{D5EE3201-895B-4E99-A715-B8143136AEC7}" type="slidenum">
              <a:rPr lang="en-GB" smtClean="0"/>
              <a:t>2</a:t>
            </a:fld>
            <a:endParaRPr lang="en-GB"/>
          </a:p>
        </p:txBody>
      </p:sp>
    </p:spTree>
    <p:extLst>
      <p:ext uri="{BB962C8B-B14F-4D97-AF65-F5344CB8AC3E}">
        <p14:creationId xmlns:p14="http://schemas.microsoft.com/office/powerpoint/2010/main" val="4240579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36E4F9D-2743-F321-346C-99DB2A91283A}"/>
              </a:ext>
            </a:extLst>
          </p:cNvPr>
          <p:cNvSpPr>
            <a:spLocks noGrp="1"/>
          </p:cNvSpPr>
          <p:nvPr>
            <p:ph type="body" sz="quarter" idx="11"/>
          </p:nvPr>
        </p:nvSpPr>
        <p:spPr/>
        <p:txBody>
          <a:bodyPr/>
          <a:lstStyle/>
          <a:p>
            <a:r>
              <a:rPr lang="en-GB" dirty="0"/>
              <a:t>Thank you</a:t>
            </a:r>
          </a:p>
        </p:txBody>
      </p:sp>
    </p:spTree>
    <p:extLst>
      <p:ext uri="{BB962C8B-B14F-4D97-AF65-F5344CB8AC3E}">
        <p14:creationId xmlns:p14="http://schemas.microsoft.com/office/powerpoint/2010/main" val="1564041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ED056D-68A2-4AC5-965E-DCD24E94CD90}"/>
              </a:ext>
            </a:extLst>
          </p:cNvPr>
          <p:cNvPicPr>
            <a:picLocks noChangeAspect="1"/>
          </p:cNvPicPr>
          <p:nvPr/>
        </p:nvPicPr>
        <p:blipFill>
          <a:blip r:embed="rId3"/>
          <a:stretch>
            <a:fillRect/>
          </a:stretch>
        </p:blipFill>
        <p:spPr>
          <a:xfrm>
            <a:off x="948361" y="4725144"/>
            <a:ext cx="2780331" cy="1142602"/>
          </a:xfrm>
          <a:prstGeom prst="rect">
            <a:avLst/>
          </a:prstGeom>
        </p:spPr>
      </p:pic>
      <p:pic>
        <p:nvPicPr>
          <p:cNvPr id="6" name="Picture 5">
            <a:extLst>
              <a:ext uri="{FF2B5EF4-FFF2-40B4-BE49-F238E27FC236}">
                <a16:creationId xmlns:a16="http://schemas.microsoft.com/office/drawing/2014/main" id="{3B7D2DBB-6F29-4895-B61F-8D6BE23B14B5}"/>
              </a:ext>
            </a:extLst>
          </p:cNvPr>
          <p:cNvPicPr>
            <a:picLocks noChangeAspect="1"/>
          </p:cNvPicPr>
          <p:nvPr/>
        </p:nvPicPr>
        <p:blipFill>
          <a:blip r:embed="rId4"/>
          <a:stretch>
            <a:fillRect/>
          </a:stretch>
        </p:blipFill>
        <p:spPr>
          <a:xfrm>
            <a:off x="3142774" y="1954985"/>
            <a:ext cx="4458929" cy="1664535"/>
          </a:xfrm>
          <a:prstGeom prst="rect">
            <a:avLst/>
          </a:prstGeom>
        </p:spPr>
      </p:pic>
      <p:pic>
        <p:nvPicPr>
          <p:cNvPr id="7" name="Picture 6">
            <a:extLst>
              <a:ext uri="{FF2B5EF4-FFF2-40B4-BE49-F238E27FC236}">
                <a16:creationId xmlns:a16="http://schemas.microsoft.com/office/drawing/2014/main" id="{709D81D9-7411-4C7C-9581-3CFD2EEA5BB9}"/>
              </a:ext>
            </a:extLst>
          </p:cNvPr>
          <p:cNvPicPr>
            <a:picLocks noChangeAspect="1"/>
          </p:cNvPicPr>
          <p:nvPr/>
        </p:nvPicPr>
        <p:blipFill>
          <a:blip r:embed="rId5"/>
          <a:stretch>
            <a:fillRect/>
          </a:stretch>
        </p:blipFill>
        <p:spPr>
          <a:xfrm>
            <a:off x="8063880" y="1685675"/>
            <a:ext cx="3327946" cy="2241411"/>
          </a:xfrm>
          <a:prstGeom prst="rect">
            <a:avLst/>
          </a:prstGeom>
        </p:spPr>
      </p:pic>
      <p:pic>
        <p:nvPicPr>
          <p:cNvPr id="8" name="Picture 7">
            <a:extLst>
              <a:ext uri="{FF2B5EF4-FFF2-40B4-BE49-F238E27FC236}">
                <a16:creationId xmlns:a16="http://schemas.microsoft.com/office/drawing/2014/main" id="{D1412519-11E4-44C3-BFFA-9082DB015B70}"/>
              </a:ext>
            </a:extLst>
          </p:cNvPr>
          <p:cNvPicPr>
            <a:picLocks noChangeAspect="1"/>
          </p:cNvPicPr>
          <p:nvPr/>
        </p:nvPicPr>
        <p:blipFill>
          <a:blip r:embed="rId6"/>
          <a:stretch>
            <a:fillRect/>
          </a:stretch>
        </p:blipFill>
        <p:spPr>
          <a:xfrm>
            <a:off x="983432" y="1954985"/>
            <a:ext cx="1697165" cy="1828717"/>
          </a:xfrm>
          <a:prstGeom prst="rect">
            <a:avLst/>
          </a:prstGeom>
        </p:spPr>
      </p:pic>
      <p:sp>
        <p:nvSpPr>
          <p:cNvPr id="10" name="Title 9">
            <a:extLst>
              <a:ext uri="{FF2B5EF4-FFF2-40B4-BE49-F238E27FC236}">
                <a16:creationId xmlns:a16="http://schemas.microsoft.com/office/drawing/2014/main" id="{16D15568-7BD3-4D6E-8835-BDDDE8367D4A}"/>
              </a:ext>
            </a:extLst>
          </p:cNvPr>
          <p:cNvSpPr>
            <a:spLocks noGrp="1"/>
          </p:cNvSpPr>
          <p:nvPr>
            <p:ph type="title"/>
          </p:nvPr>
        </p:nvSpPr>
        <p:spPr>
          <a:xfrm>
            <a:off x="1271464" y="136234"/>
            <a:ext cx="10153128" cy="1142602"/>
          </a:xfrm>
        </p:spPr>
        <p:txBody>
          <a:bodyPr/>
          <a:lstStyle/>
          <a:p>
            <a:r>
              <a:rPr lang="en-GB" dirty="0"/>
              <a:t>My Experience: Clinician’s Experience</a:t>
            </a:r>
          </a:p>
        </p:txBody>
      </p:sp>
      <p:pic>
        <p:nvPicPr>
          <p:cNvPr id="1026" name="Picture 2">
            <a:extLst>
              <a:ext uri="{FF2B5EF4-FFF2-40B4-BE49-F238E27FC236}">
                <a16:creationId xmlns:a16="http://schemas.microsoft.com/office/drawing/2014/main" id="{F7E4E94D-B5C4-3EEF-AC55-23C504443F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63880" y="4295667"/>
            <a:ext cx="2662799" cy="22796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KCGC">
            <a:extLst>
              <a:ext uri="{FF2B5EF4-FFF2-40B4-BE49-F238E27FC236}">
                <a16:creationId xmlns:a16="http://schemas.microsoft.com/office/drawing/2014/main" id="{C285DBE2-1CBB-6B15-8839-732A2ACD44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95800" y="4275643"/>
            <a:ext cx="2780332" cy="2235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43168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56B5D-9706-D5F1-912E-A0A63D18E249}"/>
              </a:ext>
            </a:extLst>
          </p:cNvPr>
          <p:cNvSpPr>
            <a:spLocks noGrp="1"/>
          </p:cNvSpPr>
          <p:nvPr>
            <p:ph type="title"/>
          </p:nvPr>
        </p:nvSpPr>
        <p:spPr/>
        <p:txBody>
          <a:bodyPr/>
          <a:lstStyle/>
          <a:p>
            <a:r>
              <a:rPr lang="en-GB" dirty="0"/>
              <a:t>What are the issues?</a:t>
            </a:r>
          </a:p>
        </p:txBody>
      </p:sp>
      <p:sp>
        <p:nvSpPr>
          <p:cNvPr id="3" name="Footer Placeholder 2">
            <a:extLst>
              <a:ext uri="{FF2B5EF4-FFF2-40B4-BE49-F238E27FC236}">
                <a16:creationId xmlns:a16="http://schemas.microsoft.com/office/drawing/2014/main" id="{226B6F26-5E00-AE49-2102-89638509D904}"/>
              </a:ext>
            </a:extLst>
          </p:cNvPr>
          <p:cNvSpPr>
            <a:spLocks noGrp="1"/>
          </p:cNvSpPr>
          <p:nvPr>
            <p:ph type="ftr" sz="quarter" idx="11"/>
          </p:nvPr>
        </p:nvSpPr>
        <p:spPr/>
        <p:txBody>
          <a:bodyPr/>
          <a:lstStyle/>
          <a:p>
            <a:r>
              <a:rPr lang="en-GB"/>
              <a:t>Document title</a:t>
            </a:r>
            <a:endParaRPr lang="en-GB" dirty="0"/>
          </a:p>
        </p:txBody>
      </p:sp>
      <p:sp>
        <p:nvSpPr>
          <p:cNvPr id="4" name="Slide Number Placeholder 3">
            <a:extLst>
              <a:ext uri="{FF2B5EF4-FFF2-40B4-BE49-F238E27FC236}">
                <a16:creationId xmlns:a16="http://schemas.microsoft.com/office/drawing/2014/main" id="{0EC6AFDF-6DBA-4B0B-F2FD-CA05BCB10159}"/>
              </a:ext>
            </a:extLst>
          </p:cNvPr>
          <p:cNvSpPr>
            <a:spLocks noGrp="1"/>
          </p:cNvSpPr>
          <p:nvPr>
            <p:ph type="sldNum" sz="quarter" idx="12"/>
          </p:nvPr>
        </p:nvSpPr>
        <p:spPr/>
        <p:txBody>
          <a:bodyPr/>
          <a:lstStyle/>
          <a:p>
            <a:fld id="{D5EE3201-895B-4E99-A715-B8143136AEC7}" type="slidenum">
              <a:rPr lang="en-GB" smtClean="0"/>
              <a:t>4</a:t>
            </a:fld>
            <a:endParaRPr lang="en-GB"/>
          </a:p>
        </p:txBody>
      </p:sp>
    </p:spTree>
    <p:extLst>
      <p:ext uri="{BB962C8B-B14F-4D97-AF65-F5344CB8AC3E}">
        <p14:creationId xmlns:p14="http://schemas.microsoft.com/office/powerpoint/2010/main" val="3788946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5FDF3E-FF4B-6412-A514-BEA13A159DE2}"/>
              </a:ext>
            </a:extLst>
          </p:cNvPr>
          <p:cNvSpPr>
            <a:spLocks noGrp="1"/>
          </p:cNvSpPr>
          <p:nvPr>
            <p:ph type="title"/>
          </p:nvPr>
        </p:nvSpPr>
        <p:spPr>
          <a:xfrm>
            <a:off x="334198" y="588546"/>
            <a:ext cx="10658346" cy="644004"/>
          </a:xfrm>
        </p:spPr>
        <p:txBody>
          <a:bodyPr/>
          <a:lstStyle/>
          <a:p>
            <a:r>
              <a:rPr lang="en-GB" dirty="0"/>
              <a:t>Understanding and evidencing the CG role</a:t>
            </a:r>
          </a:p>
        </p:txBody>
      </p:sp>
      <p:sp>
        <p:nvSpPr>
          <p:cNvPr id="6" name="Content Placeholder 5">
            <a:extLst>
              <a:ext uri="{FF2B5EF4-FFF2-40B4-BE49-F238E27FC236}">
                <a16:creationId xmlns:a16="http://schemas.microsoft.com/office/drawing/2014/main" id="{BE21D1FC-FAD9-E41E-ECB5-FCE8C1C93B69}"/>
              </a:ext>
            </a:extLst>
          </p:cNvPr>
          <p:cNvSpPr>
            <a:spLocks noGrp="1"/>
          </p:cNvSpPr>
          <p:nvPr>
            <p:ph idx="1"/>
          </p:nvPr>
        </p:nvSpPr>
        <p:spPr>
          <a:xfrm>
            <a:off x="432148" y="1587468"/>
            <a:ext cx="10560396" cy="2057555"/>
          </a:xfrm>
        </p:spPr>
        <p:txBody>
          <a:bodyPr/>
          <a:lstStyle/>
          <a:p>
            <a:r>
              <a:rPr lang="en-GB" dirty="0"/>
              <a:t>https://www.ukcgc.uk/caldicott-guardians-manual</a:t>
            </a:r>
          </a:p>
        </p:txBody>
      </p:sp>
      <p:sp>
        <p:nvSpPr>
          <p:cNvPr id="4" name="Slide Number Placeholder 3">
            <a:extLst>
              <a:ext uri="{FF2B5EF4-FFF2-40B4-BE49-F238E27FC236}">
                <a16:creationId xmlns:a16="http://schemas.microsoft.com/office/drawing/2014/main" id="{B2C7AAB5-E27F-457E-F80E-798C0CF00B5D}"/>
              </a:ext>
            </a:extLst>
          </p:cNvPr>
          <p:cNvSpPr>
            <a:spLocks noGrp="1"/>
          </p:cNvSpPr>
          <p:nvPr>
            <p:ph type="sldNum" sz="quarter" idx="12"/>
          </p:nvPr>
        </p:nvSpPr>
        <p:spPr/>
        <p:txBody>
          <a:bodyPr/>
          <a:lstStyle/>
          <a:p>
            <a:fld id="{D5EE3201-895B-4E99-A715-B8143136AEC7}" type="slidenum">
              <a:rPr lang="en-GB" smtClean="0"/>
              <a:t>5</a:t>
            </a:fld>
            <a:endParaRPr lang="en-GB"/>
          </a:p>
        </p:txBody>
      </p:sp>
      <p:pic>
        <p:nvPicPr>
          <p:cNvPr id="18" name="Picture 17">
            <a:extLst>
              <a:ext uri="{FF2B5EF4-FFF2-40B4-BE49-F238E27FC236}">
                <a16:creationId xmlns:a16="http://schemas.microsoft.com/office/drawing/2014/main" id="{3213F8B4-05D1-481F-0ED6-020DAC388DDB}"/>
              </a:ext>
            </a:extLst>
          </p:cNvPr>
          <p:cNvPicPr>
            <a:picLocks noChangeAspect="1"/>
          </p:cNvPicPr>
          <p:nvPr/>
        </p:nvPicPr>
        <p:blipFill>
          <a:blip r:embed="rId3"/>
          <a:stretch>
            <a:fillRect/>
          </a:stretch>
        </p:blipFill>
        <p:spPr>
          <a:xfrm>
            <a:off x="344977" y="2063016"/>
            <a:ext cx="11424592" cy="4320531"/>
          </a:xfrm>
          <a:prstGeom prst="rect">
            <a:avLst/>
          </a:prstGeom>
        </p:spPr>
      </p:pic>
    </p:spTree>
    <p:extLst>
      <p:ext uri="{BB962C8B-B14F-4D97-AF65-F5344CB8AC3E}">
        <p14:creationId xmlns:p14="http://schemas.microsoft.com/office/powerpoint/2010/main" val="1428778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8A4E7-E512-25DC-4F32-D19DB81C953B}"/>
              </a:ext>
            </a:extLst>
          </p:cNvPr>
          <p:cNvSpPr>
            <a:spLocks noGrp="1"/>
          </p:cNvSpPr>
          <p:nvPr>
            <p:ph type="title"/>
          </p:nvPr>
        </p:nvSpPr>
        <p:spPr>
          <a:xfrm>
            <a:off x="623392" y="146638"/>
            <a:ext cx="10441160" cy="1142602"/>
          </a:xfrm>
        </p:spPr>
        <p:txBody>
          <a:bodyPr/>
          <a:lstStyle/>
          <a:p>
            <a:r>
              <a:rPr lang="en-GB" dirty="0"/>
              <a:t>Covid 19: Accelerated the need for access to Shared care records</a:t>
            </a:r>
          </a:p>
        </p:txBody>
      </p:sp>
      <p:pic>
        <p:nvPicPr>
          <p:cNvPr id="5" name="Content Placeholder 4">
            <a:extLst>
              <a:ext uri="{FF2B5EF4-FFF2-40B4-BE49-F238E27FC236}">
                <a16:creationId xmlns:a16="http://schemas.microsoft.com/office/drawing/2014/main" id="{994373EB-CBB7-0548-864C-13E13C7BD76E}"/>
              </a:ext>
            </a:extLst>
          </p:cNvPr>
          <p:cNvPicPr>
            <a:picLocks noGrp="1" noChangeAspect="1"/>
          </p:cNvPicPr>
          <p:nvPr>
            <p:ph idx="14"/>
          </p:nvPr>
        </p:nvPicPr>
        <p:blipFill>
          <a:blip r:embed="rId3"/>
          <a:stretch>
            <a:fillRect/>
          </a:stretch>
        </p:blipFill>
        <p:spPr>
          <a:xfrm>
            <a:off x="1703512" y="881337"/>
            <a:ext cx="7968885" cy="5976663"/>
          </a:xfrm>
          <a:prstGeom prst="rect">
            <a:avLst/>
          </a:prstGeom>
        </p:spPr>
      </p:pic>
    </p:spTree>
    <p:extLst>
      <p:ext uri="{BB962C8B-B14F-4D97-AF65-F5344CB8AC3E}">
        <p14:creationId xmlns:p14="http://schemas.microsoft.com/office/powerpoint/2010/main" val="724026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BF62B7-A28A-8A4D-A983-7521EA4BE6FA}"/>
              </a:ext>
            </a:extLst>
          </p:cNvPr>
          <p:cNvPicPr>
            <a:picLocks noChangeAspect="1"/>
          </p:cNvPicPr>
          <p:nvPr/>
        </p:nvPicPr>
        <p:blipFill>
          <a:blip r:embed="rId3"/>
          <a:stretch>
            <a:fillRect/>
          </a:stretch>
        </p:blipFill>
        <p:spPr>
          <a:xfrm>
            <a:off x="479376" y="392150"/>
            <a:ext cx="10945216" cy="606118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5">
            <a:extLst>
              <a:ext uri="{FF2B5EF4-FFF2-40B4-BE49-F238E27FC236}">
                <a16:creationId xmlns:a16="http://schemas.microsoft.com/office/drawing/2014/main" id="{49B2D8A1-354E-F34A-83F7-BFAB3B24DCBB}"/>
              </a:ext>
            </a:extLst>
          </p:cNvPr>
          <p:cNvPicPr>
            <a:picLocks noGrp="1" noChangeAspect="1"/>
          </p:cNvPicPr>
          <p:nvPr>
            <p:ph idx="1"/>
          </p:nvPr>
        </p:nvPicPr>
        <p:blipFill>
          <a:blip r:embed="rId3"/>
          <a:srcRect t="6355" b="6355"/>
          <a:stretch>
            <a:fillRect/>
          </a:stretch>
        </p:blipFill>
        <p:spPr>
          <a:xfrm>
            <a:off x="767408" y="614821"/>
            <a:ext cx="11017224" cy="5628357"/>
          </a:xfrm>
          <a:prstGeom prst="rect">
            <a:avLst/>
          </a:prstGeom>
        </p:spPr>
      </p:pic>
      <p:sp>
        <p:nvSpPr>
          <p:cNvPr id="4" name="Oval 3">
            <a:extLst>
              <a:ext uri="{FF2B5EF4-FFF2-40B4-BE49-F238E27FC236}">
                <a16:creationId xmlns:a16="http://schemas.microsoft.com/office/drawing/2014/main" id="{654641FF-859A-426F-B9EB-F2C25EE3C56E}"/>
              </a:ext>
            </a:extLst>
          </p:cNvPr>
          <p:cNvSpPr/>
          <p:nvPr/>
        </p:nvSpPr>
        <p:spPr>
          <a:xfrm>
            <a:off x="3791744" y="1916832"/>
            <a:ext cx="3391807" cy="792088"/>
          </a:xfrm>
          <a:prstGeom prst="ellipse">
            <a:avLst/>
          </a:prstGeom>
          <a:noFill/>
          <a:ln w="38100">
            <a:solidFill>
              <a:srgbClr val="6EC05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65">
              <a:solidFill>
                <a:schemeClr val="accent3">
                  <a:lumMod val="75000"/>
                </a:schemeClr>
              </a:solidFill>
            </a:endParaRPr>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7">
            <a:extLst>
              <a:ext uri="{FF2B5EF4-FFF2-40B4-BE49-F238E27FC236}">
                <a16:creationId xmlns:a16="http://schemas.microsoft.com/office/drawing/2014/main" id="{5ECF79CE-42C3-8B4F-BC1A-747034231DB9}"/>
              </a:ext>
            </a:extLst>
          </p:cNvPr>
          <p:cNvPicPr>
            <a:picLocks noChangeAspect="1"/>
          </p:cNvPicPr>
          <p:nvPr/>
        </p:nvPicPr>
        <p:blipFill>
          <a:blip r:embed="rId3"/>
          <a:stretch>
            <a:fillRect/>
          </a:stretch>
        </p:blipFill>
        <p:spPr>
          <a:xfrm>
            <a:off x="3863752" y="224807"/>
            <a:ext cx="4851639" cy="6408385"/>
          </a:xfrm>
          <a:prstGeom prst="rect">
            <a:avLst/>
          </a:prstGeom>
          <a:noFill/>
        </p:spPr>
      </p:pic>
      <p:sp>
        <p:nvSpPr>
          <p:cNvPr id="21" name="Slide Number Placeholder 4">
            <a:extLst>
              <a:ext uri="{FF2B5EF4-FFF2-40B4-BE49-F238E27FC236}">
                <a16:creationId xmlns:a16="http://schemas.microsoft.com/office/drawing/2014/main" id="{59D716F7-371F-B66D-9622-AD9DC62C2E87}"/>
              </a:ext>
            </a:extLst>
          </p:cNvPr>
          <p:cNvSpPr>
            <a:spLocks noGrp="1"/>
          </p:cNvSpPr>
          <p:nvPr>
            <p:ph type="sldNum" sz="quarter" idx="12"/>
          </p:nvPr>
        </p:nvSpPr>
        <p:spPr/>
        <p:txBody>
          <a:bodyPr/>
          <a:lstStyle/>
          <a:p>
            <a:pPr>
              <a:spcAft>
                <a:spcPts val="600"/>
              </a:spcAft>
            </a:pPr>
            <a:fld id="{D5EE3201-895B-4E99-A715-B8143136AEC7}" type="slidenum">
              <a:rPr lang="en-GB" smtClean="0"/>
              <a:pPr>
                <a:spcAft>
                  <a:spcPts val="600"/>
                </a:spcAft>
              </a:pPr>
              <a:t>9</a:t>
            </a:fld>
            <a:endParaRPr lang="en-GB"/>
          </a:p>
        </p:txBody>
      </p:sp>
    </p:spTree>
    <p:extLst>
      <p:ext uri="{BB962C8B-B14F-4D97-AF65-F5344CB8AC3E}">
        <p14:creationId xmlns:p14="http://schemas.microsoft.com/office/powerpoint/2010/main" val="111728184"/>
      </p:ext>
    </p:extLst>
  </p:cSld>
  <p:clrMapOvr>
    <a:masterClrMapping/>
  </p:clrMapOvr>
</p:sld>
</file>

<file path=ppt/theme/theme1.xml><?xml version="1.0" encoding="utf-8"?>
<a:theme xmlns:a="http://schemas.openxmlformats.org/drawingml/2006/main" name="Office Theme">
  <a:themeElements>
    <a:clrScheme name="NLH Theme Colours">
      <a:dk1>
        <a:sysClr val="windowText" lastClr="000000"/>
      </a:dk1>
      <a:lt1>
        <a:sysClr val="window" lastClr="FFFFFF"/>
      </a:lt1>
      <a:dk2>
        <a:srgbClr val="0A2864"/>
      </a:dk2>
      <a:lt2>
        <a:srgbClr val="E6E6EB"/>
      </a:lt2>
      <a:accent1>
        <a:srgbClr val="1E3CB4"/>
      </a:accent1>
      <a:accent2>
        <a:srgbClr val="326EFF"/>
      </a:accent2>
      <a:accent3>
        <a:srgbClr val="FF8CC8"/>
      </a:accent3>
      <a:accent4>
        <a:srgbClr val="64D2FF"/>
      </a:accent4>
      <a:accent5>
        <a:srgbClr val="FFB400"/>
      </a:accent5>
      <a:accent6>
        <a:srgbClr val="50328C"/>
      </a:accent6>
      <a:hlink>
        <a:srgbClr val="326EFF"/>
      </a:hlink>
      <a:folHlink>
        <a:srgbClr val="50C8BE"/>
      </a:folHlink>
    </a:clrScheme>
    <a:fontScheme name="NLH Theme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LH_Presentation.potx" id="{22F25D25-DCD3-4A51-A93F-EDA0E839AA2F}" vid="{CB436802-A1AD-41EA-88F9-9B6428DFC9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FEA33C9E1E8940ADD963097CA9D959" ma:contentTypeVersion="16" ma:contentTypeDescription="Create a new document." ma:contentTypeScope="" ma:versionID="26a36611677245361928072f4424e123">
  <xsd:schema xmlns:xsd="http://www.w3.org/2001/XMLSchema" xmlns:xs="http://www.w3.org/2001/XMLSchema" xmlns:p="http://schemas.microsoft.com/office/2006/metadata/properties" xmlns:ns2="22325540-b4ef-4d60-bda3-61b420902917" xmlns:ns3="f17f3479-a02c-4a7f-a51a-f9b00a83638f" targetNamespace="http://schemas.microsoft.com/office/2006/metadata/properties" ma:root="true" ma:fieldsID="2af746f99814d36a2c9424518d157659" ns2:_="" ns3:_="">
    <xsd:import namespace="22325540-b4ef-4d60-bda3-61b420902917"/>
    <xsd:import namespace="f17f3479-a02c-4a7f-a51a-f9b00a8363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325540-b4ef-4d60-bda3-61b4209029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1b0d05f-f4f3-4c30-9f4d-3204f0175b1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17f3479-a02c-4a7f-a51a-f9b00a83638f"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b4b0d42-5039-474b-8ed5-dc7a5fea0354}" ma:internalName="TaxCatchAll" ma:showField="CatchAllData" ma:web="f17f3479-a02c-4a7f-a51a-f9b00a8363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E2EB584-FFA2-487E-A131-77B8BD90CB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325540-b4ef-4d60-bda3-61b420902917"/>
    <ds:schemaRef ds:uri="f17f3479-a02c-4a7f-a51a-f9b00a8363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C31A95A-B13D-41DC-9BBA-9DFBFB966E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746</TotalTime>
  <Words>757</Words>
  <Application>Microsoft Office PowerPoint</Application>
  <PresentationFormat>Widescreen</PresentationFormat>
  <Paragraphs>118</Paragraphs>
  <Slides>20</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adobe-caslon-pro</vt:lpstr>
      <vt:lpstr>Arial</vt:lpstr>
      <vt:lpstr>Calibri</vt:lpstr>
      <vt:lpstr>Calibri-Bold</vt:lpstr>
      <vt:lpstr>GDS Transport</vt:lpstr>
      <vt:lpstr>Georgia</vt:lpstr>
      <vt:lpstr>Symbol</vt:lpstr>
      <vt:lpstr>Office Theme</vt:lpstr>
      <vt:lpstr>Improving information sharing whilst ensuring patient confidentiality at the end of life</vt:lpstr>
      <vt:lpstr>The Brief</vt:lpstr>
      <vt:lpstr>My Experience: Clinician’s Experience</vt:lpstr>
      <vt:lpstr>What are the issues?</vt:lpstr>
      <vt:lpstr>Understanding and evidencing the CG role</vt:lpstr>
      <vt:lpstr>Covid 19: Accelerated the need for access to Shared care records</vt:lpstr>
      <vt:lpstr>PowerPoint Presentation</vt:lpstr>
      <vt:lpstr>PowerPoint Presentation</vt:lpstr>
      <vt:lpstr>PowerPoint Presentation</vt:lpstr>
      <vt:lpstr>Key themes in successful digital change management </vt:lpstr>
      <vt:lpstr>Case Studies &amp; Information sharing around Covid 19</vt:lpstr>
      <vt:lpstr>PowerPoint Presentation</vt:lpstr>
      <vt:lpstr>PowerPoint Presentation</vt:lpstr>
      <vt:lpstr>Covid 19: Sharing information</vt:lpstr>
      <vt:lpstr>Covid 19: Concerns and Access to medical records</vt:lpstr>
      <vt:lpstr>Improving practice and supporting frontline staff</vt:lpstr>
      <vt:lpstr>Heath Information Exchange</vt:lpstr>
      <vt:lpstr>PowerPoint Presentation</vt:lpstr>
      <vt:lpstr>What next?  NCL Single point of Access  Medical Examiners Service pilot  Research  Sharing NLH data: reciprocity </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Document title</dc:title>
  <dc:subject/>
  <dc:creator>red-stone.com</dc:creator>
  <cp:keywords/>
  <dc:description/>
  <cp:lastModifiedBy>Sam Edward</cp:lastModifiedBy>
  <cp:revision>8</cp:revision>
  <dcterms:created xsi:type="dcterms:W3CDTF">2022-08-30T10:06:29Z</dcterms:created>
  <dcterms:modified xsi:type="dcterms:W3CDTF">2022-10-02T21:34:55Z</dcterms:modified>
  <cp:category/>
</cp:coreProperties>
</file>