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63" r:id="rId5"/>
    <p:sldId id="276" r:id="rId6"/>
    <p:sldId id="267" r:id="rId7"/>
    <p:sldId id="264" r:id="rId8"/>
    <p:sldId id="271" r:id="rId9"/>
    <p:sldId id="268" r:id="rId10"/>
    <p:sldId id="272" r:id="rId11"/>
    <p:sldId id="273" r:id="rId12"/>
    <p:sldId id="270" r:id="rId13"/>
    <p:sldId id="277" r:id="rId14"/>
    <p:sldId id="274" r:id="rId15"/>
    <p:sldId id="278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E0002F-09DD-40C9-D30D-FAE28848A1B9}" v="43" dt="2022-08-03T12:31:14.822"/>
    <p1510:client id="{4F778566-9BE7-AD7C-5EAD-37925C6D3EFC}" v="190" dt="2022-07-25T14:00:14.100"/>
    <p1510:client id="{5BF16B51-8CD5-4F12-7E28-66E3F6F50A58}" v="145" dt="2022-07-25T09:21:26.949"/>
    <p1510:client id="{65373B7B-425F-50A9-7944-470BB429D98A}" v="21" dt="2022-08-09T15:27:14.443"/>
    <p1510:client id="{846969E9-5007-4B51-FB77-46E41B000B22}" v="199" dt="2022-07-26T16:11:30.104"/>
    <p1510:client id="{85A9865A-A745-4EB0-B3B5-E48BB2C537D8}" v="1" dt="2022-07-25T08:34:30.158"/>
    <p1510:client id="{C675A15C-3A1E-0B42-151D-C943305A8BAA}" v="11" dt="2022-08-23T10:42:41.032"/>
    <p1510:client id="{E0D428A6-33D3-505B-3DA6-ECEE1BA2A37D}" v="118" dt="2022-07-25T13:12:55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74" autoAdjust="0"/>
  </p:normalViewPr>
  <p:slideViewPr>
    <p:cSldViewPr snapToGrid="0" snapToObjects="1">
      <p:cViewPr varScale="1">
        <p:scale>
          <a:sx n="99" d="100"/>
          <a:sy n="99" d="100"/>
        </p:scale>
        <p:origin x="14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gel Sturrock" userId="S::nigel.sturrock@england.nhs.uk::e817bf32-b6ee-4471-b192-2581f1745115" providerId="AD" clId="Web-{4F778566-9BE7-AD7C-5EAD-37925C6D3EFC}"/>
    <pc:docChg chg="addSld modSld sldOrd">
      <pc:chgData name="Nigel Sturrock" userId="S::nigel.sturrock@england.nhs.uk::e817bf32-b6ee-4471-b192-2581f1745115" providerId="AD" clId="Web-{4F778566-9BE7-AD7C-5EAD-37925C6D3EFC}" dt="2022-07-25T14:00:14.100" v="175" actId="1076"/>
      <pc:docMkLst>
        <pc:docMk/>
      </pc:docMkLst>
      <pc:sldChg chg="modSp">
        <pc:chgData name="Nigel Sturrock" userId="S::nigel.sturrock@england.nhs.uk::e817bf32-b6ee-4471-b192-2581f1745115" providerId="AD" clId="Web-{4F778566-9BE7-AD7C-5EAD-37925C6D3EFC}" dt="2022-07-25T13:58:56.286" v="165" actId="20577"/>
        <pc:sldMkLst>
          <pc:docMk/>
          <pc:sldMk cId="3144119947" sldId="263"/>
        </pc:sldMkLst>
        <pc:spChg chg="mod">
          <ac:chgData name="Nigel Sturrock" userId="S::nigel.sturrock@england.nhs.uk::e817bf32-b6ee-4471-b192-2581f1745115" providerId="AD" clId="Web-{4F778566-9BE7-AD7C-5EAD-37925C6D3EFC}" dt="2022-07-25T13:58:56.286" v="165" actId="20577"/>
          <ac:spMkLst>
            <pc:docMk/>
            <pc:sldMk cId="3144119947" sldId="263"/>
            <ac:spMk id="3" creationId="{00000000-0000-0000-0000-000000000000}"/>
          </ac:spMkLst>
        </pc:spChg>
      </pc:sldChg>
      <pc:sldChg chg="addSp delSp modSp">
        <pc:chgData name="Nigel Sturrock" userId="S::nigel.sturrock@england.nhs.uk::e817bf32-b6ee-4471-b192-2581f1745115" providerId="AD" clId="Web-{4F778566-9BE7-AD7C-5EAD-37925C6D3EFC}" dt="2022-07-25T13:58:34.816" v="160" actId="20577"/>
        <pc:sldMkLst>
          <pc:docMk/>
          <pc:sldMk cId="1362901923" sldId="264"/>
        </pc:sldMkLst>
        <pc:spChg chg="mod">
          <ac:chgData name="Nigel Sturrock" userId="S::nigel.sturrock@england.nhs.uk::e817bf32-b6ee-4471-b192-2581f1745115" providerId="AD" clId="Web-{4F778566-9BE7-AD7C-5EAD-37925C6D3EFC}" dt="2022-07-25T13:58:34.816" v="160" actId="20577"/>
          <ac:spMkLst>
            <pc:docMk/>
            <pc:sldMk cId="1362901923" sldId="264"/>
            <ac:spMk id="3" creationId="{00000000-0000-0000-0000-000000000000}"/>
          </ac:spMkLst>
        </pc:spChg>
        <pc:picChg chg="mod">
          <ac:chgData name="Nigel Sturrock" userId="S::nigel.sturrock@england.nhs.uk::e817bf32-b6ee-4471-b192-2581f1745115" providerId="AD" clId="Web-{4F778566-9BE7-AD7C-5EAD-37925C6D3EFC}" dt="2022-07-25T13:56:32.438" v="151" actId="1076"/>
          <ac:picMkLst>
            <pc:docMk/>
            <pc:sldMk cId="1362901923" sldId="264"/>
            <ac:picMk id="2" creationId="{1FE403EF-A87B-2C54-8AEE-87A0FCC87B66}"/>
          </ac:picMkLst>
        </pc:picChg>
        <pc:picChg chg="mod">
          <ac:chgData name="Nigel Sturrock" userId="S::nigel.sturrock@england.nhs.uk::e817bf32-b6ee-4471-b192-2581f1745115" providerId="AD" clId="Web-{4F778566-9BE7-AD7C-5EAD-37925C6D3EFC}" dt="2022-07-25T13:56:35.813" v="152" actId="1076"/>
          <ac:picMkLst>
            <pc:docMk/>
            <pc:sldMk cId="1362901923" sldId="264"/>
            <ac:picMk id="5" creationId="{4A8A45A5-8916-7D33-A635-1D2B9454E10B}"/>
          </ac:picMkLst>
        </pc:picChg>
        <pc:picChg chg="add mod ord">
          <ac:chgData name="Nigel Sturrock" userId="S::nigel.sturrock@england.nhs.uk::e817bf32-b6ee-4471-b192-2581f1745115" providerId="AD" clId="Web-{4F778566-9BE7-AD7C-5EAD-37925C6D3EFC}" dt="2022-07-25T13:56:11.328" v="149"/>
          <ac:picMkLst>
            <pc:docMk/>
            <pc:sldMk cId="1362901923" sldId="264"/>
            <ac:picMk id="7" creationId="{7F836694-4C8F-73CC-0883-607A4943EC02}"/>
          </ac:picMkLst>
        </pc:picChg>
        <pc:picChg chg="del">
          <ac:chgData name="Nigel Sturrock" userId="S::nigel.sturrock@england.nhs.uk::e817bf32-b6ee-4471-b192-2581f1745115" providerId="AD" clId="Web-{4F778566-9BE7-AD7C-5EAD-37925C6D3EFC}" dt="2022-07-25T13:55:13.217" v="145"/>
          <ac:picMkLst>
            <pc:docMk/>
            <pc:sldMk cId="1362901923" sldId="264"/>
            <ac:picMk id="8" creationId="{DA28FD0B-BCD4-C64F-C18C-C0C348E4AAF1}"/>
          </ac:picMkLst>
        </pc:picChg>
        <pc:picChg chg="mod">
          <ac:chgData name="Nigel Sturrock" userId="S::nigel.sturrock@england.nhs.uk::e817bf32-b6ee-4471-b192-2581f1745115" providerId="AD" clId="Web-{4F778566-9BE7-AD7C-5EAD-37925C6D3EFC}" dt="2022-07-25T13:56:21.406" v="150" actId="1076"/>
          <ac:picMkLst>
            <pc:docMk/>
            <pc:sldMk cId="1362901923" sldId="264"/>
            <ac:picMk id="10" creationId="{0D07CE70-8E60-668B-5096-7F19B98C5C7A}"/>
          </ac:picMkLst>
        </pc:picChg>
        <pc:picChg chg="mod">
          <ac:chgData name="Nigel Sturrock" userId="S::nigel.sturrock@england.nhs.uk::e817bf32-b6ee-4471-b192-2581f1745115" providerId="AD" clId="Web-{4F778566-9BE7-AD7C-5EAD-37925C6D3EFC}" dt="2022-07-25T13:56:38.828" v="153" actId="1076"/>
          <ac:picMkLst>
            <pc:docMk/>
            <pc:sldMk cId="1362901923" sldId="264"/>
            <ac:picMk id="11" creationId="{4904E3FA-13E5-8D75-0B72-F42871A8E883}"/>
          </ac:picMkLst>
        </pc:picChg>
      </pc:sldChg>
      <pc:sldChg chg="modSp">
        <pc:chgData name="Nigel Sturrock" userId="S::nigel.sturrock@england.nhs.uk::e817bf32-b6ee-4471-b192-2581f1745115" providerId="AD" clId="Web-{4F778566-9BE7-AD7C-5EAD-37925C6D3EFC}" dt="2022-07-25T14:00:14.100" v="175" actId="1076"/>
        <pc:sldMkLst>
          <pc:docMk/>
          <pc:sldMk cId="3290198283" sldId="267"/>
        </pc:sldMkLst>
        <pc:spChg chg="mod">
          <ac:chgData name="Nigel Sturrock" userId="S::nigel.sturrock@england.nhs.uk::e817bf32-b6ee-4471-b192-2581f1745115" providerId="AD" clId="Web-{4F778566-9BE7-AD7C-5EAD-37925C6D3EFC}" dt="2022-07-25T13:59:28.130" v="173" actId="1076"/>
          <ac:spMkLst>
            <pc:docMk/>
            <pc:sldMk cId="3290198283" sldId="267"/>
            <ac:spMk id="3" creationId="{00000000-0000-0000-0000-000000000000}"/>
          </ac:spMkLst>
        </pc:spChg>
        <pc:picChg chg="mod">
          <ac:chgData name="Nigel Sturrock" userId="S::nigel.sturrock@england.nhs.uk::e817bf32-b6ee-4471-b192-2581f1745115" providerId="AD" clId="Web-{4F778566-9BE7-AD7C-5EAD-37925C6D3EFC}" dt="2022-07-25T14:00:14.100" v="175" actId="1076"/>
          <ac:picMkLst>
            <pc:docMk/>
            <pc:sldMk cId="3290198283" sldId="267"/>
            <ac:picMk id="8" creationId="{889205A4-3F21-CA4C-6677-DC8E3BD8D972}"/>
          </ac:picMkLst>
        </pc:picChg>
      </pc:sldChg>
      <pc:sldChg chg="modSp">
        <pc:chgData name="Nigel Sturrock" userId="S::nigel.sturrock@england.nhs.uk::e817bf32-b6ee-4471-b192-2581f1745115" providerId="AD" clId="Web-{4F778566-9BE7-AD7C-5EAD-37925C6D3EFC}" dt="2022-07-25T13:58:13.191" v="155" actId="20577"/>
        <pc:sldMkLst>
          <pc:docMk/>
          <pc:sldMk cId="510658178" sldId="268"/>
        </pc:sldMkLst>
        <pc:spChg chg="mod">
          <ac:chgData name="Nigel Sturrock" userId="S::nigel.sturrock@england.nhs.uk::e817bf32-b6ee-4471-b192-2581f1745115" providerId="AD" clId="Web-{4F778566-9BE7-AD7C-5EAD-37925C6D3EFC}" dt="2022-07-25T13:58:13.191" v="155" actId="20577"/>
          <ac:spMkLst>
            <pc:docMk/>
            <pc:sldMk cId="510658178" sldId="268"/>
            <ac:spMk id="3" creationId="{00000000-0000-0000-0000-000000000000}"/>
          </ac:spMkLst>
        </pc:spChg>
      </pc:sldChg>
      <pc:sldChg chg="modSp">
        <pc:chgData name="Nigel Sturrock" userId="S::nigel.sturrock@england.nhs.uk::e817bf32-b6ee-4471-b192-2581f1745115" providerId="AD" clId="Web-{4F778566-9BE7-AD7C-5EAD-37925C6D3EFC}" dt="2022-07-25T13:29:36.641" v="0" actId="20577"/>
        <pc:sldMkLst>
          <pc:docMk/>
          <pc:sldMk cId="2498680539" sldId="271"/>
        </pc:sldMkLst>
        <pc:spChg chg="mod">
          <ac:chgData name="Nigel Sturrock" userId="S::nigel.sturrock@england.nhs.uk::e817bf32-b6ee-4471-b192-2581f1745115" providerId="AD" clId="Web-{4F778566-9BE7-AD7C-5EAD-37925C6D3EFC}" dt="2022-07-25T13:29:36.641" v="0" actId="20577"/>
          <ac:spMkLst>
            <pc:docMk/>
            <pc:sldMk cId="2498680539" sldId="271"/>
            <ac:spMk id="2" creationId="{00000000-0000-0000-0000-000000000000}"/>
          </ac:spMkLst>
        </pc:spChg>
      </pc:sldChg>
      <pc:sldChg chg="addSp delSp modSp add ord replId">
        <pc:chgData name="Nigel Sturrock" userId="S::nigel.sturrock@england.nhs.uk::e817bf32-b6ee-4471-b192-2581f1745115" providerId="AD" clId="Web-{4F778566-9BE7-AD7C-5EAD-37925C6D3EFC}" dt="2022-07-25T13:38:33.688" v="96" actId="1076"/>
        <pc:sldMkLst>
          <pc:docMk/>
          <pc:sldMk cId="3945872239" sldId="274"/>
        </pc:sldMkLst>
        <pc:spChg chg="del mod">
          <ac:chgData name="Nigel Sturrock" userId="S::nigel.sturrock@england.nhs.uk::e817bf32-b6ee-4471-b192-2581f1745115" providerId="AD" clId="Web-{4F778566-9BE7-AD7C-5EAD-37925C6D3EFC}" dt="2022-07-25T13:36:48.325" v="82"/>
          <ac:spMkLst>
            <pc:docMk/>
            <pc:sldMk cId="3945872239" sldId="274"/>
            <ac:spMk id="2" creationId="{00000000-0000-0000-0000-000000000000}"/>
          </ac:spMkLst>
        </pc:spChg>
        <pc:spChg chg="mod">
          <ac:chgData name="Nigel Sturrock" userId="S::nigel.sturrock@england.nhs.uk::e817bf32-b6ee-4471-b192-2581f1745115" providerId="AD" clId="Web-{4F778566-9BE7-AD7C-5EAD-37925C6D3EFC}" dt="2022-07-25T13:32:48.646" v="29" actId="20577"/>
          <ac:spMkLst>
            <pc:docMk/>
            <pc:sldMk cId="3945872239" sldId="274"/>
            <ac:spMk id="3" creationId="{00000000-0000-0000-0000-000000000000}"/>
          </ac:spMkLst>
        </pc:spChg>
        <pc:spChg chg="del">
          <ac:chgData name="Nigel Sturrock" userId="S::nigel.sturrock@england.nhs.uk::e817bf32-b6ee-4471-b192-2581f1745115" providerId="AD" clId="Web-{4F778566-9BE7-AD7C-5EAD-37925C6D3EFC}" dt="2022-07-25T13:32:54.490" v="31"/>
          <ac:spMkLst>
            <pc:docMk/>
            <pc:sldMk cId="3945872239" sldId="274"/>
            <ac:spMk id="5" creationId="{41075B94-EDD7-847A-661D-B875F64CE3BD}"/>
          </ac:spMkLst>
        </pc:spChg>
        <pc:spChg chg="add del mod">
          <ac:chgData name="Nigel Sturrock" userId="S::nigel.sturrock@england.nhs.uk::e817bf32-b6ee-4471-b192-2581f1745115" providerId="AD" clId="Web-{4F778566-9BE7-AD7C-5EAD-37925C6D3EFC}" dt="2022-07-25T13:36:50.903" v="83"/>
          <ac:spMkLst>
            <pc:docMk/>
            <pc:sldMk cId="3945872239" sldId="274"/>
            <ac:spMk id="8" creationId="{B2AFC89A-23E9-31E5-6CDF-B7B1846721C8}"/>
          </ac:spMkLst>
        </pc:spChg>
        <pc:spChg chg="add del mod">
          <ac:chgData name="Nigel Sturrock" userId="S::nigel.sturrock@england.nhs.uk::e817bf32-b6ee-4471-b192-2581f1745115" providerId="AD" clId="Web-{4F778566-9BE7-AD7C-5EAD-37925C6D3EFC}" dt="2022-07-25T13:36:58.107" v="86"/>
          <ac:spMkLst>
            <pc:docMk/>
            <pc:sldMk cId="3945872239" sldId="274"/>
            <ac:spMk id="14" creationId="{0CC1D3AA-BF9D-DC64-4A05-E6FF8A254326}"/>
          </ac:spMkLst>
        </pc:spChg>
        <pc:picChg chg="add mod">
          <ac:chgData name="Nigel Sturrock" userId="S::nigel.sturrock@england.nhs.uk::e817bf32-b6ee-4471-b192-2581f1745115" providerId="AD" clId="Web-{4F778566-9BE7-AD7C-5EAD-37925C6D3EFC}" dt="2022-07-25T13:38:29.297" v="95" actId="1076"/>
          <ac:picMkLst>
            <pc:docMk/>
            <pc:sldMk cId="3945872239" sldId="274"/>
            <ac:picMk id="9" creationId="{CB5FD04F-F3E4-8817-6284-6F8671878957}"/>
          </ac:picMkLst>
        </pc:picChg>
        <pc:picChg chg="del">
          <ac:chgData name="Nigel Sturrock" userId="S::nigel.sturrock@england.nhs.uk::e817bf32-b6ee-4471-b192-2581f1745115" providerId="AD" clId="Web-{4F778566-9BE7-AD7C-5EAD-37925C6D3EFC}" dt="2022-07-25T13:32:56.131" v="33"/>
          <ac:picMkLst>
            <pc:docMk/>
            <pc:sldMk cId="3945872239" sldId="274"/>
            <ac:picMk id="10" creationId="{FB8D5357-C2EF-48B9-D2F2-BECE1AA335E8}"/>
          </ac:picMkLst>
        </pc:picChg>
        <pc:picChg chg="del">
          <ac:chgData name="Nigel Sturrock" userId="S::nigel.sturrock@england.nhs.uk::e817bf32-b6ee-4471-b192-2581f1745115" providerId="AD" clId="Web-{4F778566-9BE7-AD7C-5EAD-37925C6D3EFC}" dt="2022-07-25T13:32:51.115" v="30"/>
          <ac:picMkLst>
            <pc:docMk/>
            <pc:sldMk cId="3945872239" sldId="274"/>
            <ac:picMk id="12" creationId="{78FAE3EF-076F-B1DF-E724-1A307ED11269}"/>
          </ac:picMkLst>
        </pc:picChg>
        <pc:picChg chg="del">
          <ac:chgData name="Nigel Sturrock" userId="S::nigel.sturrock@england.nhs.uk::e817bf32-b6ee-4471-b192-2581f1745115" providerId="AD" clId="Web-{4F778566-9BE7-AD7C-5EAD-37925C6D3EFC}" dt="2022-07-25T13:32:55.287" v="32"/>
          <ac:picMkLst>
            <pc:docMk/>
            <pc:sldMk cId="3945872239" sldId="274"/>
            <ac:picMk id="13" creationId="{AD224C62-3754-087C-9210-D2F8C8894F89}"/>
          </ac:picMkLst>
        </pc:picChg>
        <pc:picChg chg="add mod">
          <ac:chgData name="Nigel Sturrock" userId="S::nigel.sturrock@england.nhs.uk::e817bf32-b6ee-4471-b192-2581f1745115" providerId="AD" clId="Web-{4F778566-9BE7-AD7C-5EAD-37925C6D3EFC}" dt="2022-07-25T13:38:33.688" v="96" actId="1076"/>
          <ac:picMkLst>
            <pc:docMk/>
            <pc:sldMk cId="3945872239" sldId="274"/>
            <ac:picMk id="15" creationId="{B6528BBF-EEBC-322A-FE58-05DC7C72CC41}"/>
          </ac:picMkLst>
        </pc:picChg>
      </pc:sldChg>
      <pc:sldChg chg="addSp delSp modSp add replId">
        <pc:chgData name="Nigel Sturrock" userId="S::nigel.sturrock@england.nhs.uk::e817bf32-b6ee-4471-b192-2581f1745115" providerId="AD" clId="Web-{4F778566-9BE7-AD7C-5EAD-37925C6D3EFC}" dt="2022-07-25T13:39:31.252" v="106" actId="1076"/>
        <pc:sldMkLst>
          <pc:docMk/>
          <pc:sldMk cId="2989125372" sldId="275"/>
        </pc:sldMkLst>
        <pc:spChg chg="mod">
          <ac:chgData name="Nigel Sturrock" userId="S::nigel.sturrock@england.nhs.uk::e817bf32-b6ee-4471-b192-2581f1745115" providerId="AD" clId="Web-{4F778566-9BE7-AD7C-5EAD-37925C6D3EFC}" dt="2022-07-25T13:39:31.252" v="106" actId="1076"/>
          <ac:spMkLst>
            <pc:docMk/>
            <pc:sldMk cId="2989125372" sldId="275"/>
            <ac:spMk id="2" creationId="{00000000-0000-0000-0000-000000000000}"/>
          </ac:spMkLst>
        </pc:spChg>
        <pc:spChg chg="del">
          <ac:chgData name="Nigel Sturrock" userId="S::nigel.sturrock@england.nhs.uk::e817bf32-b6ee-4471-b192-2581f1745115" providerId="AD" clId="Web-{4F778566-9BE7-AD7C-5EAD-37925C6D3EFC}" dt="2022-07-25T13:39:00.392" v="101"/>
          <ac:spMkLst>
            <pc:docMk/>
            <pc:sldMk cId="2989125372" sldId="275"/>
            <ac:spMk id="3" creationId="{00000000-0000-0000-0000-000000000000}"/>
          </ac:spMkLst>
        </pc:spChg>
        <pc:spChg chg="add del mod">
          <ac:chgData name="Nigel Sturrock" userId="S::nigel.sturrock@england.nhs.uk::e817bf32-b6ee-4471-b192-2581f1745115" providerId="AD" clId="Web-{4F778566-9BE7-AD7C-5EAD-37925C6D3EFC}" dt="2022-07-25T13:39:21.658" v="104"/>
          <ac:spMkLst>
            <pc:docMk/>
            <pc:sldMk cId="2989125372" sldId="275"/>
            <ac:spMk id="7" creationId="{4E4155D9-91F7-0544-0031-7DAC9F1EC0C9}"/>
          </ac:spMkLst>
        </pc:spChg>
        <pc:spChg chg="mod">
          <ac:chgData name="Nigel Sturrock" userId="S::nigel.sturrock@england.nhs.uk::e817bf32-b6ee-4471-b192-2581f1745115" providerId="AD" clId="Web-{4F778566-9BE7-AD7C-5EAD-37925C6D3EFC}" dt="2022-07-25T13:39:27.064" v="105" actId="1076"/>
          <ac:spMkLst>
            <pc:docMk/>
            <pc:sldMk cId="2989125372" sldId="275"/>
            <ac:spMk id="8" creationId="{B2AFC89A-23E9-31E5-6CDF-B7B1846721C8}"/>
          </ac:spMkLst>
        </pc:spChg>
        <pc:picChg chg="del">
          <ac:chgData name="Nigel Sturrock" userId="S::nigel.sturrock@england.nhs.uk::e817bf32-b6ee-4471-b192-2581f1745115" providerId="AD" clId="Web-{4F778566-9BE7-AD7C-5EAD-37925C6D3EFC}" dt="2022-07-25T13:38:44.985" v="97"/>
          <ac:picMkLst>
            <pc:docMk/>
            <pc:sldMk cId="2989125372" sldId="275"/>
            <ac:picMk id="9" creationId="{CB5FD04F-F3E4-8817-6284-6F8671878957}"/>
          </ac:picMkLst>
        </pc:picChg>
      </pc:sldChg>
      <pc:sldChg chg="addSp delSp modSp add ord replId">
        <pc:chgData name="Nigel Sturrock" userId="S::nigel.sturrock@england.nhs.uk::e817bf32-b6ee-4471-b192-2581f1745115" providerId="AD" clId="Web-{4F778566-9BE7-AD7C-5EAD-37925C6D3EFC}" dt="2022-07-25T13:46:08.779" v="144" actId="20577"/>
        <pc:sldMkLst>
          <pc:docMk/>
          <pc:sldMk cId="2976190034" sldId="276"/>
        </pc:sldMkLst>
        <pc:spChg chg="del">
          <ac:chgData name="Nigel Sturrock" userId="S::nigel.sturrock@england.nhs.uk::e817bf32-b6ee-4471-b192-2581f1745115" providerId="AD" clId="Web-{4F778566-9BE7-AD7C-5EAD-37925C6D3EFC}" dt="2022-07-25T13:42:37.851" v="114"/>
          <ac:spMkLst>
            <pc:docMk/>
            <pc:sldMk cId="2976190034" sldId="276"/>
            <ac:spMk id="2" creationId="{00000000-0000-0000-0000-000000000000}"/>
          </ac:spMkLst>
        </pc:spChg>
        <pc:spChg chg="mod">
          <ac:chgData name="Nigel Sturrock" userId="S::nigel.sturrock@england.nhs.uk::e817bf32-b6ee-4471-b192-2581f1745115" providerId="AD" clId="Web-{4F778566-9BE7-AD7C-5EAD-37925C6D3EFC}" dt="2022-07-25T13:45:35.122" v="138" actId="20577"/>
          <ac:spMkLst>
            <pc:docMk/>
            <pc:sldMk cId="2976190034" sldId="276"/>
            <ac:spMk id="3" creationId="{00000000-0000-0000-0000-000000000000}"/>
          </ac:spMkLst>
        </pc:spChg>
        <pc:spChg chg="add mod">
          <ac:chgData name="Nigel Sturrock" userId="S::nigel.sturrock@england.nhs.uk::e817bf32-b6ee-4471-b192-2581f1745115" providerId="AD" clId="Web-{4F778566-9BE7-AD7C-5EAD-37925C6D3EFC}" dt="2022-07-25T13:46:08.779" v="144" actId="20577"/>
          <ac:spMkLst>
            <pc:docMk/>
            <pc:sldMk cId="2976190034" sldId="276"/>
            <ac:spMk id="5" creationId="{981AE319-9FFA-6F72-277A-1FE01DBEECAE}"/>
          </ac:spMkLst>
        </pc:spChg>
      </pc:sldChg>
    </pc:docChg>
  </pc:docChgLst>
  <pc:docChgLst>
    <pc:chgData name="Nigel Sturrock" userId="S::nigel.sturrock@england.nhs.uk::e817bf32-b6ee-4471-b192-2581f1745115" providerId="AD" clId="Web-{846969E9-5007-4B51-FB77-46E41B000B22}"/>
    <pc:docChg chg="addSld modSld">
      <pc:chgData name="Nigel Sturrock" userId="S::nigel.sturrock@england.nhs.uk::e817bf32-b6ee-4471-b192-2581f1745115" providerId="AD" clId="Web-{846969E9-5007-4B51-FB77-46E41B000B22}" dt="2022-07-26T16:11:30.104" v="188" actId="1076"/>
      <pc:docMkLst>
        <pc:docMk/>
      </pc:docMkLst>
      <pc:sldChg chg="modSp">
        <pc:chgData name="Nigel Sturrock" userId="S::nigel.sturrock@england.nhs.uk::e817bf32-b6ee-4471-b192-2581f1745115" providerId="AD" clId="Web-{846969E9-5007-4B51-FB77-46E41B000B22}" dt="2022-07-26T16:09:27.819" v="168"/>
        <pc:sldMkLst>
          <pc:docMk/>
          <pc:sldMk cId="1362901923" sldId="264"/>
        </pc:sldMkLst>
        <pc:picChg chg="mod">
          <ac:chgData name="Nigel Sturrock" userId="S::nigel.sturrock@england.nhs.uk::e817bf32-b6ee-4471-b192-2581f1745115" providerId="AD" clId="Web-{846969E9-5007-4B51-FB77-46E41B000B22}" dt="2022-07-26T16:08:43.443" v="158" actId="1076"/>
          <ac:picMkLst>
            <pc:docMk/>
            <pc:sldMk cId="1362901923" sldId="264"/>
            <ac:picMk id="2" creationId="{1FE403EF-A87B-2C54-8AEE-87A0FCC87B66}"/>
          </ac:picMkLst>
        </pc:picChg>
        <pc:picChg chg="mod ord">
          <ac:chgData name="Nigel Sturrock" userId="S::nigel.sturrock@england.nhs.uk::e817bf32-b6ee-4471-b192-2581f1745115" providerId="AD" clId="Web-{846969E9-5007-4B51-FB77-46E41B000B22}" dt="2022-07-26T16:09:12.928" v="166"/>
          <ac:picMkLst>
            <pc:docMk/>
            <pc:sldMk cId="1362901923" sldId="264"/>
            <ac:picMk id="5" creationId="{4A8A45A5-8916-7D33-A635-1D2B9454E10B}"/>
          </ac:picMkLst>
        </pc:picChg>
        <pc:picChg chg="mod">
          <ac:chgData name="Nigel Sturrock" userId="S::nigel.sturrock@england.nhs.uk::e817bf32-b6ee-4471-b192-2581f1745115" providerId="AD" clId="Web-{846969E9-5007-4B51-FB77-46E41B000B22}" dt="2022-07-26T16:08:49.084" v="159" actId="1076"/>
          <ac:picMkLst>
            <pc:docMk/>
            <pc:sldMk cId="1362901923" sldId="264"/>
            <ac:picMk id="7" creationId="{7F836694-4C8F-73CC-0883-607A4943EC02}"/>
          </ac:picMkLst>
        </pc:picChg>
        <pc:picChg chg="mod ord">
          <ac:chgData name="Nigel Sturrock" userId="S::nigel.sturrock@england.nhs.uk::e817bf32-b6ee-4471-b192-2581f1745115" providerId="AD" clId="Web-{846969E9-5007-4B51-FB77-46E41B000B22}" dt="2022-07-26T16:09:27.819" v="168"/>
          <ac:picMkLst>
            <pc:docMk/>
            <pc:sldMk cId="1362901923" sldId="264"/>
            <ac:picMk id="10" creationId="{0D07CE70-8E60-668B-5096-7F19B98C5C7A}"/>
          </ac:picMkLst>
        </pc:picChg>
        <pc:picChg chg="mod">
          <ac:chgData name="Nigel Sturrock" userId="S::nigel.sturrock@england.nhs.uk::e817bf32-b6ee-4471-b192-2581f1745115" providerId="AD" clId="Web-{846969E9-5007-4B51-FB77-46E41B000B22}" dt="2022-07-26T16:09:07.240" v="165" actId="1076"/>
          <ac:picMkLst>
            <pc:docMk/>
            <pc:sldMk cId="1362901923" sldId="264"/>
            <ac:picMk id="11" creationId="{4904E3FA-13E5-8D75-0B72-F42871A8E883}"/>
          </ac:picMkLst>
        </pc:picChg>
      </pc:sldChg>
      <pc:sldChg chg="modSp">
        <pc:chgData name="Nigel Sturrock" userId="S::nigel.sturrock@england.nhs.uk::e817bf32-b6ee-4471-b192-2581f1745115" providerId="AD" clId="Web-{846969E9-5007-4B51-FB77-46E41B000B22}" dt="2022-07-26T16:08:08.395" v="153" actId="1076"/>
        <pc:sldMkLst>
          <pc:docMk/>
          <pc:sldMk cId="3290198283" sldId="267"/>
        </pc:sldMkLst>
        <pc:picChg chg="mod">
          <ac:chgData name="Nigel Sturrock" userId="S::nigel.sturrock@england.nhs.uk::e817bf32-b6ee-4471-b192-2581f1745115" providerId="AD" clId="Web-{846969E9-5007-4B51-FB77-46E41B000B22}" dt="2022-07-26T16:08:08.395" v="153" actId="1076"/>
          <ac:picMkLst>
            <pc:docMk/>
            <pc:sldMk cId="3290198283" sldId="267"/>
            <ac:picMk id="12" creationId="{C08FF3F8-8534-EC54-EC9A-C134EA0A124E}"/>
          </ac:picMkLst>
        </pc:picChg>
      </pc:sldChg>
      <pc:sldChg chg="modSp">
        <pc:chgData name="Nigel Sturrock" userId="S::nigel.sturrock@england.nhs.uk::e817bf32-b6ee-4471-b192-2581f1745115" providerId="AD" clId="Web-{846969E9-5007-4B51-FB77-46E41B000B22}" dt="2022-07-26T16:10:54.744" v="187" actId="1076"/>
        <pc:sldMkLst>
          <pc:docMk/>
          <pc:sldMk cId="2498680539" sldId="271"/>
        </pc:sldMkLst>
        <pc:spChg chg="mod">
          <ac:chgData name="Nigel Sturrock" userId="S::nigel.sturrock@england.nhs.uk::e817bf32-b6ee-4471-b192-2581f1745115" providerId="AD" clId="Web-{846969E9-5007-4B51-FB77-46E41B000B22}" dt="2022-07-26T16:10:16.946" v="178" actId="20577"/>
          <ac:spMkLst>
            <pc:docMk/>
            <pc:sldMk cId="2498680539" sldId="271"/>
            <ac:spMk id="2" creationId="{00000000-0000-0000-0000-000000000000}"/>
          </ac:spMkLst>
        </pc:spChg>
        <pc:picChg chg="mod">
          <ac:chgData name="Nigel Sturrock" userId="S::nigel.sturrock@england.nhs.uk::e817bf32-b6ee-4471-b192-2581f1745115" providerId="AD" clId="Web-{846969E9-5007-4B51-FB77-46E41B000B22}" dt="2022-07-26T16:10:50.025" v="186" actId="1076"/>
          <ac:picMkLst>
            <pc:docMk/>
            <pc:sldMk cId="2498680539" sldId="271"/>
            <ac:picMk id="5" creationId="{D84C9536-6EBB-8645-CF6D-000DB85CF23F}"/>
          </ac:picMkLst>
        </pc:picChg>
        <pc:picChg chg="mod">
          <ac:chgData name="Nigel Sturrock" userId="S::nigel.sturrock@england.nhs.uk::e817bf32-b6ee-4471-b192-2581f1745115" providerId="AD" clId="Web-{846969E9-5007-4B51-FB77-46E41B000B22}" dt="2022-07-26T16:10:42.697" v="184" actId="1076"/>
          <ac:picMkLst>
            <pc:docMk/>
            <pc:sldMk cId="2498680539" sldId="271"/>
            <ac:picMk id="7" creationId="{50C269B3-A65A-4187-9C02-35182F736D47}"/>
          </ac:picMkLst>
        </pc:picChg>
        <pc:picChg chg="mod">
          <ac:chgData name="Nigel Sturrock" userId="S::nigel.sturrock@england.nhs.uk::e817bf32-b6ee-4471-b192-2581f1745115" providerId="AD" clId="Web-{846969E9-5007-4B51-FB77-46E41B000B22}" dt="2022-07-26T16:10:54.744" v="187" actId="1076"/>
          <ac:picMkLst>
            <pc:docMk/>
            <pc:sldMk cId="2498680539" sldId="271"/>
            <ac:picMk id="8" creationId="{D16CB802-DEE8-E34C-1964-F772DBC7DFD0}"/>
          </ac:picMkLst>
        </pc:picChg>
      </pc:sldChg>
      <pc:sldChg chg="modSp">
        <pc:chgData name="Nigel Sturrock" userId="S::nigel.sturrock@england.nhs.uk::e817bf32-b6ee-4471-b192-2581f1745115" providerId="AD" clId="Web-{846969E9-5007-4B51-FB77-46E41B000B22}" dt="2022-07-26T13:16:10.401" v="90" actId="20577"/>
        <pc:sldMkLst>
          <pc:docMk/>
          <pc:sldMk cId="1831248419" sldId="272"/>
        </pc:sldMkLst>
        <pc:spChg chg="mod">
          <ac:chgData name="Nigel Sturrock" userId="S::nigel.sturrock@england.nhs.uk::e817bf32-b6ee-4471-b192-2581f1745115" providerId="AD" clId="Web-{846969E9-5007-4B51-FB77-46E41B000B22}" dt="2022-07-26T13:16:10.401" v="90" actId="20577"/>
          <ac:spMkLst>
            <pc:docMk/>
            <pc:sldMk cId="1831248419" sldId="272"/>
            <ac:spMk id="2" creationId="{00000000-0000-0000-0000-000000000000}"/>
          </ac:spMkLst>
        </pc:spChg>
      </pc:sldChg>
      <pc:sldChg chg="modSp">
        <pc:chgData name="Nigel Sturrock" userId="S::nigel.sturrock@england.nhs.uk::e817bf32-b6ee-4471-b192-2581f1745115" providerId="AD" clId="Web-{846969E9-5007-4B51-FB77-46E41B000B22}" dt="2022-07-26T11:02:21.531" v="77" actId="20577"/>
        <pc:sldMkLst>
          <pc:docMk/>
          <pc:sldMk cId="1537428447" sldId="273"/>
        </pc:sldMkLst>
        <pc:spChg chg="mod">
          <ac:chgData name="Nigel Sturrock" userId="S::nigel.sturrock@england.nhs.uk::e817bf32-b6ee-4471-b192-2581f1745115" providerId="AD" clId="Web-{846969E9-5007-4B51-FB77-46E41B000B22}" dt="2022-07-26T11:02:21.531" v="77" actId="20577"/>
          <ac:spMkLst>
            <pc:docMk/>
            <pc:sldMk cId="1537428447" sldId="273"/>
            <ac:spMk id="2" creationId="{00000000-0000-0000-0000-000000000000}"/>
          </ac:spMkLst>
        </pc:spChg>
      </pc:sldChg>
      <pc:sldChg chg="addSp delSp modSp">
        <pc:chgData name="Nigel Sturrock" userId="S::nigel.sturrock@england.nhs.uk::e817bf32-b6ee-4471-b192-2581f1745115" providerId="AD" clId="Web-{846969E9-5007-4B51-FB77-46E41B000B22}" dt="2022-07-26T13:24:58.868" v="135"/>
        <pc:sldMkLst>
          <pc:docMk/>
          <pc:sldMk cId="3945872239" sldId="274"/>
        </pc:sldMkLst>
        <pc:grpChg chg="add del">
          <ac:chgData name="Nigel Sturrock" userId="S::nigel.sturrock@england.nhs.uk::e817bf32-b6ee-4471-b192-2581f1745115" providerId="AD" clId="Web-{846969E9-5007-4B51-FB77-46E41B000B22}" dt="2022-07-26T13:24:58.868" v="135"/>
          <ac:grpSpMkLst>
            <pc:docMk/>
            <pc:sldMk cId="3945872239" sldId="274"/>
            <ac:grpSpMk id="13" creationId="{802B69C1-6D0E-8266-5CB5-24ADA86181DB}"/>
          </ac:grpSpMkLst>
        </pc:grpChg>
        <pc:picChg chg="add mod">
          <ac:chgData name="Nigel Sturrock" userId="S::nigel.sturrock@england.nhs.uk::e817bf32-b6ee-4471-b192-2581f1745115" providerId="AD" clId="Web-{846969E9-5007-4B51-FB77-46E41B000B22}" dt="2022-07-26T13:21:14.331" v="99" actId="1076"/>
          <ac:picMkLst>
            <pc:docMk/>
            <pc:sldMk cId="3945872239" sldId="274"/>
            <ac:picMk id="2" creationId="{D553F3E2-D969-DF6A-19D1-A7D5D5AB016A}"/>
          </ac:picMkLst>
        </pc:picChg>
        <pc:picChg chg="add del mod">
          <ac:chgData name="Nigel Sturrock" userId="S::nigel.sturrock@england.nhs.uk::e817bf32-b6ee-4471-b192-2581f1745115" providerId="AD" clId="Web-{846969E9-5007-4B51-FB77-46E41B000B22}" dt="2022-07-26T13:23:07.755" v="117"/>
          <ac:picMkLst>
            <pc:docMk/>
            <pc:sldMk cId="3945872239" sldId="274"/>
            <ac:picMk id="5" creationId="{9FBE650B-BCA8-5C2F-2AE3-E406FB3CE2BC}"/>
          </ac:picMkLst>
        </pc:picChg>
        <pc:picChg chg="add del mod">
          <ac:chgData name="Nigel Sturrock" userId="S::nigel.sturrock@england.nhs.uk::e817bf32-b6ee-4471-b192-2581f1745115" providerId="AD" clId="Web-{846969E9-5007-4B51-FB77-46E41B000B22}" dt="2022-07-26T13:23:09.052" v="118"/>
          <ac:picMkLst>
            <pc:docMk/>
            <pc:sldMk cId="3945872239" sldId="274"/>
            <ac:picMk id="7" creationId="{FC91081F-BD65-FDB6-E5FA-1CD578E11135}"/>
          </ac:picMkLst>
        </pc:picChg>
        <pc:picChg chg="add mod">
          <ac:chgData name="Nigel Sturrock" userId="S::nigel.sturrock@england.nhs.uk::e817bf32-b6ee-4471-b192-2581f1745115" providerId="AD" clId="Web-{846969E9-5007-4B51-FB77-46E41B000B22}" dt="2022-07-26T13:23:01.958" v="116" actId="688"/>
          <ac:picMkLst>
            <pc:docMk/>
            <pc:sldMk cId="3945872239" sldId="274"/>
            <ac:picMk id="8" creationId="{FDAC63C3-BDC2-626E-F7DF-EB947210CF9B}"/>
          </ac:picMkLst>
        </pc:picChg>
        <pc:picChg chg="del mod">
          <ac:chgData name="Nigel Sturrock" userId="S::nigel.sturrock@england.nhs.uk::e817bf32-b6ee-4471-b192-2581f1745115" providerId="AD" clId="Web-{846969E9-5007-4B51-FB77-46E41B000B22}" dt="2022-07-26T13:24:41.867" v="132"/>
          <ac:picMkLst>
            <pc:docMk/>
            <pc:sldMk cId="3945872239" sldId="274"/>
            <ac:picMk id="9" creationId="{CB5FD04F-F3E4-8817-6284-6F8671878957}"/>
          </ac:picMkLst>
        </pc:picChg>
        <pc:picChg chg="add mod">
          <ac:chgData name="Nigel Sturrock" userId="S::nigel.sturrock@england.nhs.uk::e817bf32-b6ee-4471-b192-2581f1745115" providerId="AD" clId="Web-{846969E9-5007-4B51-FB77-46E41B000B22}" dt="2022-07-26T13:24:10.007" v="127" actId="688"/>
          <ac:picMkLst>
            <pc:docMk/>
            <pc:sldMk cId="3945872239" sldId="274"/>
            <ac:picMk id="10" creationId="{2E06D34B-691B-E2B0-FB05-74606F838C90}"/>
          </ac:picMkLst>
        </pc:picChg>
        <pc:picChg chg="add mod">
          <ac:chgData name="Nigel Sturrock" userId="S::nigel.sturrock@england.nhs.uk::e817bf32-b6ee-4471-b192-2581f1745115" providerId="AD" clId="Web-{846969E9-5007-4B51-FB77-46E41B000B22}" dt="2022-07-26T13:24:05.257" v="126" actId="1076"/>
          <ac:picMkLst>
            <pc:docMk/>
            <pc:sldMk cId="3945872239" sldId="274"/>
            <ac:picMk id="11" creationId="{C62CD178-4057-C861-F338-66CD9383C210}"/>
          </ac:picMkLst>
        </pc:picChg>
        <pc:picChg chg="add mod">
          <ac:chgData name="Nigel Sturrock" userId="S::nigel.sturrock@england.nhs.uk::e817bf32-b6ee-4471-b192-2581f1745115" providerId="AD" clId="Web-{846969E9-5007-4B51-FB77-46E41B000B22}" dt="2022-07-26T13:24:40.055" v="131" actId="1076"/>
          <ac:picMkLst>
            <pc:docMk/>
            <pc:sldMk cId="3945872239" sldId="274"/>
            <ac:picMk id="12" creationId="{7E72A8C5-3610-92FC-B8D6-77F9A930539D}"/>
          </ac:picMkLst>
        </pc:picChg>
        <pc:picChg chg="del mod">
          <ac:chgData name="Nigel Sturrock" userId="S::nigel.sturrock@england.nhs.uk::e817bf32-b6ee-4471-b192-2581f1745115" providerId="AD" clId="Web-{846969E9-5007-4B51-FB77-46E41B000B22}" dt="2022-07-26T13:21:03.330" v="95"/>
          <ac:picMkLst>
            <pc:docMk/>
            <pc:sldMk cId="3945872239" sldId="274"/>
            <ac:picMk id="15" creationId="{B6528BBF-EEBC-322A-FE58-05DC7C72CC41}"/>
          </ac:picMkLst>
        </pc:picChg>
      </pc:sldChg>
      <pc:sldChg chg="addSp delSp modSp">
        <pc:chgData name="Nigel Sturrock" userId="S::nigel.sturrock@england.nhs.uk::e817bf32-b6ee-4471-b192-2581f1745115" providerId="AD" clId="Web-{846969E9-5007-4B51-FB77-46E41B000B22}" dt="2022-07-26T16:07:33.050" v="152" actId="14100"/>
        <pc:sldMkLst>
          <pc:docMk/>
          <pc:sldMk cId="2976190034" sldId="276"/>
        </pc:sldMkLst>
        <pc:spChg chg="add del mod">
          <ac:chgData name="Nigel Sturrock" userId="S::nigel.sturrock@england.nhs.uk::e817bf32-b6ee-4471-b192-2581f1745115" providerId="AD" clId="Web-{846969E9-5007-4B51-FB77-46E41B000B22}" dt="2022-07-26T16:05:51.984" v="137"/>
          <ac:spMkLst>
            <pc:docMk/>
            <pc:sldMk cId="2976190034" sldId="276"/>
            <ac:spMk id="4" creationId="{5548AD4D-5AAC-81F5-385B-A2F1CA08EFAE}"/>
          </ac:spMkLst>
        </pc:spChg>
        <pc:spChg chg="del">
          <ac:chgData name="Nigel Sturrock" userId="S::nigel.sturrock@england.nhs.uk::e817bf32-b6ee-4471-b192-2581f1745115" providerId="AD" clId="Web-{846969E9-5007-4B51-FB77-46E41B000B22}" dt="2022-07-26T16:05:49.234" v="136"/>
          <ac:spMkLst>
            <pc:docMk/>
            <pc:sldMk cId="2976190034" sldId="276"/>
            <ac:spMk id="5" creationId="{981AE319-9FFA-6F72-277A-1FE01DBEECAE}"/>
          </ac:spMkLst>
        </pc:spChg>
        <pc:picChg chg="add del mod">
          <ac:chgData name="Nigel Sturrock" userId="S::nigel.sturrock@england.nhs.uk::e817bf32-b6ee-4471-b192-2581f1745115" providerId="AD" clId="Web-{846969E9-5007-4B51-FB77-46E41B000B22}" dt="2022-07-26T16:07:21.550" v="149"/>
          <ac:picMkLst>
            <pc:docMk/>
            <pc:sldMk cId="2976190034" sldId="276"/>
            <ac:picMk id="7" creationId="{3C319ACD-D7F5-463D-2EDD-00CFEEBA40DE}"/>
          </ac:picMkLst>
        </pc:picChg>
        <pc:picChg chg="add del mod">
          <ac:chgData name="Nigel Sturrock" userId="S::nigel.sturrock@england.nhs.uk::e817bf32-b6ee-4471-b192-2581f1745115" providerId="AD" clId="Web-{846969E9-5007-4B51-FB77-46E41B000B22}" dt="2022-07-26T16:07:20.503" v="148"/>
          <ac:picMkLst>
            <pc:docMk/>
            <pc:sldMk cId="2976190034" sldId="276"/>
            <ac:picMk id="8" creationId="{BE51F14A-2267-E015-D6E6-B25DACF16332}"/>
          </ac:picMkLst>
        </pc:picChg>
        <pc:picChg chg="add del mod">
          <ac:chgData name="Nigel Sturrock" userId="S::nigel.sturrock@england.nhs.uk::e817bf32-b6ee-4471-b192-2581f1745115" providerId="AD" clId="Web-{846969E9-5007-4B51-FB77-46E41B000B22}" dt="2022-07-26T16:07:17.487" v="147"/>
          <ac:picMkLst>
            <pc:docMk/>
            <pc:sldMk cId="2976190034" sldId="276"/>
            <ac:picMk id="9" creationId="{C931E0F5-0A3C-8514-ECC1-67315955F27C}"/>
          </ac:picMkLst>
        </pc:picChg>
        <pc:picChg chg="add mod">
          <ac:chgData name="Nigel Sturrock" userId="S::nigel.sturrock@england.nhs.uk::e817bf32-b6ee-4471-b192-2581f1745115" providerId="AD" clId="Web-{846969E9-5007-4B51-FB77-46E41B000B22}" dt="2022-07-26T16:07:33.050" v="152" actId="14100"/>
          <ac:picMkLst>
            <pc:docMk/>
            <pc:sldMk cId="2976190034" sldId="276"/>
            <ac:picMk id="10" creationId="{9276A40C-CA44-391F-F1E1-1E2F150FB677}"/>
          </ac:picMkLst>
        </pc:picChg>
      </pc:sldChg>
      <pc:sldChg chg="modSp add replId">
        <pc:chgData name="Nigel Sturrock" userId="S::nigel.sturrock@england.nhs.uk::e817bf32-b6ee-4471-b192-2581f1745115" providerId="AD" clId="Web-{846969E9-5007-4B51-FB77-46E41B000B22}" dt="2022-07-26T16:11:30.104" v="188" actId="1076"/>
        <pc:sldMkLst>
          <pc:docMk/>
          <pc:sldMk cId="4293041455" sldId="277"/>
        </pc:sldMkLst>
        <pc:spChg chg="mod">
          <ac:chgData name="Nigel Sturrock" userId="S::nigel.sturrock@england.nhs.uk::e817bf32-b6ee-4471-b192-2581f1745115" providerId="AD" clId="Web-{846969E9-5007-4B51-FB77-46E41B000B22}" dt="2022-07-26T16:11:30.104" v="188" actId="1076"/>
          <ac:spMkLst>
            <pc:docMk/>
            <pc:sldMk cId="4293041455" sldId="277"/>
            <ac:spMk id="2" creationId="{00000000-0000-0000-0000-000000000000}"/>
          </ac:spMkLst>
        </pc:spChg>
        <pc:spChg chg="mod">
          <ac:chgData name="Nigel Sturrock" userId="S::nigel.sturrock@england.nhs.uk::e817bf32-b6ee-4471-b192-2581f1745115" providerId="AD" clId="Web-{846969E9-5007-4B51-FB77-46E41B000B22}" dt="2022-07-26T09:54:17.747" v="11" actId="20577"/>
          <ac:spMkLst>
            <pc:docMk/>
            <pc:sldMk cId="4293041455" sldId="277"/>
            <ac:spMk id="3" creationId="{00000000-0000-0000-0000-000000000000}"/>
          </ac:spMkLst>
        </pc:spChg>
      </pc:sldChg>
      <pc:sldChg chg="add replId">
        <pc:chgData name="Nigel Sturrock" userId="S::nigel.sturrock@england.nhs.uk::e817bf32-b6ee-4471-b192-2581f1745115" providerId="AD" clId="Web-{846969E9-5007-4B51-FB77-46E41B000B22}" dt="2022-07-26T13:24:54.180" v="134"/>
        <pc:sldMkLst>
          <pc:docMk/>
          <pc:sldMk cId="2053258270" sldId="278"/>
        </pc:sldMkLst>
      </pc:sldChg>
    </pc:docChg>
  </pc:docChgLst>
  <pc:docChgLst>
    <pc:chgData name="Nigel Sturrock" userId="S::nigel.sturrock@england.nhs.uk::e817bf32-b6ee-4471-b192-2581f1745115" providerId="AD" clId="Web-{65373B7B-425F-50A9-7944-470BB429D98A}"/>
    <pc:docChg chg="modSld">
      <pc:chgData name="Nigel Sturrock" userId="S::nigel.sturrock@england.nhs.uk::e817bf32-b6ee-4471-b192-2581f1745115" providerId="AD" clId="Web-{65373B7B-425F-50A9-7944-470BB429D98A}" dt="2022-08-09T15:27:14.443" v="19" actId="1076"/>
      <pc:docMkLst>
        <pc:docMk/>
      </pc:docMkLst>
      <pc:sldChg chg="delSp modSp">
        <pc:chgData name="Nigel Sturrock" userId="S::nigel.sturrock@england.nhs.uk::e817bf32-b6ee-4471-b192-2581f1745115" providerId="AD" clId="Web-{65373B7B-425F-50A9-7944-470BB429D98A}" dt="2022-08-09T15:27:14.443" v="19" actId="1076"/>
        <pc:sldMkLst>
          <pc:docMk/>
          <pc:sldMk cId="510658178" sldId="268"/>
        </pc:sldMkLst>
        <pc:spChg chg="mod">
          <ac:chgData name="Nigel Sturrock" userId="S::nigel.sturrock@england.nhs.uk::e817bf32-b6ee-4471-b192-2581f1745115" providerId="AD" clId="Web-{65373B7B-425F-50A9-7944-470BB429D98A}" dt="2022-08-09T15:26:47.739" v="12" actId="20577"/>
          <ac:spMkLst>
            <pc:docMk/>
            <pc:sldMk cId="510658178" sldId="268"/>
            <ac:spMk id="2" creationId="{00000000-0000-0000-0000-000000000000}"/>
          </ac:spMkLst>
        </pc:spChg>
        <pc:spChg chg="del mod">
          <ac:chgData name="Nigel Sturrock" userId="S::nigel.sturrock@england.nhs.uk::e817bf32-b6ee-4471-b192-2581f1745115" providerId="AD" clId="Web-{65373B7B-425F-50A9-7944-470BB429D98A}" dt="2022-08-09T15:27:02.724" v="17"/>
          <ac:spMkLst>
            <pc:docMk/>
            <pc:sldMk cId="510658178" sldId="268"/>
            <ac:spMk id="4" creationId="{00000000-0000-0000-0000-000000000000}"/>
          </ac:spMkLst>
        </pc:spChg>
        <pc:spChg chg="mod">
          <ac:chgData name="Nigel Sturrock" userId="S::nigel.sturrock@england.nhs.uk::e817bf32-b6ee-4471-b192-2581f1745115" providerId="AD" clId="Web-{65373B7B-425F-50A9-7944-470BB429D98A}" dt="2022-08-09T15:27:14.443" v="19" actId="1076"/>
          <ac:spMkLst>
            <pc:docMk/>
            <pc:sldMk cId="510658178" sldId="268"/>
            <ac:spMk id="5" creationId="{41075B94-EDD7-847A-661D-B875F64CE3BD}"/>
          </ac:spMkLst>
        </pc:spChg>
        <pc:picChg chg="mod">
          <ac:chgData name="Nigel Sturrock" userId="S::nigel.sturrock@england.nhs.uk::e817bf32-b6ee-4471-b192-2581f1745115" providerId="AD" clId="Web-{65373B7B-425F-50A9-7944-470BB429D98A}" dt="2022-08-09T15:26:51.286" v="13" actId="14100"/>
          <ac:picMkLst>
            <pc:docMk/>
            <pc:sldMk cId="510658178" sldId="268"/>
            <ac:picMk id="10" creationId="{FB8D5357-C2EF-48B9-D2F2-BECE1AA335E8}"/>
          </ac:picMkLst>
        </pc:picChg>
        <pc:picChg chg="mod">
          <ac:chgData name="Nigel Sturrock" userId="S::nigel.sturrock@england.nhs.uk::e817bf32-b6ee-4471-b192-2581f1745115" providerId="AD" clId="Web-{65373B7B-425F-50A9-7944-470BB429D98A}" dt="2022-08-09T15:26:58.317" v="15" actId="1076"/>
          <ac:picMkLst>
            <pc:docMk/>
            <pc:sldMk cId="510658178" sldId="268"/>
            <ac:picMk id="12" creationId="{78FAE3EF-076F-B1DF-E724-1A307ED11269}"/>
          </ac:picMkLst>
        </pc:picChg>
        <pc:picChg chg="mod">
          <ac:chgData name="Nigel Sturrock" userId="S::nigel.sturrock@england.nhs.uk::e817bf32-b6ee-4471-b192-2581f1745115" providerId="AD" clId="Web-{65373B7B-425F-50A9-7944-470BB429D98A}" dt="2022-08-09T15:27:06.833" v="18" actId="1076"/>
          <ac:picMkLst>
            <pc:docMk/>
            <pc:sldMk cId="510658178" sldId="268"/>
            <ac:picMk id="13" creationId="{AD224C62-3754-087C-9210-D2F8C8894F89}"/>
          </ac:picMkLst>
        </pc:picChg>
      </pc:sldChg>
    </pc:docChg>
  </pc:docChgLst>
  <pc:docChgLst>
    <pc:chgData name="Nigel Sturrock" userId="S::nigel.sturrock@england.nhs.uk::e817bf32-b6ee-4471-b192-2581f1745115" providerId="AD" clId="Web-{C675A15C-3A1E-0B42-151D-C943305A8BAA}"/>
    <pc:docChg chg="modSld">
      <pc:chgData name="Nigel Sturrock" userId="S::nigel.sturrock@england.nhs.uk::e817bf32-b6ee-4471-b192-2581f1745115" providerId="AD" clId="Web-{C675A15C-3A1E-0B42-151D-C943305A8BAA}" dt="2022-08-23T10:42:38.985" v="8" actId="20577"/>
      <pc:docMkLst>
        <pc:docMk/>
      </pc:docMkLst>
      <pc:sldChg chg="modSp">
        <pc:chgData name="Nigel Sturrock" userId="S::nigel.sturrock@england.nhs.uk::e817bf32-b6ee-4471-b192-2581f1745115" providerId="AD" clId="Web-{C675A15C-3A1E-0B42-151D-C943305A8BAA}" dt="2022-08-23T10:42:38.985" v="8" actId="20577"/>
        <pc:sldMkLst>
          <pc:docMk/>
          <pc:sldMk cId="2498680539" sldId="271"/>
        </pc:sldMkLst>
        <pc:spChg chg="mod">
          <ac:chgData name="Nigel Sturrock" userId="S::nigel.sturrock@england.nhs.uk::e817bf32-b6ee-4471-b192-2581f1745115" providerId="AD" clId="Web-{C675A15C-3A1E-0B42-151D-C943305A8BAA}" dt="2022-08-23T10:42:38.985" v="8" actId="20577"/>
          <ac:spMkLst>
            <pc:docMk/>
            <pc:sldMk cId="2498680539" sldId="271"/>
            <ac:spMk id="2" creationId="{00000000-0000-0000-0000-000000000000}"/>
          </ac:spMkLst>
        </pc:spChg>
        <pc:picChg chg="mod">
          <ac:chgData name="Nigel Sturrock" userId="S::nigel.sturrock@england.nhs.uk::e817bf32-b6ee-4471-b192-2581f1745115" providerId="AD" clId="Web-{C675A15C-3A1E-0B42-151D-C943305A8BAA}" dt="2022-08-23T10:42:35.954" v="7" actId="1076"/>
          <ac:picMkLst>
            <pc:docMk/>
            <pc:sldMk cId="2498680539" sldId="271"/>
            <ac:picMk id="5" creationId="{D84C9536-6EBB-8645-CF6D-000DB85CF23F}"/>
          </ac:picMkLst>
        </pc:picChg>
      </pc:sldChg>
    </pc:docChg>
  </pc:docChgLst>
  <pc:docChgLst>
    <pc:chgData name="Nigel Sturrock" userId="S::nigel.sturrock@england.nhs.uk::e817bf32-b6ee-4471-b192-2581f1745115" providerId="AD" clId="Web-{5BF16B51-8CD5-4F12-7E28-66E3F6F50A58}"/>
    <pc:docChg chg="addSld modSld">
      <pc:chgData name="Nigel Sturrock" userId="S::nigel.sturrock@england.nhs.uk::e817bf32-b6ee-4471-b192-2581f1745115" providerId="AD" clId="Web-{5BF16B51-8CD5-4F12-7E28-66E3F6F50A58}" dt="2022-07-25T09:21:26.277" v="119" actId="20577"/>
      <pc:docMkLst>
        <pc:docMk/>
      </pc:docMkLst>
      <pc:sldChg chg="addSp delSp modSp">
        <pc:chgData name="Nigel Sturrock" userId="S::nigel.sturrock@england.nhs.uk::e817bf32-b6ee-4471-b192-2581f1745115" providerId="AD" clId="Web-{5BF16B51-8CD5-4F12-7E28-66E3F6F50A58}" dt="2022-07-25T09:21:01.823" v="117" actId="1076"/>
        <pc:sldMkLst>
          <pc:docMk/>
          <pc:sldMk cId="510658178" sldId="268"/>
        </pc:sldMkLst>
        <pc:spChg chg="mod">
          <ac:chgData name="Nigel Sturrock" userId="S::nigel.sturrock@england.nhs.uk::e817bf32-b6ee-4471-b192-2581f1745115" providerId="AD" clId="Web-{5BF16B51-8CD5-4F12-7E28-66E3F6F50A58}" dt="2022-07-25T09:20:49.666" v="114" actId="1076"/>
          <ac:spMkLst>
            <pc:docMk/>
            <pc:sldMk cId="510658178" sldId="268"/>
            <ac:spMk id="2" creationId="{00000000-0000-0000-0000-000000000000}"/>
          </ac:spMkLst>
        </pc:spChg>
        <pc:spChg chg="add mod">
          <ac:chgData name="Nigel Sturrock" userId="S::nigel.sturrock@england.nhs.uk::e817bf32-b6ee-4471-b192-2581f1745115" providerId="AD" clId="Web-{5BF16B51-8CD5-4F12-7E28-66E3F6F50A58}" dt="2022-07-25T09:18:05.784" v="104" actId="1076"/>
          <ac:spMkLst>
            <pc:docMk/>
            <pc:sldMk cId="510658178" sldId="268"/>
            <ac:spMk id="5" creationId="{41075B94-EDD7-847A-661D-B875F64CE3BD}"/>
          </ac:spMkLst>
        </pc:spChg>
        <pc:picChg chg="add del mod">
          <ac:chgData name="Nigel Sturrock" userId="S::nigel.sturrock@england.nhs.uk::e817bf32-b6ee-4471-b192-2581f1745115" providerId="AD" clId="Web-{5BF16B51-8CD5-4F12-7E28-66E3F6F50A58}" dt="2022-07-25T09:00:46.599" v="81"/>
          <ac:picMkLst>
            <pc:docMk/>
            <pc:sldMk cId="510658178" sldId="268"/>
            <ac:picMk id="7" creationId="{EEE061CA-3702-D09F-0AC3-48A88AE28D02}"/>
          </ac:picMkLst>
        </pc:picChg>
        <pc:picChg chg="add del mod">
          <ac:chgData name="Nigel Sturrock" userId="S::nigel.sturrock@england.nhs.uk::e817bf32-b6ee-4471-b192-2581f1745115" providerId="AD" clId="Web-{5BF16B51-8CD5-4F12-7E28-66E3F6F50A58}" dt="2022-07-25T09:09:36.247" v="87"/>
          <ac:picMkLst>
            <pc:docMk/>
            <pc:sldMk cId="510658178" sldId="268"/>
            <ac:picMk id="8" creationId="{C81363CA-143D-CA16-A19E-E046E259D80F}"/>
          </ac:picMkLst>
        </pc:picChg>
        <pc:picChg chg="add del mod">
          <ac:chgData name="Nigel Sturrock" userId="S::nigel.sturrock@england.nhs.uk::e817bf32-b6ee-4471-b192-2581f1745115" providerId="AD" clId="Web-{5BF16B51-8CD5-4F12-7E28-66E3F6F50A58}" dt="2022-07-25T09:10:29.749" v="91"/>
          <ac:picMkLst>
            <pc:docMk/>
            <pc:sldMk cId="510658178" sldId="268"/>
            <ac:picMk id="9" creationId="{F47A7956-0BAE-9D5B-49E4-77255AC4BFFB}"/>
          </ac:picMkLst>
        </pc:picChg>
        <pc:picChg chg="add mod">
          <ac:chgData name="Nigel Sturrock" userId="S::nigel.sturrock@england.nhs.uk::e817bf32-b6ee-4471-b192-2581f1745115" providerId="AD" clId="Web-{5BF16B51-8CD5-4F12-7E28-66E3F6F50A58}" dt="2022-07-25T09:20:53.604" v="115" actId="1076"/>
          <ac:picMkLst>
            <pc:docMk/>
            <pc:sldMk cId="510658178" sldId="268"/>
            <ac:picMk id="10" creationId="{FB8D5357-C2EF-48B9-D2F2-BECE1AA335E8}"/>
          </ac:picMkLst>
        </pc:picChg>
        <pc:picChg chg="add del mod">
          <ac:chgData name="Nigel Sturrock" userId="S::nigel.sturrock@england.nhs.uk::e817bf32-b6ee-4471-b192-2581f1745115" providerId="AD" clId="Web-{5BF16B51-8CD5-4F12-7E28-66E3F6F50A58}" dt="2022-07-25T09:18:28.363" v="105"/>
          <ac:picMkLst>
            <pc:docMk/>
            <pc:sldMk cId="510658178" sldId="268"/>
            <ac:picMk id="11" creationId="{A0CE05A0-CBE2-83C3-160A-2C0457CFA060}"/>
          </ac:picMkLst>
        </pc:picChg>
        <pc:picChg chg="add mod">
          <ac:chgData name="Nigel Sturrock" userId="S::nigel.sturrock@england.nhs.uk::e817bf32-b6ee-4471-b192-2581f1745115" providerId="AD" clId="Web-{5BF16B51-8CD5-4F12-7E28-66E3F6F50A58}" dt="2022-07-25T09:20:55.854" v="116" actId="1076"/>
          <ac:picMkLst>
            <pc:docMk/>
            <pc:sldMk cId="510658178" sldId="268"/>
            <ac:picMk id="12" creationId="{78FAE3EF-076F-B1DF-E724-1A307ED11269}"/>
          </ac:picMkLst>
        </pc:picChg>
        <pc:picChg chg="add mod ord">
          <ac:chgData name="Nigel Sturrock" userId="S::nigel.sturrock@england.nhs.uk::e817bf32-b6ee-4471-b192-2581f1745115" providerId="AD" clId="Web-{5BF16B51-8CD5-4F12-7E28-66E3F6F50A58}" dt="2022-07-25T09:21:01.823" v="117" actId="1076"/>
          <ac:picMkLst>
            <pc:docMk/>
            <pc:sldMk cId="510658178" sldId="268"/>
            <ac:picMk id="13" creationId="{AD224C62-3754-087C-9210-D2F8C8894F89}"/>
          </ac:picMkLst>
        </pc:picChg>
      </pc:sldChg>
      <pc:sldChg chg="modSp">
        <pc:chgData name="Nigel Sturrock" userId="S::nigel.sturrock@england.nhs.uk::e817bf32-b6ee-4471-b192-2581f1745115" providerId="AD" clId="Web-{5BF16B51-8CD5-4F12-7E28-66E3F6F50A58}" dt="2022-07-25T09:21:26.277" v="119" actId="20577"/>
        <pc:sldMkLst>
          <pc:docMk/>
          <pc:sldMk cId="2498680539" sldId="271"/>
        </pc:sldMkLst>
        <pc:spChg chg="mod">
          <ac:chgData name="Nigel Sturrock" userId="S::nigel.sturrock@england.nhs.uk::e817bf32-b6ee-4471-b192-2581f1745115" providerId="AD" clId="Web-{5BF16B51-8CD5-4F12-7E28-66E3F6F50A58}" dt="2022-07-25T09:21:26.277" v="119" actId="20577"/>
          <ac:spMkLst>
            <pc:docMk/>
            <pc:sldMk cId="2498680539" sldId="271"/>
            <ac:spMk id="2" creationId="{00000000-0000-0000-0000-000000000000}"/>
          </ac:spMkLst>
        </pc:spChg>
      </pc:sldChg>
      <pc:sldChg chg="addSp modSp add replId">
        <pc:chgData name="Nigel Sturrock" userId="S::nigel.sturrock@england.nhs.uk::e817bf32-b6ee-4471-b192-2581f1745115" providerId="AD" clId="Web-{5BF16B51-8CD5-4F12-7E28-66E3F6F50A58}" dt="2022-07-25T08:55:29.507" v="52" actId="1076"/>
        <pc:sldMkLst>
          <pc:docMk/>
          <pc:sldMk cId="1537428447" sldId="273"/>
        </pc:sldMkLst>
        <pc:spChg chg="mod">
          <ac:chgData name="Nigel Sturrock" userId="S::nigel.sturrock@england.nhs.uk::e817bf32-b6ee-4471-b192-2581f1745115" providerId="AD" clId="Web-{5BF16B51-8CD5-4F12-7E28-66E3F6F50A58}" dt="2022-07-25T08:55:25.647" v="50" actId="20577"/>
          <ac:spMkLst>
            <pc:docMk/>
            <pc:sldMk cId="1537428447" sldId="273"/>
            <ac:spMk id="2" creationId="{00000000-0000-0000-0000-000000000000}"/>
          </ac:spMkLst>
        </pc:spChg>
        <pc:spChg chg="mod">
          <ac:chgData name="Nigel Sturrock" userId="S::nigel.sturrock@england.nhs.uk::e817bf32-b6ee-4471-b192-2581f1745115" providerId="AD" clId="Web-{5BF16B51-8CD5-4F12-7E28-66E3F6F50A58}" dt="2022-07-25T08:53:21.705" v="5" actId="20577"/>
          <ac:spMkLst>
            <pc:docMk/>
            <pc:sldMk cId="1537428447" sldId="273"/>
            <ac:spMk id="3" creationId="{00000000-0000-0000-0000-000000000000}"/>
          </ac:spMkLst>
        </pc:spChg>
        <pc:picChg chg="add mod">
          <ac:chgData name="Nigel Sturrock" userId="S::nigel.sturrock@england.nhs.uk::e817bf32-b6ee-4471-b192-2581f1745115" providerId="AD" clId="Web-{5BF16B51-8CD5-4F12-7E28-66E3F6F50A58}" dt="2022-07-25T08:55:29.507" v="52" actId="1076"/>
          <ac:picMkLst>
            <pc:docMk/>
            <pc:sldMk cId="1537428447" sldId="273"/>
            <ac:picMk id="5" creationId="{FDDC569E-C27D-9DDD-A8F3-618E63B7943B}"/>
          </ac:picMkLst>
        </pc:picChg>
      </pc:sldChg>
    </pc:docChg>
  </pc:docChgLst>
  <pc:docChgLst>
    <pc:chgData name="Nigel Sturrock" userId="S::nigel.sturrock@england.nhs.uk::e817bf32-b6ee-4471-b192-2581f1745115" providerId="AD" clId="Web-{25E0002F-09DD-40C9-D30D-FAE28848A1B9}"/>
    <pc:docChg chg="modSld">
      <pc:chgData name="Nigel Sturrock" userId="S::nigel.sturrock@england.nhs.uk::e817bf32-b6ee-4471-b192-2581f1745115" providerId="AD" clId="Web-{25E0002F-09DD-40C9-D30D-FAE28848A1B9}" dt="2022-08-03T12:31:14.822" v="38" actId="20577"/>
      <pc:docMkLst>
        <pc:docMk/>
      </pc:docMkLst>
      <pc:sldChg chg="addSp delSp modSp">
        <pc:chgData name="Nigel Sturrock" userId="S::nigel.sturrock@england.nhs.uk::e817bf32-b6ee-4471-b192-2581f1745115" providerId="AD" clId="Web-{25E0002F-09DD-40C9-D30D-FAE28848A1B9}" dt="2022-08-03T12:20:11.883" v="26"/>
        <pc:sldMkLst>
          <pc:docMk/>
          <pc:sldMk cId="2989125372" sldId="275"/>
        </pc:sldMkLst>
        <pc:spChg chg="del">
          <ac:chgData name="Nigel Sturrock" userId="S::nigel.sturrock@england.nhs.uk::e817bf32-b6ee-4471-b192-2581f1745115" providerId="AD" clId="Web-{25E0002F-09DD-40C9-D30D-FAE28848A1B9}" dt="2022-08-03T12:20:11.883" v="26"/>
          <ac:spMkLst>
            <pc:docMk/>
            <pc:sldMk cId="2989125372" sldId="275"/>
            <ac:spMk id="2" creationId="{00000000-0000-0000-0000-000000000000}"/>
          </ac:spMkLst>
        </pc:spChg>
        <pc:spChg chg="add mod">
          <ac:chgData name="Nigel Sturrock" userId="S::nigel.sturrock@england.nhs.uk::e817bf32-b6ee-4471-b192-2581f1745115" providerId="AD" clId="Web-{25E0002F-09DD-40C9-D30D-FAE28848A1B9}" dt="2022-08-03T12:20:11.883" v="26"/>
          <ac:spMkLst>
            <pc:docMk/>
            <pc:sldMk cId="2989125372" sldId="275"/>
            <ac:spMk id="5" creationId="{AA114ED6-3FA3-EB7E-FA80-10F141226EF4}"/>
          </ac:spMkLst>
        </pc:spChg>
      </pc:sldChg>
      <pc:sldChg chg="modSp">
        <pc:chgData name="Nigel Sturrock" userId="S::nigel.sturrock@england.nhs.uk::e817bf32-b6ee-4471-b192-2581f1745115" providerId="AD" clId="Web-{25E0002F-09DD-40C9-D30D-FAE28848A1B9}" dt="2022-08-03T12:31:14.822" v="38" actId="20577"/>
        <pc:sldMkLst>
          <pc:docMk/>
          <pc:sldMk cId="4293041455" sldId="277"/>
        </pc:sldMkLst>
        <pc:spChg chg="mod">
          <ac:chgData name="Nigel Sturrock" userId="S::nigel.sturrock@england.nhs.uk::e817bf32-b6ee-4471-b192-2581f1745115" providerId="AD" clId="Web-{25E0002F-09DD-40C9-D30D-FAE28848A1B9}" dt="2022-08-03T12:31:14.822" v="38" actId="20577"/>
          <ac:spMkLst>
            <pc:docMk/>
            <pc:sldMk cId="4293041455" sldId="277"/>
            <ac:spMk id="2" creationId="{00000000-0000-0000-0000-000000000000}"/>
          </ac:spMkLst>
        </pc:spChg>
      </pc:sldChg>
      <pc:sldChg chg="addSp delSp modSp">
        <pc:chgData name="Nigel Sturrock" userId="S::nigel.sturrock@england.nhs.uk::e817bf32-b6ee-4471-b192-2581f1745115" providerId="AD" clId="Web-{25E0002F-09DD-40C9-D30D-FAE28848A1B9}" dt="2022-08-03T12:20:35.400" v="32" actId="1076"/>
        <pc:sldMkLst>
          <pc:docMk/>
          <pc:sldMk cId="2053258270" sldId="278"/>
        </pc:sldMkLst>
        <pc:spChg chg="add mod">
          <ac:chgData name="Nigel Sturrock" userId="S::nigel.sturrock@england.nhs.uk::e817bf32-b6ee-4471-b192-2581f1745115" providerId="AD" clId="Web-{25E0002F-09DD-40C9-D30D-FAE28848A1B9}" dt="2022-08-03T12:20:03.164" v="25" actId="20577"/>
          <ac:spMkLst>
            <pc:docMk/>
            <pc:sldMk cId="2053258270" sldId="278"/>
            <ac:spMk id="9" creationId="{00D00459-78DA-3798-DF70-2E96512F6A9B}"/>
          </ac:spMkLst>
        </pc:spChg>
        <pc:spChg chg="add mod">
          <ac:chgData name="Nigel Sturrock" userId="S::nigel.sturrock@england.nhs.uk::e817bf32-b6ee-4471-b192-2581f1745115" providerId="AD" clId="Web-{25E0002F-09DD-40C9-D30D-FAE28848A1B9}" dt="2022-08-03T12:20:32.478" v="31" actId="1076"/>
          <ac:spMkLst>
            <pc:docMk/>
            <pc:sldMk cId="2053258270" sldId="278"/>
            <ac:spMk id="14" creationId="{1FFFBDD0-101C-0BE5-3022-B3EA757FC021}"/>
          </ac:spMkLst>
        </pc:spChg>
        <pc:grpChg chg="del">
          <ac:chgData name="Nigel Sturrock" userId="S::nigel.sturrock@england.nhs.uk::e817bf32-b6ee-4471-b192-2581f1745115" providerId="AD" clId="Web-{25E0002F-09DD-40C9-D30D-FAE28848A1B9}" dt="2022-08-03T12:18:49.533" v="0"/>
          <ac:grpSpMkLst>
            <pc:docMk/>
            <pc:sldMk cId="2053258270" sldId="278"/>
            <ac:grpSpMk id="13" creationId="{802B69C1-6D0E-8266-5CB5-24ADA86181DB}"/>
          </ac:grpSpMkLst>
        </pc:grpChg>
        <pc:picChg chg="add mod">
          <ac:chgData name="Nigel Sturrock" userId="S::nigel.sturrock@england.nhs.uk::e817bf32-b6ee-4471-b192-2581f1745115" providerId="AD" clId="Web-{25E0002F-09DD-40C9-D30D-FAE28848A1B9}" dt="2022-08-03T12:20:35.400" v="32" actId="1076"/>
          <ac:picMkLst>
            <pc:docMk/>
            <pc:sldMk cId="2053258270" sldId="278"/>
            <ac:picMk id="5" creationId="{3B80185B-CDBD-B8E0-0342-5EEDD122F236}"/>
          </ac:picMkLst>
        </pc:picChg>
      </pc:sldChg>
    </pc:docChg>
  </pc:docChgLst>
  <pc:docChgLst>
    <pc:chgData name="Nigel Sturrock" userId="S::nigel.sturrock@england.nhs.uk::e817bf32-b6ee-4471-b192-2581f1745115" providerId="AD" clId="Web-{E0D428A6-33D3-505B-3DA6-ECEE1BA2A37D}"/>
    <pc:docChg chg="modSld">
      <pc:chgData name="Nigel Sturrock" userId="S::nigel.sturrock@england.nhs.uk::e817bf32-b6ee-4471-b192-2581f1745115" providerId="AD" clId="Web-{E0D428A6-33D3-505B-3DA6-ECEE1BA2A37D}" dt="2022-07-25T13:12:55.860" v="97" actId="1076"/>
      <pc:docMkLst>
        <pc:docMk/>
      </pc:docMkLst>
      <pc:sldChg chg="addSp delSp modSp">
        <pc:chgData name="Nigel Sturrock" userId="S::nigel.sturrock@england.nhs.uk::e817bf32-b6ee-4471-b192-2581f1745115" providerId="AD" clId="Web-{E0D428A6-33D3-505B-3DA6-ECEE1BA2A37D}" dt="2022-07-25T13:12:55.860" v="97" actId="1076"/>
        <pc:sldMkLst>
          <pc:docMk/>
          <pc:sldMk cId="1362901923" sldId="264"/>
        </pc:sldMkLst>
        <pc:spChg chg="del">
          <ac:chgData name="Nigel Sturrock" userId="S::nigel.sturrock@england.nhs.uk::e817bf32-b6ee-4471-b192-2581f1745115" providerId="AD" clId="Web-{E0D428A6-33D3-505B-3DA6-ECEE1BA2A37D}" dt="2022-07-25T11:30:02.261" v="40"/>
          <ac:spMkLst>
            <pc:docMk/>
            <pc:sldMk cId="1362901923" sldId="264"/>
            <ac:spMk id="2" creationId="{00000000-0000-0000-0000-000000000000}"/>
          </ac:spMkLst>
        </pc:spChg>
        <pc:spChg chg="add del mod">
          <ac:chgData name="Nigel Sturrock" userId="S::nigel.sturrock@england.nhs.uk::e817bf32-b6ee-4471-b192-2581f1745115" providerId="AD" clId="Web-{E0D428A6-33D3-505B-3DA6-ECEE1BA2A37D}" dt="2022-07-25T11:31:03.247" v="43"/>
          <ac:spMkLst>
            <pc:docMk/>
            <pc:sldMk cId="1362901923" sldId="264"/>
            <ac:spMk id="7" creationId="{8B852E04-F467-DA5A-89B9-36204DCAB648}"/>
          </ac:spMkLst>
        </pc:spChg>
        <pc:spChg chg="add del mod">
          <ac:chgData name="Nigel Sturrock" userId="S::nigel.sturrock@england.nhs.uk::e817bf32-b6ee-4471-b192-2581f1745115" providerId="AD" clId="Web-{E0D428A6-33D3-505B-3DA6-ECEE1BA2A37D}" dt="2022-07-25T11:31:22.466" v="44"/>
          <ac:spMkLst>
            <pc:docMk/>
            <pc:sldMk cId="1362901923" sldId="264"/>
            <ac:spMk id="9" creationId="{A2A042AD-D6F8-FE8E-58A9-B2DECFB362CF}"/>
          </ac:spMkLst>
        </pc:spChg>
        <pc:picChg chg="add mod ord">
          <ac:chgData name="Nigel Sturrock" userId="S::nigel.sturrock@england.nhs.uk::e817bf32-b6ee-4471-b192-2581f1745115" providerId="AD" clId="Web-{E0D428A6-33D3-505B-3DA6-ECEE1BA2A37D}" dt="2022-07-25T13:12:40.765" v="93"/>
          <ac:picMkLst>
            <pc:docMk/>
            <pc:sldMk cId="1362901923" sldId="264"/>
            <ac:picMk id="2" creationId="{1FE403EF-A87B-2C54-8AEE-87A0FCC87B66}"/>
          </ac:picMkLst>
        </pc:picChg>
        <pc:picChg chg="add mod">
          <ac:chgData name="Nigel Sturrock" userId="S::nigel.sturrock@england.nhs.uk::e817bf32-b6ee-4471-b192-2581f1745115" providerId="AD" clId="Web-{E0D428A6-33D3-505B-3DA6-ECEE1BA2A37D}" dt="2022-07-25T13:12:52.109" v="96" actId="1076"/>
          <ac:picMkLst>
            <pc:docMk/>
            <pc:sldMk cId="1362901923" sldId="264"/>
            <ac:picMk id="5" creationId="{4A8A45A5-8916-7D33-A635-1D2B9454E10B}"/>
          </ac:picMkLst>
        </pc:picChg>
        <pc:picChg chg="add del mod">
          <ac:chgData name="Nigel Sturrock" userId="S::nigel.sturrock@england.nhs.uk::e817bf32-b6ee-4471-b192-2581f1745115" providerId="AD" clId="Web-{E0D428A6-33D3-505B-3DA6-ECEE1BA2A37D}" dt="2022-07-25T13:08:15.864" v="66"/>
          <ac:picMkLst>
            <pc:docMk/>
            <pc:sldMk cId="1362901923" sldId="264"/>
            <ac:picMk id="7" creationId="{810046CF-0E60-07CC-A713-B148064EF35A}"/>
          </ac:picMkLst>
        </pc:picChg>
        <pc:picChg chg="add mod">
          <ac:chgData name="Nigel Sturrock" userId="S::nigel.sturrock@england.nhs.uk::e817bf32-b6ee-4471-b192-2581f1745115" providerId="AD" clId="Web-{E0D428A6-33D3-505B-3DA6-ECEE1BA2A37D}" dt="2022-07-25T13:12:49.453" v="95" actId="1076"/>
          <ac:picMkLst>
            <pc:docMk/>
            <pc:sldMk cId="1362901923" sldId="264"/>
            <ac:picMk id="8" creationId="{DA28FD0B-BCD4-C64F-C18C-C0C348E4AAF1}"/>
          </ac:picMkLst>
        </pc:picChg>
        <pc:picChg chg="add mod ord">
          <ac:chgData name="Nigel Sturrock" userId="S::nigel.sturrock@england.nhs.uk::e817bf32-b6ee-4471-b192-2581f1745115" providerId="AD" clId="Web-{E0D428A6-33D3-505B-3DA6-ECEE1BA2A37D}" dt="2022-07-25T13:12:45.906" v="94" actId="1076"/>
          <ac:picMkLst>
            <pc:docMk/>
            <pc:sldMk cId="1362901923" sldId="264"/>
            <ac:picMk id="10" creationId="{0D07CE70-8E60-668B-5096-7F19B98C5C7A}"/>
          </ac:picMkLst>
        </pc:picChg>
        <pc:picChg chg="add mod">
          <ac:chgData name="Nigel Sturrock" userId="S::nigel.sturrock@england.nhs.uk::e817bf32-b6ee-4471-b192-2581f1745115" providerId="AD" clId="Web-{E0D428A6-33D3-505B-3DA6-ECEE1BA2A37D}" dt="2022-07-25T13:12:55.860" v="97" actId="1076"/>
          <ac:picMkLst>
            <pc:docMk/>
            <pc:sldMk cId="1362901923" sldId="264"/>
            <ac:picMk id="11" creationId="{4904E3FA-13E5-8D75-0B72-F42871A8E883}"/>
          </ac:picMkLst>
        </pc:picChg>
      </pc:sldChg>
      <pc:sldChg chg="modSp">
        <pc:chgData name="Nigel Sturrock" userId="S::nigel.sturrock@england.nhs.uk::e817bf32-b6ee-4471-b192-2581f1745115" providerId="AD" clId="Web-{E0D428A6-33D3-505B-3DA6-ECEE1BA2A37D}" dt="2022-07-25T13:12:13.108" v="85" actId="20577"/>
        <pc:sldMkLst>
          <pc:docMk/>
          <pc:sldMk cId="3501892950" sldId="270"/>
        </pc:sldMkLst>
        <pc:spChg chg="mod">
          <ac:chgData name="Nigel Sturrock" userId="S::nigel.sturrock@england.nhs.uk::e817bf32-b6ee-4471-b192-2581f1745115" providerId="AD" clId="Web-{E0D428A6-33D3-505B-3DA6-ECEE1BA2A37D}" dt="2022-07-25T13:12:13.108" v="85" actId="20577"/>
          <ac:spMkLst>
            <pc:docMk/>
            <pc:sldMk cId="3501892950" sldId="270"/>
            <ac:spMk id="2" creationId="{00000000-0000-0000-0000-000000000000}"/>
          </ac:spMkLst>
        </pc:spChg>
      </pc:sldChg>
      <pc:sldChg chg="addSp modSp">
        <pc:chgData name="Nigel Sturrock" userId="S::nigel.sturrock@england.nhs.uk::e817bf32-b6ee-4471-b192-2581f1745115" providerId="AD" clId="Web-{E0D428A6-33D3-505B-3DA6-ECEE1BA2A37D}" dt="2022-07-25T10:58:42.457" v="39" actId="1076"/>
        <pc:sldMkLst>
          <pc:docMk/>
          <pc:sldMk cId="2498680539" sldId="271"/>
        </pc:sldMkLst>
        <pc:spChg chg="mod">
          <ac:chgData name="Nigel Sturrock" userId="S::nigel.sturrock@england.nhs.uk::e817bf32-b6ee-4471-b192-2581f1745115" providerId="AD" clId="Web-{E0D428A6-33D3-505B-3DA6-ECEE1BA2A37D}" dt="2022-07-25T10:47:09.588" v="31" actId="20577"/>
          <ac:spMkLst>
            <pc:docMk/>
            <pc:sldMk cId="2498680539" sldId="271"/>
            <ac:spMk id="2" creationId="{00000000-0000-0000-0000-000000000000}"/>
          </ac:spMkLst>
        </pc:spChg>
        <pc:picChg chg="add mod ord">
          <ac:chgData name="Nigel Sturrock" userId="S::nigel.sturrock@england.nhs.uk::e817bf32-b6ee-4471-b192-2581f1745115" providerId="AD" clId="Web-{E0D428A6-33D3-505B-3DA6-ECEE1BA2A37D}" dt="2022-07-25T10:47:37.293" v="33"/>
          <ac:picMkLst>
            <pc:docMk/>
            <pc:sldMk cId="2498680539" sldId="271"/>
            <ac:picMk id="5" creationId="{D84C9536-6EBB-8645-CF6D-000DB85CF23F}"/>
          </ac:picMkLst>
        </pc:picChg>
        <pc:picChg chg="mod">
          <ac:chgData name="Nigel Sturrock" userId="S::nigel.sturrock@england.nhs.uk::e817bf32-b6ee-4471-b192-2581f1745115" providerId="AD" clId="Web-{E0D428A6-33D3-505B-3DA6-ECEE1BA2A37D}" dt="2022-07-25T10:58:40.144" v="38" actId="1076"/>
          <ac:picMkLst>
            <pc:docMk/>
            <pc:sldMk cId="2498680539" sldId="271"/>
            <ac:picMk id="7" creationId="{50C269B3-A65A-4187-9C02-35182F736D47}"/>
          </ac:picMkLst>
        </pc:picChg>
        <pc:picChg chg="add mod">
          <ac:chgData name="Nigel Sturrock" userId="S::nigel.sturrock@england.nhs.uk::e817bf32-b6ee-4471-b192-2581f1745115" providerId="AD" clId="Web-{E0D428A6-33D3-505B-3DA6-ECEE1BA2A37D}" dt="2022-07-25T10:58:42.457" v="39" actId="1076"/>
          <ac:picMkLst>
            <pc:docMk/>
            <pc:sldMk cId="2498680539" sldId="271"/>
            <ac:picMk id="8" creationId="{D16CB802-DEE8-E34C-1964-F772DBC7DFD0}"/>
          </ac:picMkLst>
        </pc:picChg>
      </pc:sldChg>
      <pc:sldChg chg="addSp modSp">
        <pc:chgData name="Nigel Sturrock" userId="S::nigel.sturrock@england.nhs.uk::e817bf32-b6ee-4471-b192-2581f1745115" providerId="AD" clId="Web-{E0D428A6-33D3-505B-3DA6-ECEE1BA2A37D}" dt="2022-07-25T10:01:03.187" v="22" actId="1076"/>
        <pc:sldMkLst>
          <pc:docMk/>
          <pc:sldMk cId="1831248419" sldId="272"/>
        </pc:sldMkLst>
        <pc:spChg chg="add mod">
          <ac:chgData name="Nigel Sturrock" userId="S::nigel.sturrock@england.nhs.uk::e817bf32-b6ee-4471-b192-2581f1745115" providerId="AD" clId="Web-{E0D428A6-33D3-505B-3DA6-ECEE1BA2A37D}" dt="2022-07-25T10:01:03.187" v="22" actId="1076"/>
          <ac:spMkLst>
            <pc:docMk/>
            <pc:sldMk cId="1831248419" sldId="272"/>
            <ac:spMk id="7" creationId="{132898D4-3EDE-EAD3-1170-FAEC73DFA2F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26/08/2022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26/08/2022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49539" y="3660487"/>
            <a:ext cx="7886700" cy="689541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726" y="4364955"/>
            <a:ext cx="6858000" cy="4732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baseline="0">
                <a:solidFill>
                  <a:srgbClr val="005EB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97959884-1B4F-43C5-92F7-E44DF373C9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5FDDE1C8-218E-4901-92BB-E0ADB27DCE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45236"/>
            <a:ext cx="9144000" cy="309465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733EB1D2-9EB5-4BBA-9043-DD9322866AB7}"/>
              </a:ext>
            </a:extLst>
          </p:cNvPr>
          <p:cNvSpPr txBox="1"/>
          <p:nvPr userDrawn="1"/>
        </p:nvSpPr>
        <p:spPr>
          <a:xfrm>
            <a:off x="2575560" y="5792942"/>
            <a:ext cx="3992880" cy="4064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NHS England and NHS Improvement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61190" y="1343804"/>
            <a:ext cx="7737674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548640"/>
            <a:ext cx="6567055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ADC841C-5A22-4563-A975-9750BB6F9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626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39" y="3764662"/>
            <a:ext cx="7886700" cy="689541"/>
          </a:xfrm>
        </p:spPr>
        <p:txBody>
          <a:bodyPr/>
          <a:lstStyle/>
          <a:p>
            <a:r>
              <a:rPr lang="en-GB" dirty="0"/>
              <a:t>Medical Leadership at Board level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726" y="4469130"/>
            <a:ext cx="6858000" cy="473244"/>
          </a:xfrm>
        </p:spPr>
        <p:txBody>
          <a:bodyPr lIns="91440" tIns="45720" rIns="91440" bIns="45720" anchor="t"/>
          <a:lstStyle/>
          <a:p>
            <a:r>
              <a:rPr lang="en-GB" dirty="0">
                <a:latin typeface="Arial"/>
                <a:cs typeface="Arial"/>
              </a:rPr>
              <a:t>Nigel Sturrock</a:t>
            </a:r>
            <a:endParaRPr lang="en-GB" dirty="0"/>
          </a:p>
          <a:p>
            <a:r>
              <a:rPr lang="en-GB" dirty="0">
                <a:latin typeface="Arial"/>
                <a:cs typeface="Arial"/>
              </a:rPr>
              <a:t>28/09/2022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ECD78F-D9D1-4E36-881B-DED544A51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707" y="102042"/>
            <a:ext cx="1628775" cy="11525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4ACE9B-2E52-4144-913A-B0D1D5C2F1FF}"/>
              </a:ext>
            </a:extLst>
          </p:cNvPr>
          <p:cNvSpPr/>
          <p:nvPr/>
        </p:nvSpPr>
        <p:spPr>
          <a:xfrm>
            <a:off x="0" y="5763718"/>
            <a:ext cx="9144000" cy="936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119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767817"/>
            <a:ext cx="8150375" cy="2244128"/>
          </a:xfrm>
        </p:spPr>
        <p:txBody>
          <a:bodyPr lIns="91440" tIns="45720" rIns="91440" bIns="45720" anchor="t"/>
          <a:lstStyle/>
          <a:p>
            <a:pPr fontAlgn="base"/>
            <a:r>
              <a:rPr lang="en-US" sz="2000" dirty="0">
                <a:latin typeface="Arial"/>
                <a:cs typeface="Arial"/>
              </a:rPr>
              <a:t>Get the Medical Director’s office and infrastructure organised as soon as possible </a:t>
            </a:r>
            <a:endParaRPr lang="en-US" sz="2000" dirty="0"/>
          </a:p>
          <a:p>
            <a:r>
              <a:rPr lang="en-US" sz="2000" dirty="0">
                <a:latin typeface="Arial"/>
                <a:cs typeface="Arial"/>
              </a:rPr>
              <a:t>The importance of early engagement and visibility cannot be over emphasised </a:t>
            </a:r>
            <a:endParaRPr lang="en-US" sz="2000" dirty="0"/>
          </a:p>
          <a:p>
            <a:r>
              <a:rPr lang="en-US" sz="2000" dirty="0">
                <a:latin typeface="Arial"/>
                <a:cs typeface="Arial"/>
              </a:rPr>
              <a:t>Set direction and clarify your priorities for action. </a:t>
            </a:r>
          </a:p>
          <a:p>
            <a:r>
              <a:rPr lang="en-US" sz="2000" dirty="0">
                <a:latin typeface="Arial"/>
                <a:cs typeface="Arial"/>
              </a:rPr>
              <a:t>The focus may be internal but the external world is increasingly important</a:t>
            </a:r>
          </a:p>
          <a:p>
            <a:r>
              <a:rPr lang="en-US" sz="2000" dirty="0">
                <a:latin typeface="Arial"/>
                <a:cs typeface="Arial"/>
              </a:rPr>
              <a:t>Learn from Director colleagues and experienced Medical Directors</a:t>
            </a:r>
          </a:p>
          <a:p>
            <a:r>
              <a:rPr lang="en-US" sz="2000" dirty="0">
                <a:latin typeface="Arial"/>
                <a:cs typeface="Arial"/>
              </a:rPr>
              <a:t>Never lose or forget the clinical perspective</a:t>
            </a:r>
          </a:p>
          <a:p>
            <a:r>
              <a:rPr lang="en-US" sz="2000" dirty="0">
                <a:latin typeface="Arial"/>
                <a:cs typeface="Arial"/>
              </a:rPr>
              <a:t>Be agile in your use of time and expect the unexpected</a:t>
            </a:r>
          </a:p>
          <a:p>
            <a:r>
              <a:rPr lang="en-US" sz="2000" dirty="0">
                <a:latin typeface="Arial"/>
                <a:cs typeface="Arial"/>
              </a:rPr>
              <a:t>Maintain a range of interests and continuing self-development</a:t>
            </a:r>
            <a:endParaRPr lang="en-US" sz="2000" dirty="0"/>
          </a:p>
          <a:p>
            <a:r>
              <a:rPr lang="en-US" sz="2000" dirty="0">
                <a:latin typeface="Arial"/>
                <a:cs typeface="Arial"/>
              </a:rPr>
              <a:t>Be prepared to speak out</a:t>
            </a:r>
          </a:p>
          <a:p>
            <a:r>
              <a:rPr lang="en-US" sz="2000" dirty="0">
                <a:latin typeface="Arial"/>
                <a:cs typeface="Arial"/>
              </a:rPr>
              <a:t>Look after your own health and well-being – be kind to yourself</a:t>
            </a:r>
          </a:p>
          <a:p>
            <a:endParaRPr lang="en-US" sz="2400" b="1" dirty="0"/>
          </a:p>
          <a:p>
            <a:endParaRPr lang="en-US" sz="2400" b="1" dirty="0"/>
          </a:p>
          <a:p>
            <a:pPr algn="l" rtl="0">
              <a:buFont typeface="Arial" panose="020B0604020202020204" pitchFamily="34" charset="0"/>
              <a:buChar char="•"/>
            </a:pPr>
            <a:endParaRPr lang="en-US" sz="2400" b="1" i="0" dirty="0">
              <a:solidFill>
                <a:srgbClr val="000000"/>
              </a:solidFill>
              <a:effectLst/>
            </a:endParaRPr>
          </a:p>
          <a:p>
            <a:pPr algn="l" rtl="0">
              <a:buFont typeface="Arial" panose="020B0604020202020204" pitchFamily="34" charset="0"/>
              <a:buChar char="•"/>
            </a:pPr>
            <a:endParaRPr lang="en-US" sz="2400" b="1" i="0" dirty="0">
              <a:solidFill>
                <a:srgbClr val="000000"/>
              </a:solidFill>
              <a:effectLst/>
            </a:endParaRP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dirty="0"/>
          </a:p>
          <a:p>
            <a:pPr fontAlgn="base"/>
            <a:endParaRPr lang="en-US" sz="2800" dirty="0"/>
          </a:p>
          <a:p>
            <a:pPr fontAlgn="base"/>
            <a:endParaRPr lang="en-US" sz="2800" dirty="0"/>
          </a:p>
          <a:p>
            <a:pPr>
              <a:buClr>
                <a:srgbClr val="005EB8"/>
              </a:buClr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Arial"/>
                <a:cs typeface="Arial"/>
              </a:rPr>
              <a:t>Some tips for a new Medical Director </a:t>
            </a:r>
            <a:endParaRPr lang="en-GB" dirty="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009760-D917-47EC-B27D-FCE9D284E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225" y="99521"/>
            <a:ext cx="162877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41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Arial"/>
                <a:cs typeface="Arial"/>
              </a:rPr>
              <a:t>Why on earth would you want to do this job?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009760-D917-47EC-B27D-FCE9D284E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225" y="99521"/>
            <a:ext cx="162877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72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Arial"/>
                <a:cs typeface="Arial"/>
              </a:rPr>
              <a:t>Why on earth would you want to do this job?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009760-D917-47EC-B27D-FCE9D284E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225" y="99521"/>
            <a:ext cx="1628775" cy="1152525"/>
          </a:xfrm>
          <a:prstGeom prst="rect">
            <a:avLst/>
          </a:prstGeom>
        </p:spPr>
      </p:pic>
      <p:pic>
        <p:nvPicPr>
          <p:cNvPr id="5" name="Picture 6" descr="Diagram, shape&#10;&#10;Description automatically generated">
            <a:extLst>
              <a:ext uri="{FF2B5EF4-FFF2-40B4-BE49-F238E27FC236}">
                <a16:creationId xmlns:a16="http://schemas.microsoft.com/office/drawing/2014/main" id="{3B80185B-CDBD-B8E0-0342-5EEDD122F2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64" y="2266157"/>
            <a:ext cx="6763682" cy="3037065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00D00459-78DA-3798-DF70-2E96512F6A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6957" y="1758535"/>
            <a:ext cx="8150375" cy="2244128"/>
          </a:xfrm>
        </p:spPr>
        <p:txBody>
          <a:bodyPr lIns="91440" tIns="45720" rIns="91440" bIns="45720" anchor="t"/>
          <a:lstStyle/>
          <a:p>
            <a:pPr marL="0" indent="0">
              <a:buClr>
                <a:srgbClr val="005EB8"/>
              </a:buClr>
              <a:buNone/>
            </a:pPr>
            <a:r>
              <a:rPr lang="en-GB" sz="2400" dirty="0">
                <a:latin typeface="Arial"/>
                <a:cs typeface="Arial"/>
              </a:rPr>
              <a:t>...ability to influence and implement improvement</a:t>
            </a:r>
          </a:p>
          <a:p>
            <a:pPr>
              <a:buClr>
                <a:srgbClr val="005EB8"/>
              </a:buClr>
            </a:pPr>
            <a:endParaRPr lang="en-GB" dirty="0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1FFFBDD0-101C-0BE5-3022-B3EA757FC021}"/>
              </a:ext>
            </a:extLst>
          </p:cNvPr>
          <p:cNvSpPr>
            <a:spLocks noGrp="1"/>
          </p:cNvSpPr>
          <p:nvPr/>
        </p:nvSpPr>
        <p:spPr>
          <a:xfrm>
            <a:off x="2351334" y="5443311"/>
            <a:ext cx="6224061" cy="170859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5EB8"/>
              </a:buClr>
            </a:pPr>
            <a:r>
              <a:rPr lang="en-GB" sz="2400" dirty="0">
                <a:latin typeface="Arial"/>
                <a:cs typeface="Arial"/>
              </a:rPr>
              <a:t>Positional power to make a difference on a grand scale for patients</a:t>
            </a:r>
            <a:endParaRPr lang="en-US" dirty="0"/>
          </a:p>
          <a:p>
            <a:pPr>
              <a:buClr>
                <a:srgbClr val="005EB8"/>
              </a:buClr>
            </a:pPr>
            <a:r>
              <a:rPr lang="en-GB" sz="2400" dirty="0">
                <a:latin typeface="Arial"/>
                <a:cs typeface="Arial"/>
              </a:rPr>
              <a:t>Hugely satisfying</a:t>
            </a:r>
            <a:endParaRPr lang="en-GB" sz="2400" dirty="0"/>
          </a:p>
          <a:p>
            <a:pPr>
              <a:buClr>
                <a:srgbClr val="005EB8"/>
              </a:buCl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258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009760-D917-47EC-B27D-FCE9D284E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225" y="99521"/>
            <a:ext cx="1628775" cy="1152525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B2AFC89A-23E9-31E5-6CDF-B7B1846721C8}"/>
              </a:ext>
            </a:extLst>
          </p:cNvPr>
          <p:cNvSpPr txBox="1">
            <a:spLocks/>
          </p:cNvSpPr>
          <p:nvPr/>
        </p:nvSpPr>
        <p:spPr>
          <a:xfrm>
            <a:off x="390938" y="452561"/>
            <a:ext cx="6567055" cy="61164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5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Arial"/>
                <a:cs typeface="Arial"/>
              </a:rPr>
              <a:t>Why on earth would you not want to do this job?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114ED6-3FA3-EB7E-FA80-10F141226EF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12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Arial"/>
                <a:cs typeface="Arial"/>
              </a:rPr>
              <a:t>A brief story 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009760-D917-47EC-B27D-FCE9D284E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225" y="99521"/>
            <a:ext cx="1628775" cy="1152525"/>
          </a:xfrm>
          <a:prstGeom prst="rect">
            <a:avLst/>
          </a:prstGeom>
        </p:spPr>
      </p:pic>
      <p:pic>
        <p:nvPicPr>
          <p:cNvPr id="10" name="Picture 10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9276A40C-CA44-391F-F1E1-1E2F150FB6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982" y="1483865"/>
            <a:ext cx="6252129" cy="360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9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89205A4-3F21-CA4C-6677-DC8E3BD8D9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925" y="780636"/>
            <a:ext cx="3072870" cy="2112298"/>
          </a:xfrm>
          <a:prstGeom prst="rect">
            <a:avLst/>
          </a:prstGeom>
        </p:spPr>
      </p:pic>
      <p:pic>
        <p:nvPicPr>
          <p:cNvPr id="11" name="Picture 11" descr="Diagram&#10;&#10;Description automatically generated">
            <a:extLst>
              <a:ext uri="{FF2B5EF4-FFF2-40B4-BE49-F238E27FC236}">
                <a16:creationId xmlns:a16="http://schemas.microsoft.com/office/drawing/2014/main" id="{132833FE-C4DD-7683-DD89-DFB7DA5B10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688" y="1716726"/>
            <a:ext cx="2083777" cy="264789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513" y="535869"/>
            <a:ext cx="6567055" cy="611649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Arial"/>
                <a:cs typeface="Arial"/>
              </a:rPr>
              <a:t>The Current Context</a:t>
            </a:r>
            <a:br>
              <a:rPr lang="en-US" dirty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68692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Presentation title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CCEE6DD-3A1E-C7D8-263B-BB7303B23AA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506" y="1153304"/>
            <a:ext cx="3341349" cy="2244128"/>
          </a:xfrm>
        </p:spPr>
      </p:pic>
      <p:pic>
        <p:nvPicPr>
          <p:cNvPr id="9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53D7793F-813E-B0E2-4DB8-A2ED75FAF0F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727" y="3454689"/>
            <a:ext cx="3585796" cy="2124719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29EA0503-D043-6099-8F41-53C02590734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208" y="4755930"/>
            <a:ext cx="2743200" cy="1625064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C08FF3F8-8534-EC54-EC9A-C134EA0A124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905" y="2893994"/>
            <a:ext cx="2743200" cy="167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98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A8A45A5-8916-7D33-A635-1D2B9454E1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162" y="4484822"/>
            <a:ext cx="5324015" cy="1842842"/>
          </a:xfrm>
          <a:prstGeom prst="rect">
            <a:avLst/>
          </a:prstGeom>
        </p:spPr>
      </p:pic>
      <p:pic>
        <p:nvPicPr>
          <p:cNvPr id="7" name="Picture 8" descr="Text&#10;&#10;Description automatically generated">
            <a:extLst>
              <a:ext uri="{FF2B5EF4-FFF2-40B4-BE49-F238E27FC236}">
                <a16:creationId xmlns:a16="http://schemas.microsoft.com/office/drawing/2014/main" id="{7F836694-4C8F-73CC-0883-607A4943EC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357" y="1926576"/>
            <a:ext cx="3215725" cy="1760259"/>
          </a:xfrm>
          <a:prstGeom prst="rect">
            <a:avLst/>
          </a:prstGeom>
        </p:spPr>
      </p:pic>
      <p:pic>
        <p:nvPicPr>
          <p:cNvPr id="2" name="Picture 4" descr="Chart&#10;&#10;Description automatically generated">
            <a:extLst>
              <a:ext uri="{FF2B5EF4-FFF2-40B4-BE49-F238E27FC236}">
                <a16:creationId xmlns:a16="http://schemas.microsoft.com/office/drawing/2014/main" id="{1FE403EF-A87B-2C54-8AEE-87A0FCC87B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8121" y="1431934"/>
            <a:ext cx="5937386" cy="29335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Arial"/>
                <a:cs typeface="Arial"/>
              </a:rPr>
              <a:t>The Uniqueness of the Medical Director’s voice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009760-D917-47EC-B27D-FCE9D284E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5225" y="99521"/>
            <a:ext cx="1628775" cy="1152525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4904E3FA-13E5-8D75-0B72-F42871A8E88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11" y="3990370"/>
            <a:ext cx="2743200" cy="2124456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0D07CE70-8E60-668B-5096-7F19B98C5C7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530" y="3572779"/>
            <a:ext cx="2594368" cy="2244128"/>
          </a:xfrm>
        </p:spPr>
      </p:pic>
    </p:spTree>
    <p:extLst>
      <p:ext uri="{BB962C8B-B14F-4D97-AF65-F5344CB8AC3E}">
        <p14:creationId xmlns:p14="http://schemas.microsoft.com/office/powerpoint/2010/main" val="1362901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hart, sunburst chart&#10;&#10;Description automatically generated">
            <a:extLst>
              <a:ext uri="{FF2B5EF4-FFF2-40B4-BE49-F238E27FC236}">
                <a16:creationId xmlns:a16="http://schemas.microsoft.com/office/drawing/2014/main" id="{D84C9536-6EBB-8645-CF6D-000DB85CF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853" y="3086452"/>
            <a:ext cx="3049539" cy="315728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804218"/>
            <a:ext cx="6112159" cy="2244128"/>
          </a:xfrm>
        </p:spPr>
        <p:txBody>
          <a:bodyPr lIns="91440" tIns="45720" rIns="91440" bIns="45720" anchor="t"/>
          <a:lstStyle/>
          <a:p>
            <a:pPr>
              <a:buClr>
                <a:srgbClr val="005EB8"/>
              </a:buClr>
            </a:pPr>
            <a:r>
              <a:rPr lang="en-GB" sz="2000" dirty="0">
                <a:latin typeface="Arial"/>
                <a:cs typeface="Arial"/>
              </a:rPr>
              <a:t>Complicated versus Complex</a:t>
            </a:r>
            <a:endParaRPr lang="en-GB" sz="2000" dirty="0"/>
          </a:p>
          <a:p>
            <a:pPr lvl="1">
              <a:buClr>
                <a:srgbClr val="005EB8"/>
              </a:buClr>
            </a:pPr>
            <a:r>
              <a:rPr lang="en-GB" sz="2000" dirty="0"/>
              <a:t>Simple versus wicked problems</a:t>
            </a:r>
          </a:p>
          <a:p>
            <a:pPr>
              <a:buClr>
                <a:srgbClr val="005EB8"/>
              </a:buClr>
            </a:pPr>
            <a:r>
              <a:rPr lang="en-GB" sz="2000" dirty="0">
                <a:latin typeface="Arial"/>
                <a:cs typeface="Arial"/>
              </a:rPr>
              <a:t>Standard management paradigm of cause and effect may not work in healthcare</a:t>
            </a:r>
            <a:endParaRPr lang="en-GB" sz="2000" dirty="0"/>
          </a:p>
          <a:p>
            <a:pPr>
              <a:buClr>
                <a:srgbClr val="005EB8"/>
              </a:buClr>
            </a:pPr>
            <a:r>
              <a:rPr lang="en-GB" sz="2000" dirty="0">
                <a:latin typeface="Arial"/>
                <a:cs typeface="Arial"/>
              </a:rPr>
              <a:t>Human factors</a:t>
            </a:r>
          </a:p>
          <a:p>
            <a:pPr>
              <a:buClr>
                <a:srgbClr val="005EB8"/>
              </a:buClr>
            </a:pPr>
            <a:r>
              <a:rPr lang="en-GB" sz="2000" dirty="0"/>
              <a:t>Complexity theory</a:t>
            </a:r>
          </a:p>
          <a:p>
            <a:pPr>
              <a:buClr>
                <a:srgbClr val="005EB8"/>
              </a:buClr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versus management?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009760-D917-47EC-B27D-FCE9D284E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225" y="99521"/>
            <a:ext cx="1628775" cy="1152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C269B3-A65A-4187-9C02-35182F736D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40" y="4286448"/>
            <a:ext cx="1497446" cy="2226519"/>
          </a:xfrm>
          <a:prstGeom prst="rect">
            <a:avLst/>
          </a:prstGeom>
        </p:spPr>
      </p:pic>
      <p:pic>
        <p:nvPicPr>
          <p:cNvPr id="8" name="Picture 8" descr="A picture containing grass, outdoor, tree, ground&#10;&#10;Description automatically generated">
            <a:extLst>
              <a:ext uri="{FF2B5EF4-FFF2-40B4-BE49-F238E27FC236}">
                <a16:creationId xmlns:a16="http://schemas.microsoft.com/office/drawing/2014/main" id="{D16CB802-DEE8-E34C-1964-F772DBC7DF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716" y="2926996"/>
            <a:ext cx="2743200" cy="165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80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D224C62-3754-087C-9210-D2F8C8894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109" y="5815211"/>
            <a:ext cx="1848679" cy="83249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67139" y="1639265"/>
            <a:ext cx="8150375" cy="2244128"/>
          </a:xfrm>
        </p:spPr>
        <p:txBody>
          <a:bodyPr lIns="91440" tIns="45720" rIns="91440" bIns="45720" anchor="t"/>
          <a:lstStyle/>
          <a:p>
            <a:pPr>
              <a:buClr>
                <a:srgbClr val="005EB8"/>
              </a:buClr>
            </a:pPr>
            <a:r>
              <a:rPr lang="en-GB" sz="2400" dirty="0"/>
              <a:t>Leadership, governance and culture</a:t>
            </a:r>
          </a:p>
          <a:p>
            <a:pPr>
              <a:buClr>
                <a:srgbClr val="005EB8"/>
              </a:buClr>
            </a:pPr>
            <a:r>
              <a:rPr lang="en-GB" sz="2400" dirty="0"/>
              <a:t>Clinical engagement and followership</a:t>
            </a:r>
          </a:p>
          <a:p>
            <a:pPr>
              <a:buClr>
                <a:srgbClr val="005EB8"/>
              </a:buClr>
            </a:pPr>
            <a:r>
              <a:rPr lang="en-GB" sz="2400" dirty="0">
                <a:latin typeface="Arial"/>
                <a:cs typeface="Arial"/>
              </a:rPr>
              <a:t>Developing the next generation of medical/ clinical leaders </a:t>
            </a:r>
            <a:endParaRPr lang="en-GB" sz="2400" dirty="0"/>
          </a:p>
          <a:p>
            <a:pPr>
              <a:buClr>
                <a:srgbClr val="005EB8"/>
              </a:buClr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Arial"/>
                <a:cs typeface="Arial"/>
              </a:rPr>
              <a:t>The Crucial role of Medical Directors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009760-D917-47EC-B27D-FCE9D284E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225" y="99521"/>
            <a:ext cx="1628775" cy="1152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075B94-EDD7-847A-661D-B875F64CE3BD}"/>
              </a:ext>
            </a:extLst>
          </p:cNvPr>
          <p:cNvSpPr txBox="1"/>
          <p:nvPr/>
        </p:nvSpPr>
        <p:spPr>
          <a:xfrm rot="20340000">
            <a:off x="5636579" y="5427706"/>
            <a:ext cx="347869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cs typeface="Calibri"/>
              </a:rPr>
              <a:t>"Culture eats Strategy for breakfast" Peter Drucker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FB8D5357-C2EF-48B9-D2F2-BECE1AA335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74" y="3331043"/>
            <a:ext cx="3076369" cy="3004177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78FAE3EF-076F-B1DF-E724-1A307ED11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195" y="3021795"/>
            <a:ext cx="3860892" cy="280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58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879719"/>
            <a:ext cx="8150375" cy="2244128"/>
          </a:xfrm>
        </p:spPr>
        <p:txBody>
          <a:bodyPr lIns="91440" tIns="45720" rIns="91440" bIns="45720" anchor="t"/>
          <a:lstStyle/>
          <a:p>
            <a:pPr fontAlgn="base"/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Identifies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 and 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Owns 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the issues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Restless curiosity for what could be improved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Passion to improve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Harnesses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 the staff</a:t>
            </a:r>
            <a:endParaRPr lang="en-US" sz="2800" b="0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Patient/ citizen focused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>
              <a:buClr>
                <a:srgbClr val="005EB8"/>
              </a:buClr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characteristics of a “good” Medical Director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009760-D917-47EC-B27D-FCE9D284E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225" y="99521"/>
            <a:ext cx="1628775" cy="11525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2898D4-3EDE-EAD3-1170-FAEC73DFA2FB}"/>
              </a:ext>
            </a:extLst>
          </p:cNvPr>
          <p:cNvSpPr txBox="1"/>
          <p:nvPr/>
        </p:nvSpPr>
        <p:spPr>
          <a:xfrm rot="20340000">
            <a:off x="5840290" y="4714097"/>
            <a:ext cx="347869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cs typeface="Calibri"/>
              </a:rPr>
              <a:t>"The standard you accept is the standard that you walk past and do nothing about"</a:t>
            </a:r>
          </a:p>
        </p:txBody>
      </p:sp>
    </p:spTree>
    <p:extLst>
      <p:ext uri="{BB962C8B-B14F-4D97-AF65-F5344CB8AC3E}">
        <p14:creationId xmlns:p14="http://schemas.microsoft.com/office/powerpoint/2010/main" val="1831248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879719"/>
            <a:ext cx="8150375" cy="2244128"/>
          </a:xfrm>
        </p:spPr>
        <p:txBody>
          <a:bodyPr lIns="91440" tIns="45720" rIns="91440" bIns="45720" anchor="t"/>
          <a:lstStyle/>
          <a:p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Relationship building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sz="2800" dirty="0">
                <a:latin typeface="Arial"/>
                <a:cs typeface="Arial"/>
              </a:rPr>
              <a:t>Emotional intelligence</a:t>
            </a:r>
            <a:endParaRPr lang="en-US" sz="2800" dirty="0"/>
          </a:p>
          <a:p>
            <a:r>
              <a:rPr lang="en-US" sz="2800" dirty="0">
                <a:latin typeface="Arial"/>
                <a:cs typeface="Arial"/>
              </a:rPr>
              <a:t>Personal Resilience</a:t>
            </a:r>
            <a:endParaRPr lang="en-US" sz="2800" dirty="0"/>
          </a:p>
          <a:p>
            <a:r>
              <a:rPr lang="en-US" sz="2800" dirty="0">
                <a:latin typeface="Arial"/>
                <a:cs typeface="Arial"/>
              </a:rPr>
              <a:t>Integrity and honesty</a:t>
            </a:r>
            <a:endParaRPr lang="en-US" sz="2800" dirty="0"/>
          </a:p>
          <a:p>
            <a:r>
              <a:rPr lang="en-US" sz="2800" dirty="0">
                <a:latin typeface="Arial"/>
                <a:cs typeface="Arial"/>
              </a:rPr>
              <a:t>Openness and transparency</a:t>
            </a:r>
            <a:endParaRPr lang="en-US" sz="2800" dirty="0"/>
          </a:p>
          <a:p>
            <a:r>
              <a:rPr lang="en-US" sz="2800" dirty="0">
                <a:latin typeface="Arial"/>
                <a:cs typeface="Arial"/>
              </a:rPr>
              <a:t>Engaging communication skills</a:t>
            </a:r>
            <a:endParaRPr lang="en-US" sz="2800" dirty="0"/>
          </a:p>
          <a:p>
            <a:r>
              <a:rPr lang="en-US" sz="2800" dirty="0">
                <a:latin typeface="Arial"/>
                <a:cs typeface="Arial"/>
              </a:rPr>
              <a:t>Visibility</a:t>
            </a:r>
            <a:endParaRPr lang="en-US" dirty="0"/>
          </a:p>
          <a:p>
            <a:r>
              <a:rPr lang="en-US" sz="2800" dirty="0">
                <a:latin typeface="Arial"/>
                <a:cs typeface="Arial"/>
              </a:rPr>
              <a:t>Compassion</a:t>
            </a:r>
          </a:p>
          <a:p>
            <a:pPr>
              <a:buClr>
                <a:srgbClr val="005EB8"/>
              </a:buClr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Arial"/>
                <a:cs typeface="Arial"/>
              </a:rPr>
              <a:t>Key qualities of a “good” Medical Director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009760-D917-47EC-B27D-FCE9D284E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225" y="99521"/>
            <a:ext cx="1628775" cy="1152525"/>
          </a:xfrm>
          <a:prstGeom prst="rect">
            <a:avLst/>
          </a:prstGeom>
        </p:spPr>
      </p:pic>
      <p:pic>
        <p:nvPicPr>
          <p:cNvPr id="5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FDDC569E-C27D-9DDD-A8F3-618E63B79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239" y="3187562"/>
            <a:ext cx="23622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28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879719"/>
            <a:ext cx="8150375" cy="2244128"/>
          </a:xfrm>
        </p:spPr>
        <p:txBody>
          <a:bodyPr lIns="91440" tIns="45720" rIns="91440" bIns="45720" anchor="t"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Interpreting policy for local application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Working with all executive colleagues to focus on your organisation’s key priorities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Improving quality and patient safety with the Chief Nurse including developing and implementing a quality improvement strategy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Working with Director of workforce to develop and implement a workforce strategy to recruit, retain and ensure a skilled and competent workforce is in place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Professional regulation</a:t>
            </a:r>
          </a:p>
          <a:p>
            <a:pPr fontAlgn="base"/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Everyone else’s portfolio and assessing the impact on patients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Clr>
                <a:srgbClr val="005EB8"/>
              </a:buClr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areas of interest for the Medical Director at Board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009760-D917-47EC-B27D-FCE9D284E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225" y="99521"/>
            <a:ext cx="162877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92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HS Improvement">
      <a:dk1>
        <a:srgbClr val="000000"/>
      </a:dk1>
      <a:lt1>
        <a:srgbClr val="FFFFFF"/>
      </a:lt1>
      <a:dk2>
        <a:srgbClr val="003087"/>
      </a:dk2>
      <a:lt2>
        <a:srgbClr val="005EB8"/>
      </a:lt2>
      <a:accent1>
        <a:srgbClr val="005EB8"/>
      </a:accent1>
      <a:accent2>
        <a:srgbClr val="41B6E6"/>
      </a:accent2>
      <a:accent3>
        <a:srgbClr val="768692"/>
      </a:accent3>
      <a:accent4>
        <a:srgbClr val="00A499"/>
      </a:accent4>
      <a:accent5>
        <a:srgbClr val="006747"/>
      </a:accent5>
      <a:accent6>
        <a:srgbClr val="00A9CE"/>
      </a:accent6>
      <a:hlink>
        <a:srgbClr val="0072CE"/>
      </a:hlink>
      <a:folHlink>
        <a:srgbClr val="41B6E6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4.3 plain template.pptx" id="{2F2F0580-1474-4B7A-A11B-8505B61FADB3}" vid="{956D579C-3B86-4FDD-8A79-810CF4E924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Review_x0020_Date xmlns="119a5257-f8ee-475d-a3dd-bff5b1f88fb9" xsi:nil="true"/>
    <_ip_UnifiedCompliancePolicyProperties xmlns="http://schemas.microsoft.com/sharepoint/v3" xsi:nil="true"/>
    <lcf76f155ced4ddcb4097134ff3c332f xmlns="119a5257-f8ee-475d-a3dd-bff5b1f88fb9">
      <Terms xmlns="http://schemas.microsoft.com/office/infopath/2007/PartnerControls"/>
    </lcf76f155ced4ddcb4097134ff3c332f>
    <TaxCatchAll xmlns="cccaf3ac-2de9-44d4-aa31-54302fceb5f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5966CF993884439C6B9DB02BB47792" ma:contentTypeVersion="39" ma:contentTypeDescription="Create a new document." ma:contentTypeScope="" ma:versionID="0a17d9ed6f351ae3052abb1266f2f9fd">
  <xsd:schema xmlns:xsd="http://www.w3.org/2001/XMLSchema" xmlns:xs="http://www.w3.org/2001/XMLSchema" xmlns:p="http://schemas.microsoft.com/office/2006/metadata/properties" xmlns:ns1="http://schemas.microsoft.com/sharepoint/v3" xmlns:ns2="5080aece-19c8-4de6-9f6d-0dfd742c09ad" xmlns:ns3="119a5257-f8ee-475d-a3dd-bff5b1f88fb9" xmlns:ns4="cccaf3ac-2de9-44d4-aa31-54302fceb5f7" targetNamespace="http://schemas.microsoft.com/office/2006/metadata/properties" ma:root="true" ma:fieldsID="ce44a985aa6d7535808983922a071bc1" ns1:_="" ns2:_="" ns3:_="" ns4:_="">
    <xsd:import namespace="http://schemas.microsoft.com/sharepoint/v3"/>
    <xsd:import namespace="5080aece-19c8-4de6-9f6d-0dfd742c09ad"/>
    <xsd:import namespace="119a5257-f8ee-475d-a3dd-bff5b1f88fb9"/>
    <xsd:import namespace="cccaf3ac-2de9-44d4-aa31-54302fceb5f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Review_x0020_Date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80aece-19c8-4de6-9f6d-0dfd742c09a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9a5257-f8ee-475d-a3dd-bff5b1f88fb9" elementFormDefault="qualified">
    <xsd:import namespace="http://schemas.microsoft.com/office/2006/documentManagement/types"/>
    <xsd:import namespace="http://schemas.microsoft.com/office/infopath/2007/PartnerControls"/>
    <xsd:element name="Review_x0020_Date" ma:index="12" nillable="true" ma:displayName="Review date" ma:indexed="true" ma:internalName="Review_x0020_Dat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443b0bdb-28a8-4814-9fb9-624c17c095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af3ac-2de9-44d4-aa31-54302fceb5f7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0231dacd-326e-4c85-be6a-59c44c7bc009}" ma:internalName="TaxCatchAll" ma:showField="CatchAllData" ma:web="ebd64cbd-6cf5-435c-bd4a-b8fc9bc14a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schemas.microsoft.com/sharepoint/v3"/>
    <ds:schemaRef ds:uri="119a5257-f8ee-475d-a3dd-bff5b1f88fb9"/>
    <ds:schemaRef ds:uri="cccaf3ac-2de9-44d4-aa31-54302fceb5f7"/>
  </ds:schemaRefs>
</ds:datastoreItem>
</file>

<file path=customXml/itemProps2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89F058-B0CE-413D-BC8C-4188304454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080aece-19c8-4de6-9f6d-0dfd742c09ad"/>
    <ds:schemaRef ds:uri="119a5257-f8ee-475d-a3dd-bff5b1f88fb9"/>
    <ds:schemaRef ds:uri="cccaf3ac-2de9-44d4-aa31-54302fceb5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</TotalTime>
  <Words>415</Words>
  <Application>Microsoft Office PowerPoint</Application>
  <PresentationFormat>On-screen Show (4:3)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Medical Leadership at Board level</vt:lpstr>
      <vt:lpstr>A brief story </vt:lpstr>
      <vt:lpstr>The Current Context </vt:lpstr>
      <vt:lpstr>The Uniqueness of the Medical Director’s voice</vt:lpstr>
      <vt:lpstr>Leadership versus management?</vt:lpstr>
      <vt:lpstr>The Crucial role of Medical Directors</vt:lpstr>
      <vt:lpstr>Key characteristics of a “good” Medical Director</vt:lpstr>
      <vt:lpstr>Key qualities of a “good” Medical Director</vt:lpstr>
      <vt:lpstr>Key areas of interest for the Medical Director at Board level</vt:lpstr>
      <vt:lpstr>Some tips for a new Medical Director </vt:lpstr>
      <vt:lpstr>Why on earth would you want to do this job?</vt:lpstr>
      <vt:lpstr>Why on earth would you want to do this job?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STURROCK, Nigel (NHS ENGLAND &amp; NHS IMPROVEMENT - X24)</dc:creator>
  <cp:lastModifiedBy>STURROCK, Nigel (NHS ENGLAND – X24)</cp:lastModifiedBy>
  <cp:revision>309</cp:revision>
  <dcterms:created xsi:type="dcterms:W3CDTF">2022-07-01T14:56:03Z</dcterms:created>
  <dcterms:modified xsi:type="dcterms:W3CDTF">2022-08-26T09:14:07Z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0x010100F85966CF993884439C6B9DB02BB47792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