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5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1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0C66-9CF7-B949-8F18-1E8516E2D3F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4B2A-9734-354C-B404-0D7A494FA9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owerpoint presentation template 2017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0"/>
            <a:ext cx="12011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4C8F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3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5198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i="1" dirty="0">
                <a:solidFill>
                  <a:schemeClr val="bg1"/>
                </a:solidFill>
                <a:latin typeface="Arial"/>
                <a:cs typeface="Arial"/>
              </a:rPr>
              <a:t>Acuity, Dependency &amp; Skill Mix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9309" y="7221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9633" y="4806093"/>
            <a:ext cx="4817534" cy="106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David Melia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Director of Nursing and Quality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The Mid Yorkshire Hospitals NHS Trust</a:t>
            </a:r>
          </a:p>
        </p:txBody>
      </p:sp>
    </p:spTree>
    <p:extLst>
      <p:ext uri="{BB962C8B-B14F-4D97-AF65-F5344CB8AC3E}">
        <p14:creationId xmlns:p14="http://schemas.microsoft.com/office/powerpoint/2010/main" val="294594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362" y="384897"/>
            <a:ext cx="10363200" cy="1470025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alibri Light" panose="020F0302020204030204"/>
              </a:rPr>
              <a:t>It’s all about the numbers isn’t it?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362" y="1854922"/>
            <a:ext cx="8534400" cy="2587769"/>
          </a:xfrm>
        </p:spPr>
        <p:txBody>
          <a:bodyPr>
            <a:normAutofit fontScale="92500" lnSpcReduction="10000"/>
          </a:bodyPr>
          <a:lstStyle/>
          <a:p>
            <a: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Reflections</a:t>
            </a:r>
          </a:p>
          <a:p>
            <a: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Context</a:t>
            </a:r>
          </a:p>
          <a:p>
            <a: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How do you show accountability for your service?</a:t>
            </a:r>
          </a:p>
          <a:p>
            <a: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How do you manage your staff?</a:t>
            </a:r>
          </a:p>
          <a:p>
            <a: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What does support look like?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8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36C6-CDCA-4FE6-9D61-548E7DE7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273784-2B9D-4C59-A394-F89DC788E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638"/>
            <a:ext cx="2565048" cy="2290762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3F3FB85-EB64-4CE5-A6DB-A58A4CE7A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50" y="3594100"/>
            <a:ext cx="5756150" cy="2796363"/>
          </a:xfrm>
          <a:prstGeom prst="rect">
            <a:avLst/>
          </a:prstGeom>
        </p:spPr>
      </p:pic>
      <p:pic>
        <p:nvPicPr>
          <p:cNvPr id="9" name="Picture 8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DA0F0232-6C18-4954-B1B5-C488764FB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50" y="190057"/>
            <a:ext cx="4745251" cy="2965782"/>
          </a:xfrm>
          <a:prstGeom prst="rect">
            <a:avLst/>
          </a:prstGeom>
        </p:spPr>
      </p:pic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D5813B6-DEF4-446E-B316-F8356B93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3" y="2669363"/>
            <a:ext cx="1712078" cy="2156637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DB25A212-C614-47ED-90C1-6C979C1BC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65600"/>
            <a:ext cx="3581400" cy="1905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AE76352-3B4E-4889-A287-545FCE0E7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603250"/>
            <a:ext cx="2136651" cy="2825750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low confidence">
            <a:extLst>
              <a:ext uri="{FF2B5EF4-FFF2-40B4-BE49-F238E27FC236}">
                <a16:creationId xmlns:a16="http://schemas.microsoft.com/office/drawing/2014/main" id="{EFABA6EE-B743-470D-9C13-4818835EE5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4" y="5237938"/>
            <a:ext cx="15430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“Unprecedented”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Longevity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Sustainability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Changing platforms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Uncertainty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Personal cost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cs typeface="+mn-cs"/>
              </a:rPr>
              <a:t>Grief</a:t>
            </a:r>
          </a:p>
          <a:p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96000" y="1493116"/>
            <a:ext cx="5181600" cy="5123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What was it like before 2020?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What were your challenges and your successes?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How did you know how good your ward was?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Governance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People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Relationship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ysClr val="windowText" lastClr="000000"/>
                </a:solidFill>
                <a:latin typeface="Calibri" panose="020F0502020204030204"/>
              </a:rPr>
              <a:t>Staffing availability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dirty="0">
                <a:solidFill>
                  <a:sysClr val="windowText" lastClr="000000"/>
                </a:solidFill>
                <a:latin typeface="Calibri" panose="020F0502020204030204"/>
              </a:rPr>
              <a:t>What did the pandemic show us that we should have already been doing?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3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40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GB" sz="4000" dirty="0">
                <a:solidFill>
                  <a:prstClr val="black"/>
                </a:solidFill>
                <a:latin typeface="Calibri Light" panose="020F0302020204030204"/>
              </a:rPr>
              <a:t>How do you show accountability for your service?</a:t>
            </a:r>
            <a:br>
              <a:rPr lang="en-GB" sz="4000" dirty="0">
                <a:solidFill>
                  <a:prstClr val="black"/>
                </a:solidFill>
                <a:latin typeface="Calibri Light" panose="020F0302020204030204"/>
              </a:rPr>
            </a:br>
            <a:endParaRPr lang="en-GB" sz="4000" b="1" dirty="0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417638"/>
            <a:ext cx="4632960" cy="2205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9811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“If you don’t know your numbers, you don’t know your business”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Marcus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Lemonis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78600" y="180547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need to do it?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it for?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know what ‘good’ looks like?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the pandemic change it?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know what is expected of you?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it that you’re accountable to?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302348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alibri Light" panose="020F0302020204030204"/>
              </a:rPr>
              <a:t>How do you support your staff?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369735"/>
            <a:ext cx="4615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“Fight for the things you care about, but do it in a way that will lead others to join you”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Ruth Bader Ginsburg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2562"/>
            <a:ext cx="4331758" cy="2827173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6172200" y="165100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Conviction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Tolerance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Values &amp; behaviours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Best/worst of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&amp; congratulate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30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What does support look like?</a:t>
            </a:r>
            <a:endParaRPr lang="en-GB" sz="5500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31" y="1588116"/>
            <a:ext cx="4153989" cy="2406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65336"/>
            <a:ext cx="4743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“If something is wrong, fix it now. But train yourself not to worry, worry fixes nothing”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Earnest Hemingway</a:t>
            </a:r>
          </a:p>
        </p:txBody>
      </p:sp>
    </p:spTree>
    <p:extLst>
      <p:ext uri="{BB962C8B-B14F-4D97-AF65-F5344CB8AC3E}">
        <p14:creationId xmlns:p14="http://schemas.microsoft.com/office/powerpoint/2010/main" val="35524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410" y="338025"/>
            <a:ext cx="4187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Ask yourself……….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410" y="1520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what you’re doing feel right?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it’s not right – can it be changed or made better?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can help you influence it?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spoken out or accepted it?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beat yourselves up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We’ve lived through some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strang</a:t>
            </a:r>
            <a:r>
              <a:rPr lang="en-GB" sz="3500" dirty="0">
                <a:solidFill>
                  <a:sysClr val="windowText" lastClr="000000"/>
                </a:solidFill>
                <a:latin typeface="Calibri" panose="020F0502020204030204"/>
              </a:rPr>
              <a:t>e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can’t do everything – nobody is a superhero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77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8045" y="418130"/>
            <a:ext cx="38836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you!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6836" y="2385638"/>
            <a:ext cx="100584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Please ask me a question – it’ll make me feel liked 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 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06587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330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It’s all about the numbers isn’t it?</vt:lpstr>
      <vt:lpstr>PowerPoint Presentation</vt:lpstr>
      <vt:lpstr>Context</vt:lpstr>
      <vt:lpstr> How do you show accountability for your service? </vt:lpstr>
      <vt:lpstr>How do you support your staff?</vt:lpstr>
      <vt:lpstr>What does support look like?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Governance of the Nursing Associate Role</dc:title>
  <dc:creator>Melia David</dc:creator>
  <cp:lastModifiedBy>MELIA, David (MID YORKSHIRE HOSPITALS NHS TRUST)</cp:lastModifiedBy>
  <cp:revision>20</cp:revision>
  <dcterms:created xsi:type="dcterms:W3CDTF">2020-09-29T09:50:19Z</dcterms:created>
  <dcterms:modified xsi:type="dcterms:W3CDTF">2022-03-01T10:46:44Z</dcterms:modified>
</cp:coreProperties>
</file>