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128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00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35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61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59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82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98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7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70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20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6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6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879FA-B3C8-4D4D-8346-AE3ADF15F04C}" type="datetimeFigureOut">
              <a:rPr lang="en-GB" smtClean="0"/>
              <a:t>01/02/2022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C60D7-84E8-4253-83EA-EDA783A23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06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3D418E-EA06-4D96-A731-70D893B4E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398" y="1580004"/>
            <a:ext cx="2523847" cy="30959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F12933-EB9F-48E0-9593-D53E7F895280}"/>
              </a:ext>
            </a:extLst>
          </p:cNvPr>
          <p:cNvSpPr txBox="1"/>
          <p:nvPr/>
        </p:nvSpPr>
        <p:spPr>
          <a:xfrm>
            <a:off x="107504" y="8806"/>
            <a:ext cx="90364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Calibri Light"/>
              </a:rPr>
              <a:t>Natasha Goswell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Calibri Light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Calibri Light"/>
              </a:rPr>
              <a:t>System Director of Nursing and Professional Practice.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Calibri Light"/>
              </a:rPr>
            </a:b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Calibri Light"/>
              </a:rPr>
              <a:t>Torbay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Calibri Light"/>
              </a:rPr>
              <a:t> and South Devon NHS Foundation Trust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AAEB12-C6B7-4530-B1FE-E40CE647ED9D}"/>
              </a:ext>
            </a:extLst>
          </p:cNvPr>
          <p:cNvSpPr txBox="1"/>
          <p:nvPr/>
        </p:nvSpPr>
        <p:spPr>
          <a:xfrm>
            <a:off x="62698" y="1720840"/>
            <a:ext cx="637694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 have been a registered nurse for over 2 years my main field of practice has been within cardiac nursing within acute tertiary centre.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 have worked in a large teaching acute hospital, small challenged acute organisation and integrated acute, community and health and social care organisation in three ICS regions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 have held several senior nursing roles including Quality Improvement, Deputy Director of Nursing, Quality and Workforce and currently as System Director of Nursing and Professional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Through co-design I have led the completion and publication of a health and social care clinical governance framework and the underlying operating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Have led the reframing of the Quality and People safety Long Term Plan</a:t>
            </a:r>
          </a:p>
        </p:txBody>
      </p:sp>
    </p:spTree>
    <p:extLst>
      <p:ext uri="{BB962C8B-B14F-4D97-AF65-F5344CB8AC3E}">
        <p14:creationId xmlns:p14="http://schemas.microsoft.com/office/powerpoint/2010/main" val="98655146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CG Custom Colours">
      <a:dk1>
        <a:sysClr val="windowText" lastClr="000000"/>
      </a:dk1>
      <a:lt1>
        <a:sysClr val="window" lastClr="FFFFFF"/>
      </a:lt1>
      <a:dk2>
        <a:srgbClr val="243E96"/>
      </a:dk2>
      <a:lt2>
        <a:srgbClr val="FFFFFF"/>
      </a:lt2>
      <a:accent1>
        <a:srgbClr val="000000"/>
      </a:accent1>
      <a:accent2>
        <a:srgbClr val="0072C6"/>
      </a:accent2>
      <a:accent3>
        <a:srgbClr val="087AC0"/>
      </a:accent3>
      <a:accent4>
        <a:srgbClr val="BF1D7C"/>
      </a:accent4>
      <a:accent5>
        <a:srgbClr val="243E96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</TotalTime>
  <Words>138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Blank</vt:lpstr>
      <vt:lpstr>PowerPoint Presentation</vt:lpstr>
    </vt:vector>
  </TitlesOfParts>
  <Company>Plymouth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GOSWELL, Natasha (DEVON STP)</dc:creator>
  <cp:lastModifiedBy>GOSWELL, Natasha (DEVON STP)</cp:lastModifiedBy>
  <cp:revision>1</cp:revision>
  <dcterms:created xsi:type="dcterms:W3CDTF">2022-02-01T09:19:20Z</dcterms:created>
  <dcterms:modified xsi:type="dcterms:W3CDTF">2022-02-01T09:26:07Z</dcterms:modified>
</cp:coreProperties>
</file>