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9" r:id="rId2"/>
    <p:sldId id="268" r:id="rId3"/>
    <p:sldId id="257" r:id="rId4"/>
    <p:sldId id="266" r:id="rId5"/>
    <p:sldId id="260" r:id="rId6"/>
    <p:sldId id="262" r:id="rId7"/>
    <p:sldId id="263" r:id="rId8"/>
    <p:sldId id="264" r:id="rId9"/>
    <p:sldId id="265" r:id="rId10"/>
    <p:sldId id="258" r:id="rId11"/>
    <p:sldId id="259" r:id="rId12"/>
    <p:sldId id="261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0EAC48-0B51-40DD-87AD-A8ABEEA37980}" v="111" dt="2021-12-30T15:48:03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gess Saranna (NSFT)" userId="37ae1f5e-90fb-4978-aad7-42a3e7280072" providerId="ADAL" clId="{970EAC48-0B51-40DD-87AD-A8ABEEA37980}"/>
    <pc:docChg chg="undo custSel addSld delSld modSld sldOrd">
      <pc:chgData name="Burgess Saranna (NSFT)" userId="37ae1f5e-90fb-4978-aad7-42a3e7280072" providerId="ADAL" clId="{970EAC48-0B51-40DD-87AD-A8ABEEA37980}" dt="2021-12-30T15:48:47.782" v="1529" actId="207"/>
      <pc:docMkLst>
        <pc:docMk/>
      </pc:docMkLst>
      <pc:sldChg chg="addSp delSp modSp del mod setBg addAnim delAnim delDesignElem">
        <pc:chgData name="Burgess Saranna (NSFT)" userId="37ae1f5e-90fb-4978-aad7-42a3e7280072" providerId="ADAL" clId="{970EAC48-0B51-40DD-87AD-A8ABEEA37980}" dt="2021-12-30T14:54:38.586" v="1378" actId="2696"/>
        <pc:sldMkLst>
          <pc:docMk/>
          <pc:sldMk cId="1283982595" sldId="256"/>
        </pc:sldMkLst>
        <pc:spChg chg="mod">
          <ac:chgData name="Burgess Saranna (NSFT)" userId="37ae1f5e-90fb-4978-aad7-42a3e7280072" providerId="ADAL" clId="{970EAC48-0B51-40DD-87AD-A8ABEEA37980}" dt="2021-12-30T14:40:55.480" v="1318" actId="26606"/>
          <ac:spMkLst>
            <pc:docMk/>
            <pc:sldMk cId="1283982595" sldId="256"/>
            <ac:spMk id="2" creationId="{782D9B1D-5EFA-4011-AF85-7753C3D9FCFF}"/>
          </ac:spMkLst>
        </pc:spChg>
        <pc:spChg chg="mod">
          <ac:chgData name="Burgess Saranna (NSFT)" userId="37ae1f5e-90fb-4978-aad7-42a3e7280072" providerId="ADAL" clId="{970EAC48-0B51-40DD-87AD-A8ABEEA37980}" dt="2021-12-30T14:40:55.480" v="1318" actId="26606"/>
          <ac:spMkLst>
            <pc:docMk/>
            <pc:sldMk cId="1283982595" sldId="256"/>
            <ac:spMk id="3" creationId="{87FC129B-76ED-4755-8B4A-235AAFFE5F58}"/>
          </ac:spMkLst>
        </pc:spChg>
        <pc:spChg chg="add del">
          <ac:chgData name="Burgess Saranna (NSFT)" userId="37ae1f5e-90fb-4978-aad7-42a3e7280072" providerId="ADAL" clId="{970EAC48-0B51-40DD-87AD-A8ABEEA37980}" dt="2021-12-30T14:40:54.180" v="1315" actId="26606"/>
          <ac:spMkLst>
            <pc:docMk/>
            <pc:sldMk cId="1283982595" sldId="256"/>
            <ac:spMk id="5" creationId="{E770CA6A-B3B0-4826-A91F-B2B1F8922026}"/>
          </ac:spMkLst>
        </pc:spChg>
        <pc:spChg chg="add del">
          <ac:chgData name="Burgess Saranna (NSFT)" userId="37ae1f5e-90fb-4978-aad7-42a3e7280072" providerId="ADAL" clId="{970EAC48-0B51-40DD-87AD-A8ABEEA37980}" dt="2021-12-30T14:40:55.480" v="1318" actId="26606"/>
          <ac:spMkLst>
            <pc:docMk/>
            <pc:sldMk cId="1283982595" sldId="256"/>
            <ac:spMk id="8" creationId="{787F4F1C-8D3D-4EC1-B72D-A0470A5A08B8}"/>
          </ac:spMkLst>
        </pc:spChg>
        <pc:grpChg chg="add del">
          <ac:chgData name="Burgess Saranna (NSFT)" userId="37ae1f5e-90fb-4978-aad7-42a3e7280072" providerId="ADAL" clId="{970EAC48-0B51-40DD-87AD-A8ABEEA37980}" dt="2021-12-30T14:40:55.480" v="1318" actId="26606"/>
          <ac:grpSpMkLst>
            <pc:docMk/>
            <pc:sldMk cId="1283982595" sldId="256"/>
            <ac:grpSpMk id="10" creationId="{D1E3DD61-64DB-46AD-B249-E273CD86B051}"/>
          </ac:grpSpMkLst>
        </pc:grpChg>
        <pc:picChg chg="add del">
          <ac:chgData name="Burgess Saranna (NSFT)" userId="37ae1f5e-90fb-4978-aad7-42a3e7280072" providerId="ADAL" clId="{970EAC48-0B51-40DD-87AD-A8ABEEA37980}" dt="2021-12-30T14:40:54.180" v="1315" actId="26606"/>
          <ac:picMkLst>
            <pc:docMk/>
            <pc:sldMk cId="1283982595" sldId="256"/>
            <ac:picMk id="6" creationId="{3C51B9DA-B0CC-480A-8EA5-4D5C3E0515B9}"/>
          </ac:picMkLst>
        </pc:picChg>
        <pc:cxnChg chg="add del">
          <ac:chgData name="Burgess Saranna (NSFT)" userId="37ae1f5e-90fb-4978-aad7-42a3e7280072" providerId="ADAL" clId="{970EAC48-0B51-40DD-87AD-A8ABEEA37980}" dt="2021-12-30T14:40:54.180" v="1315" actId="26606"/>
          <ac:cxnSpMkLst>
            <pc:docMk/>
            <pc:sldMk cId="1283982595" sldId="256"/>
            <ac:cxnSpMk id="12" creationId="{6FE641DB-A503-41DE-ACA6-36B41C6C2BE9}"/>
          </ac:cxnSpMkLst>
        </pc:cxnChg>
      </pc:sldChg>
      <pc:sldChg chg="addSp delSp modSp mod setBg delDesignElem">
        <pc:chgData name="Burgess Saranna (NSFT)" userId="37ae1f5e-90fb-4978-aad7-42a3e7280072" providerId="ADAL" clId="{970EAC48-0B51-40DD-87AD-A8ABEEA37980}" dt="2021-12-30T15:43:48.567" v="1513" actId="26606"/>
        <pc:sldMkLst>
          <pc:docMk/>
          <pc:sldMk cId="1218957705" sldId="257"/>
        </pc:sldMkLst>
        <pc:spChg chg="mod">
          <ac:chgData name="Burgess Saranna (NSFT)" userId="37ae1f5e-90fb-4978-aad7-42a3e7280072" providerId="ADAL" clId="{970EAC48-0B51-40DD-87AD-A8ABEEA37980}" dt="2021-12-30T15:43:48.567" v="1513" actId="26606"/>
          <ac:spMkLst>
            <pc:docMk/>
            <pc:sldMk cId="1218957705" sldId="257"/>
            <ac:spMk id="2" creationId="{8CBED052-FA0E-481F-B044-0ADF4B0318AA}"/>
          </ac:spMkLst>
        </pc:spChg>
        <pc:spChg chg="del mod">
          <ac:chgData name="Burgess Saranna (NSFT)" userId="37ae1f5e-90fb-4978-aad7-42a3e7280072" providerId="ADAL" clId="{970EAC48-0B51-40DD-87AD-A8ABEEA37980}" dt="2021-12-30T14:50:40.703" v="1344" actId="26606"/>
          <ac:spMkLst>
            <pc:docMk/>
            <pc:sldMk cId="1218957705" sldId="257"/>
            <ac:spMk id="3" creationId="{E3CCAA4E-E145-4849-86AE-DCD89D71CB05}"/>
          </ac:spMkLst>
        </pc:spChg>
        <pc:spChg chg="add del">
          <ac:chgData name="Burgess Saranna (NSFT)" userId="37ae1f5e-90fb-4978-aad7-42a3e7280072" providerId="ADAL" clId="{970EAC48-0B51-40DD-87AD-A8ABEEA37980}" dt="2021-12-30T14:55:59.688" v="1390"/>
          <ac:spMkLst>
            <pc:docMk/>
            <pc:sldMk cId="1218957705" sldId="257"/>
            <ac:spMk id="9" creationId="{B819A166-7571-4003-A6B8-B62034C3ED30}"/>
          </ac:spMkLst>
        </pc:spChg>
        <pc:spChg chg="add">
          <ac:chgData name="Burgess Saranna (NSFT)" userId="37ae1f5e-90fb-4978-aad7-42a3e7280072" providerId="ADAL" clId="{970EAC48-0B51-40DD-87AD-A8ABEEA37980}" dt="2021-12-30T15:43:48.567" v="1513" actId="26606"/>
          <ac:spMkLst>
            <pc:docMk/>
            <pc:sldMk cId="1218957705" sldId="257"/>
            <ac:spMk id="10" creationId="{8E487A7A-15F8-4EF6-BA1F-30C51E6EC727}"/>
          </ac:spMkLst>
        </pc:spChg>
        <pc:spChg chg="add">
          <ac:chgData name="Burgess Saranna (NSFT)" userId="37ae1f5e-90fb-4978-aad7-42a3e7280072" providerId="ADAL" clId="{970EAC48-0B51-40DD-87AD-A8ABEEA37980}" dt="2021-12-30T15:43:48.567" v="1513" actId="26606"/>
          <ac:spMkLst>
            <pc:docMk/>
            <pc:sldMk cId="1218957705" sldId="257"/>
            <ac:spMk id="12" creationId="{36EFDBF8-A3DC-4DA8-9F33-E9107E70EE4F}"/>
          </ac:spMkLst>
        </pc:spChg>
        <pc:spChg chg="add">
          <ac:chgData name="Burgess Saranna (NSFT)" userId="37ae1f5e-90fb-4978-aad7-42a3e7280072" providerId="ADAL" clId="{970EAC48-0B51-40DD-87AD-A8ABEEA37980}" dt="2021-12-30T15:43:48.567" v="1513" actId="26606"/>
          <ac:spMkLst>
            <pc:docMk/>
            <pc:sldMk cId="1218957705" sldId="257"/>
            <ac:spMk id="14" creationId="{E5332A3D-96DF-4962-8D36-3CA071EED96F}"/>
          </ac:spMkLst>
        </pc:spChg>
        <pc:graphicFrameChg chg="add mod modGraphic">
          <ac:chgData name="Burgess Saranna (NSFT)" userId="37ae1f5e-90fb-4978-aad7-42a3e7280072" providerId="ADAL" clId="{970EAC48-0B51-40DD-87AD-A8ABEEA37980}" dt="2021-12-30T15:43:48.567" v="1513" actId="26606"/>
          <ac:graphicFrameMkLst>
            <pc:docMk/>
            <pc:sldMk cId="1218957705" sldId="257"/>
            <ac:graphicFrameMk id="5" creationId="{E83ED699-A779-4F5F-AD99-B17849263FFD}"/>
          </ac:graphicFrameMkLst>
        </pc:graphicFrameChg>
      </pc:sldChg>
      <pc:sldChg chg="addSp delSp modSp mod setBg modClrScheme chgLayout">
        <pc:chgData name="Burgess Saranna (NSFT)" userId="37ae1f5e-90fb-4978-aad7-42a3e7280072" providerId="ADAL" clId="{970EAC48-0B51-40DD-87AD-A8ABEEA37980}" dt="2021-12-30T15:46:00.969" v="1523" actId="12100"/>
        <pc:sldMkLst>
          <pc:docMk/>
          <pc:sldMk cId="4188085767" sldId="258"/>
        </pc:sldMkLst>
        <pc:spChg chg="mod ord">
          <ac:chgData name="Burgess Saranna (NSFT)" userId="37ae1f5e-90fb-4978-aad7-42a3e7280072" providerId="ADAL" clId="{970EAC48-0B51-40DD-87AD-A8ABEEA37980}" dt="2021-12-30T15:44:47.501" v="1518" actId="26606"/>
          <ac:spMkLst>
            <pc:docMk/>
            <pc:sldMk cId="4188085767" sldId="258"/>
            <ac:spMk id="2" creationId="{45F101FB-D551-4576-9CC2-8FC5FA931ECB}"/>
          </ac:spMkLst>
        </pc:spChg>
        <pc:spChg chg="del mod ord">
          <ac:chgData name="Burgess Saranna (NSFT)" userId="37ae1f5e-90fb-4978-aad7-42a3e7280072" providerId="ADAL" clId="{970EAC48-0B51-40DD-87AD-A8ABEEA37980}" dt="2021-12-30T14:54:23.820" v="1377" actId="26606"/>
          <ac:spMkLst>
            <pc:docMk/>
            <pc:sldMk cId="4188085767" sldId="258"/>
            <ac:spMk id="3" creationId="{591F395E-2822-43CC-97D8-F8E096462737}"/>
          </ac:spMkLst>
        </pc:spChg>
        <pc:spChg chg="add del mod ord">
          <ac:chgData name="Burgess Saranna (NSFT)" userId="37ae1f5e-90fb-4978-aad7-42a3e7280072" providerId="ADAL" clId="{970EAC48-0B51-40DD-87AD-A8ABEEA37980}" dt="2021-12-30T14:53:44.670" v="1374" actId="21"/>
          <ac:spMkLst>
            <pc:docMk/>
            <pc:sldMk cId="4188085767" sldId="258"/>
            <ac:spMk id="4" creationId="{2EBEFFD3-87CC-47A1-B7A1-95DFF7FB40EC}"/>
          </ac:spMkLst>
        </pc:spChg>
        <pc:spChg chg="add del mod ord">
          <ac:chgData name="Burgess Saranna (NSFT)" userId="37ae1f5e-90fb-4978-aad7-42a3e7280072" providerId="ADAL" clId="{970EAC48-0B51-40DD-87AD-A8ABEEA37980}" dt="2021-12-30T14:53:49.936" v="1375" actId="21"/>
          <ac:spMkLst>
            <pc:docMk/>
            <pc:sldMk cId="4188085767" sldId="258"/>
            <ac:spMk id="5" creationId="{FAC36664-8F35-470F-9111-C98894821367}"/>
          </ac:spMkLst>
        </pc:spChg>
        <pc:spChg chg="add del mod ord">
          <ac:chgData name="Burgess Saranna (NSFT)" userId="37ae1f5e-90fb-4978-aad7-42a3e7280072" providerId="ADAL" clId="{970EAC48-0B51-40DD-87AD-A8ABEEA37980}" dt="2021-12-30T14:53:54.035" v="1376" actId="21"/>
          <ac:spMkLst>
            <pc:docMk/>
            <pc:sldMk cId="4188085767" sldId="258"/>
            <ac:spMk id="6" creationId="{3906526A-23EB-4F15-AD8F-4E84FF2AB40D}"/>
          </ac:spMkLst>
        </pc:spChg>
        <pc:spChg chg="add del mod">
          <ac:chgData name="Burgess Saranna (NSFT)" userId="37ae1f5e-90fb-4978-aad7-42a3e7280072" providerId="ADAL" clId="{970EAC48-0B51-40DD-87AD-A8ABEEA37980}" dt="2021-12-30T14:53:13.806" v="1360"/>
          <ac:spMkLst>
            <pc:docMk/>
            <pc:sldMk cId="4188085767" sldId="258"/>
            <ac:spMk id="7" creationId="{DAE3F334-968D-4089-92F2-B133E1AC83A3}"/>
          </ac:spMkLst>
        </pc:spChg>
        <pc:spChg chg="add">
          <ac:chgData name="Burgess Saranna (NSFT)" userId="37ae1f5e-90fb-4978-aad7-42a3e7280072" providerId="ADAL" clId="{970EAC48-0B51-40DD-87AD-A8ABEEA37980}" dt="2021-12-30T15:44:47.501" v="1518" actId="26606"/>
          <ac:spMkLst>
            <pc:docMk/>
            <pc:sldMk cId="4188085767" sldId="258"/>
            <ac:spMk id="10" creationId="{8E487A7A-15F8-4EF6-BA1F-30C51E6EC727}"/>
          </ac:spMkLst>
        </pc:spChg>
        <pc:spChg chg="add del">
          <ac:chgData name="Burgess Saranna (NSFT)" userId="37ae1f5e-90fb-4978-aad7-42a3e7280072" providerId="ADAL" clId="{970EAC48-0B51-40DD-87AD-A8ABEEA37980}" dt="2021-12-30T15:02:10.922" v="1420" actId="26606"/>
          <ac:spMkLst>
            <pc:docMk/>
            <pc:sldMk cId="4188085767" sldId="258"/>
            <ac:spMk id="13" creationId="{D036D0D5-3AA0-47FD-A83C-7A06CA2EEE1A}"/>
          </ac:spMkLst>
        </pc:spChg>
        <pc:spChg chg="add">
          <ac:chgData name="Burgess Saranna (NSFT)" userId="37ae1f5e-90fb-4978-aad7-42a3e7280072" providerId="ADAL" clId="{970EAC48-0B51-40DD-87AD-A8ABEEA37980}" dt="2021-12-30T15:44:47.501" v="1518" actId="26606"/>
          <ac:spMkLst>
            <pc:docMk/>
            <pc:sldMk cId="4188085767" sldId="258"/>
            <ac:spMk id="15" creationId="{36EFDBF8-A3DC-4DA8-9F33-E9107E70EE4F}"/>
          </ac:spMkLst>
        </pc:spChg>
        <pc:spChg chg="add">
          <ac:chgData name="Burgess Saranna (NSFT)" userId="37ae1f5e-90fb-4978-aad7-42a3e7280072" providerId="ADAL" clId="{970EAC48-0B51-40DD-87AD-A8ABEEA37980}" dt="2021-12-30T15:44:47.501" v="1518" actId="26606"/>
          <ac:spMkLst>
            <pc:docMk/>
            <pc:sldMk cId="4188085767" sldId="258"/>
            <ac:spMk id="17" creationId="{E5332A3D-96DF-4962-8D36-3CA071EED96F}"/>
          </ac:spMkLst>
        </pc:spChg>
        <pc:graphicFrameChg chg="add mod modGraphic">
          <ac:chgData name="Burgess Saranna (NSFT)" userId="37ae1f5e-90fb-4978-aad7-42a3e7280072" providerId="ADAL" clId="{970EAC48-0B51-40DD-87AD-A8ABEEA37980}" dt="2021-12-30T15:46:00.969" v="1523" actId="12100"/>
          <ac:graphicFrameMkLst>
            <pc:docMk/>
            <pc:sldMk cId="4188085767" sldId="258"/>
            <ac:graphicFrameMk id="8" creationId="{0D21E73A-883B-4EFB-9392-84052C2AACB6}"/>
          </ac:graphicFrameMkLst>
        </pc:graphicFrameChg>
      </pc:sldChg>
      <pc:sldChg chg="addSp delSp modSp mod setBg delDesignElem">
        <pc:chgData name="Burgess Saranna (NSFT)" userId="37ae1f5e-90fb-4978-aad7-42a3e7280072" providerId="ADAL" clId="{970EAC48-0B51-40DD-87AD-A8ABEEA37980}" dt="2021-12-30T15:48:03.572" v="1527" actId="12100"/>
        <pc:sldMkLst>
          <pc:docMk/>
          <pc:sldMk cId="3723555025" sldId="259"/>
        </pc:sldMkLst>
        <pc:spChg chg="mod">
          <ac:chgData name="Burgess Saranna (NSFT)" userId="37ae1f5e-90fb-4978-aad7-42a3e7280072" providerId="ADAL" clId="{970EAC48-0B51-40DD-87AD-A8ABEEA37980}" dt="2021-12-30T15:47:27.388" v="1525" actId="26606"/>
          <ac:spMkLst>
            <pc:docMk/>
            <pc:sldMk cId="3723555025" sldId="259"/>
            <ac:spMk id="2" creationId="{B3EFF87D-1E48-48B6-9204-65D183505274}"/>
          </ac:spMkLst>
        </pc:spChg>
        <pc:spChg chg="del mod">
          <ac:chgData name="Burgess Saranna (NSFT)" userId="37ae1f5e-90fb-4978-aad7-42a3e7280072" providerId="ADAL" clId="{970EAC48-0B51-40DD-87AD-A8ABEEA37980}" dt="2021-12-30T14:51:53.086" v="1351" actId="26606"/>
          <ac:spMkLst>
            <pc:docMk/>
            <pc:sldMk cId="3723555025" sldId="259"/>
            <ac:spMk id="3" creationId="{7E113502-6E30-4E41-936C-217EF8A20A9E}"/>
          </ac:spMkLst>
        </pc:spChg>
        <pc:spChg chg="add del">
          <ac:chgData name="Burgess Saranna (NSFT)" userId="37ae1f5e-90fb-4978-aad7-42a3e7280072" providerId="ADAL" clId="{970EAC48-0B51-40DD-87AD-A8ABEEA37980}" dt="2021-12-30T14:55:59.688" v="1390"/>
          <ac:spMkLst>
            <pc:docMk/>
            <pc:sldMk cId="3723555025" sldId="259"/>
            <ac:spMk id="9" creationId="{B819A166-7571-4003-A6B8-B62034C3ED30}"/>
          </ac:spMkLst>
        </pc:spChg>
        <pc:spChg chg="add">
          <ac:chgData name="Burgess Saranna (NSFT)" userId="37ae1f5e-90fb-4978-aad7-42a3e7280072" providerId="ADAL" clId="{970EAC48-0B51-40DD-87AD-A8ABEEA37980}" dt="2021-12-30T15:47:27.388" v="1525" actId="26606"/>
          <ac:spMkLst>
            <pc:docMk/>
            <pc:sldMk cId="3723555025" sldId="259"/>
            <ac:spMk id="10" creationId="{8E487A7A-15F8-4EF6-BA1F-30C51E6EC727}"/>
          </ac:spMkLst>
        </pc:spChg>
        <pc:spChg chg="add">
          <ac:chgData name="Burgess Saranna (NSFT)" userId="37ae1f5e-90fb-4978-aad7-42a3e7280072" providerId="ADAL" clId="{970EAC48-0B51-40DD-87AD-A8ABEEA37980}" dt="2021-12-30T15:47:27.388" v="1525" actId="26606"/>
          <ac:spMkLst>
            <pc:docMk/>
            <pc:sldMk cId="3723555025" sldId="259"/>
            <ac:spMk id="12" creationId="{36EFDBF8-A3DC-4DA8-9F33-E9107E70EE4F}"/>
          </ac:spMkLst>
        </pc:spChg>
        <pc:spChg chg="add">
          <ac:chgData name="Burgess Saranna (NSFT)" userId="37ae1f5e-90fb-4978-aad7-42a3e7280072" providerId="ADAL" clId="{970EAC48-0B51-40DD-87AD-A8ABEEA37980}" dt="2021-12-30T15:47:27.388" v="1525" actId="26606"/>
          <ac:spMkLst>
            <pc:docMk/>
            <pc:sldMk cId="3723555025" sldId="259"/>
            <ac:spMk id="14" creationId="{E5332A3D-96DF-4962-8D36-3CA071EED96F}"/>
          </ac:spMkLst>
        </pc:spChg>
        <pc:graphicFrameChg chg="add mod modGraphic">
          <ac:chgData name="Burgess Saranna (NSFT)" userId="37ae1f5e-90fb-4978-aad7-42a3e7280072" providerId="ADAL" clId="{970EAC48-0B51-40DD-87AD-A8ABEEA37980}" dt="2021-12-30T15:48:03.572" v="1527" actId="12100"/>
          <ac:graphicFrameMkLst>
            <pc:docMk/>
            <pc:sldMk cId="3723555025" sldId="259"/>
            <ac:graphicFrameMk id="5" creationId="{4079890A-30AC-457F-825F-1AC154D4EA31}"/>
          </ac:graphicFrameMkLst>
        </pc:graphicFrameChg>
      </pc:sldChg>
      <pc:sldChg chg="addSp delSp modSp mod ord setBg delDesignElem">
        <pc:chgData name="Burgess Saranna (NSFT)" userId="37ae1f5e-90fb-4978-aad7-42a3e7280072" providerId="ADAL" clId="{970EAC48-0B51-40DD-87AD-A8ABEEA37980}" dt="2021-12-30T15:44:38.651" v="1517" actId="26606"/>
        <pc:sldMkLst>
          <pc:docMk/>
          <pc:sldMk cId="695591142" sldId="260"/>
        </pc:sldMkLst>
        <pc:spChg chg="mod">
          <ac:chgData name="Burgess Saranna (NSFT)" userId="37ae1f5e-90fb-4978-aad7-42a3e7280072" providerId="ADAL" clId="{970EAC48-0B51-40DD-87AD-A8ABEEA37980}" dt="2021-12-30T15:44:38.651" v="1517" actId="26606"/>
          <ac:spMkLst>
            <pc:docMk/>
            <pc:sldMk cId="695591142" sldId="260"/>
            <ac:spMk id="2" creationId="{955205D1-0433-4466-9F15-1F1620842F13}"/>
          </ac:spMkLst>
        </pc:spChg>
        <pc:spChg chg="del mod">
          <ac:chgData name="Burgess Saranna (NSFT)" userId="37ae1f5e-90fb-4978-aad7-42a3e7280072" providerId="ADAL" clId="{970EAC48-0B51-40DD-87AD-A8ABEEA37980}" dt="2021-12-30T14:50:49.507" v="1346" actId="26606"/>
          <ac:spMkLst>
            <pc:docMk/>
            <pc:sldMk cId="695591142" sldId="260"/>
            <ac:spMk id="3" creationId="{61F74991-57F9-45E6-AEA7-30F44E355EDB}"/>
          </ac:spMkLst>
        </pc:spChg>
        <pc:spChg chg="add del">
          <ac:chgData name="Burgess Saranna (NSFT)" userId="37ae1f5e-90fb-4978-aad7-42a3e7280072" providerId="ADAL" clId="{970EAC48-0B51-40DD-87AD-A8ABEEA37980}" dt="2021-12-30T14:55:59.688" v="1390"/>
          <ac:spMkLst>
            <pc:docMk/>
            <pc:sldMk cId="695591142" sldId="260"/>
            <ac:spMk id="9" creationId="{B819A166-7571-4003-A6B8-B62034C3ED30}"/>
          </ac:spMkLst>
        </pc:spChg>
        <pc:spChg chg="add del">
          <ac:chgData name="Burgess Saranna (NSFT)" userId="37ae1f5e-90fb-4978-aad7-42a3e7280072" providerId="ADAL" clId="{970EAC48-0B51-40DD-87AD-A8ABEEA37980}" dt="2021-12-30T15:44:38.651" v="1517" actId="26606"/>
          <ac:spMkLst>
            <pc:docMk/>
            <pc:sldMk cId="695591142" sldId="260"/>
            <ac:spMk id="10" creationId="{F28D9B36-75B9-4435-83E6-0A9C81A12E95}"/>
          </ac:spMkLst>
        </pc:spChg>
        <pc:spChg chg="add">
          <ac:chgData name="Burgess Saranna (NSFT)" userId="37ae1f5e-90fb-4978-aad7-42a3e7280072" providerId="ADAL" clId="{970EAC48-0B51-40DD-87AD-A8ABEEA37980}" dt="2021-12-30T15:44:38.651" v="1517" actId="26606"/>
          <ac:spMkLst>
            <pc:docMk/>
            <pc:sldMk cId="695591142" sldId="260"/>
            <ac:spMk id="15" creationId="{8E487A7A-15F8-4EF6-BA1F-30C51E6EC727}"/>
          </ac:spMkLst>
        </pc:spChg>
        <pc:spChg chg="add">
          <ac:chgData name="Burgess Saranna (NSFT)" userId="37ae1f5e-90fb-4978-aad7-42a3e7280072" providerId="ADAL" clId="{970EAC48-0B51-40DD-87AD-A8ABEEA37980}" dt="2021-12-30T15:44:38.651" v="1517" actId="26606"/>
          <ac:spMkLst>
            <pc:docMk/>
            <pc:sldMk cId="695591142" sldId="260"/>
            <ac:spMk id="17" creationId="{36EFDBF8-A3DC-4DA8-9F33-E9107E70EE4F}"/>
          </ac:spMkLst>
        </pc:spChg>
        <pc:spChg chg="add">
          <ac:chgData name="Burgess Saranna (NSFT)" userId="37ae1f5e-90fb-4978-aad7-42a3e7280072" providerId="ADAL" clId="{970EAC48-0B51-40DD-87AD-A8ABEEA37980}" dt="2021-12-30T15:44:38.651" v="1517" actId="26606"/>
          <ac:spMkLst>
            <pc:docMk/>
            <pc:sldMk cId="695591142" sldId="260"/>
            <ac:spMk id="19" creationId="{E5332A3D-96DF-4962-8D36-3CA071EED96F}"/>
          </ac:spMkLst>
        </pc:spChg>
        <pc:graphicFrameChg chg="add mod modGraphic">
          <ac:chgData name="Burgess Saranna (NSFT)" userId="37ae1f5e-90fb-4978-aad7-42a3e7280072" providerId="ADAL" clId="{970EAC48-0B51-40DD-87AD-A8ABEEA37980}" dt="2021-12-30T15:44:38.651" v="1517" actId="26606"/>
          <ac:graphicFrameMkLst>
            <pc:docMk/>
            <pc:sldMk cId="695591142" sldId="260"/>
            <ac:graphicFrameMk id="5" creationId="{43695A0F-3E16-4089-88F6-B0C99A9A3BC3}"/>
          </ac:graphicFrameMkLst>
        </pc:graphicFrameChg>
      </pc:sldChg>
      <pc:sldChg chg="addSp delSp modSp mod setBg delDesignElem">
        <pc:chgData name="Burgess Saranna (NSFT)" userId="37ae1f5e-90fb-4978-aad7-42a3e7280072" providerId="ADAL" clId="{970EAC48-0B51-40DD-87AD-A8ABEEA37980}" dt="2021-12-30T15:47:33.021" v="1526" actId="26606"/>
        <pc:sldMkLst>
          <pc:docMk/>
          <pc:sldMk cId="858890449" sldId="261"/>
        </pc:sldMkLst>
        <pc:spChg chg="mod">
          <ac:chgData name="Burgess Saranna (NSFT)" userId="37ae1f5e-90fb-4978-aad7-42a3e7280072" providerId="ADAL" clId="{970EAC48-0B51-40DD-87AD-A8ABEEA37980}" dt="2021-12-30T15:47:33.021" v="1526" actId="26606"/>
          <ac:spMkLst>
            <pc:docMk/>
            <pc:sldMk cId="858890449" sldId="261"/>
            <ac:spMk id="2" creationId="{7026A787-0B1A-4D3E-9BAC-E193F4D8D399}"/>
          </ac:spMkLst>
        </pc:spChg>
        <pc:spChg chg="del mod">
          <ac:chgData name="Burgess Saranna (NSFT)" userId="37ae1f5e-90fb-4978-aad7-42a3e7280072" providerId="ADAL" clId="{970EAC48-0B51-40DD-87AD-A8ABEEA37980}" dt="2021-12-30T14:51:57.519" v="1352" actId="26606"/>
          <ac:spMkLst>
            <pc:docMk/>
            <pc:sldMk cId="858890449" sldId="261"/>
            <ac:spMk id="3" creationId="{B5605CE0-5D37-46EE-A73A-ACDEE38BD87C}"/>
          </ac:spMkLst>
        </pc:spChg>
        <pc:spChg chg="add del">
          <ac:chgData name="Burgess Saranna (NSFT)" userId="37ae1f5e-90fb-4978-aad7-42a3e7280072" providerId="ADAL" clId="{970EAC48-0B51-40DD-87AD-A8ABEEA37980}" dt="2021-12-30T14:55:59.688" v="1390"/>
          <ac:spMkLst>
            <pc:docMk/>
            <pc:sldMk cId="858890449" sldId="261"/>
            <ac:spMk id="9" creationId="{B819A166-7571-4003-A6B8-B62034C3ED30}"/>
          </ac:spMkLst>
        </pc:spChg>
        <pc:spChg chg="add">
          <ac:chgData name="Burgess Saranna (NSFT)" userId="37ae1f5e-90fb-4978-aad7-42a3e7280072" providerId="ADAL" clId="{970EAC48-0B51-40DD-87AD-A8ABEEA37980}" dt="2021-12-30T15:47:33.021" v="1526" actId="26606"/>
          <ac:spMkLst>
            <pc:docMk/>
            <pc:sldMk cId="858890449" sldId="261"/>
            <ac:spMk id="10" creationId="{8E487A7A-15F8-4EF6-BA1F-30C51E6EC727}"/>
          </ac:spMkLst>
        </pc:spChg>
        <pc:spChg chg="add">
          <ac:chgData name="Burgess Saranna (NSFT)" userId="37ae1f5e-90fb-4978-aad7-42a3e7280072" providerId="ADAL" clId="{970EAC48-0B51-40DD-87AD-A8ABEEA37980}" dt="2021-12-30T15:47:33.021" v="1526" actId="26606"/>
          <ac:spMkLst>
            <pc:docMk/>
            <pc:sldMk cId="858890449" sldId="261"/>
            <ac:spMk id="12" creationId="{36EFDBF8-A3DC-4DA8-9F33-E9107E70EE4F}"/>
          </ac:spMkLst>
        </pc:spChg>
        <pc:spChg chg="add">
          <ac:chgData name="Burgess Saranna (NSFT)" userId="37ae1f5e-90fb-4978-aad7-42a3e7280072" providerId="ADAL" clId="{970EAC48-0B51-40DD-87AD-A8ABEEA37980}" dt="2021-12-30T15:47:33.021" v="1526" actId="26606"/>
          <ac:spMkLst>
            <pc:docMk/>
            <pc:sldMk cId="858890449" sldId="261"/>
            <ac:spMk id="14" creationId="{E5332A3D-96DF-4962-8D36-3CA071EED96F}"/>
          </ac:spMkLst>
        </pc:spChg>
        <pc:graphicFrameChg chg="add mod modGraphic">
          <ac:chgData name="Burgess Saranna (NSFT)" userId="37ae1f5e-90fb-4978-aad7-42a3e7280072" providerId="ADAL" clId="{970EAC48-0B51-40DD-87AD-A8ABEEA37980}" dt="2021-12-30T15:47:33.021" v="1526" actId="26606"/>
          <ac:graphicFrameMkLst>
            <pc:docMk/>
            <pc:sldMk cId="858890449" sldId="261"/>
            <ac:graphicFrameMk id="5" creationId="{3D8D8C14-CC3E-4F4A-8ED2-8426A0EBB7FA}"/>
          </ac:graphicFrameMkLst>
        </pc:graphicFrameChg>
      </pc:sldChg>
      <pc:sldChg chg="addSp delSp modSp new mod ord modTransition setBg delDesignElem">
        <pc:chgData name="Burgess Saranna (NSFT)" userId="37ae1f5e-90fb-4978-aad7-42a3e7280072" providerId="ADAL" clId="{970EAC48-0B51-40DD-87AD-A8ABEEA37980}" dt="2021-12-30T14:57:37.238" v="1397" actId="26606"/>
        <pc:sldMkLst>
          <pc:docMk/>
          <pc:sldMk cId="1094682159" sldId="262"/>
        </pc:sldMkLst>
        <pc:spChg chg="mod ord">
          <ac:chgData name="Burgess Saranna (NSFT)" userId="37ae1f5e-90fb-4978-aad7-42a3e7280072" providerId="ADAL" clId="{970EAC48-0B51-40DD-87AD-A8ABEEA37980}" dt="2021-12-30T14:57:37.238" v="1397" actId="26606"/>
          <ac:spMkLst>
            <pc:docMk/>
            <pc:sldMk cId="1094682159" sldId="262"/>
            <ac:spMk id="2" creationId="{3C44FEA1-87AF-4EBA-AB78-A1BF09C47284}"/>
          </ac:spMkLst>
        </pc:spChg>
        <pc:spChg chg="del">
          <ac:chgData name="Burgess Saranna (NSFT)" userId="37ae1f5e-90fb-4978-aad7-42a3e7280072" providerId="ADAL" clId="{970EAC48-0B51-40DD-87AD-A8ABEEA37980}" dt="2021-12-24T12:11:43.271" v="480" actId="931"/>
          <ac:spMkLst>
            <pc:docMk/>
            <pc:sldMk cId="1094682159" sldId="262"/>
            <ac:spMk id="3" creationId="{47D93BA7-C8D0-485F-A7E8-8A0036C6B615}"/>
          </ac:spMkLst>
        </pc:spChg>
        <pc:spChg chg="add">
          <ac:chgData name="Burgess Saranna (NSFT)" userId="37ae1f5e-90fb-4978-aad7-42a3e7280072" providerId="ADAL" clId="{970EAC48-0B51-40DD-87AD-A8ABEEA37980}" dt="2021-12-30T14:57:37.238" v="1397" actId="26606"/>
          <ac:spMkLst>
            <pc:docMk/>
            <pc:sldMk cId="1094682159" sldId="262"/>
            <ac:spMk id="7" creationId="{79CBD3C9-4E66-426D-948E-7CF4778107E8}"/>
          </ac:spMkLst>
        </pc:spChg>
        <pc:spChg chg="add">
          <ac:chgData name="Burgess Saranna (NSFT)" userId="37ae1f5e-90fb-4978-aad7-42a3e7280072" providerId="ADAL" clId="{970EAC48-0B51-40DD-87AD-A8ABEEA37980}" dt="2021-12-30T14:57:37.238" v="1397" actId="26606"/>
          <ac:spMkLst>
            <pc:docMk/>
            <pc:sldMk cId="1094682159" sldId="262"/>
            <ac:spMk id="8" creationId="{DDB95FCF-AD96-482F-9FB8-CD95725E6EFF}"/>
          </ac:spMkLst>
        </pc:spChg>
        <pc:spChg chg="add del">
          <ac:chgData name="Burgess Saranna (NSFT)" userId="37ae1f5e-90fb-4978-aad7-42a3e7280072" providerId="ADAL" clId="{970EAC48-0B51-40DD-87AD-A8ABEEA37980}" dt="2021-12-30T14:55:59.688" v="1390"/>
          <ac:spMkLst>
            <pc:docMk/>
            <pc:sldMk cId="1094682159" sldId="262"/>
            <ac:spMk id="10" creationId="{37C89E4B-3C9F-44B9-8B86-D9E3D112D8EC}"/>
          </ac:spMkLst>
        </pc:spChg>
        <pc:spChg chg="add">
          <ac:chgData name="Burgess Saranna (NSFT)" userId="37ae1f5e-90fb-4978-aad7-42a3e7280072" providerId="ADAL" clId="{970EAC48-0B51-40DD-87AD-A8ABEEA37980}" dt="2021-12-30T14:57:37.238" v="1397" actId="26606"/>
          <ac:spMkLst>
            <pc:docMk/>
            <pc:sldMk cId="1094682159" sldId="262"/>
            <ac:spMk id="16" creationId="{24AF37F0-1E8F-443E-AA28-4BC6348204B4}"/>
          </ac:spMkLst>
        </pc:spChg>
        <pc:spChg chg="add">
          <ac:chgData name="Burgess Saranna (NSFT)" userId="37ae1f5e-90fb-4978-aad7-42a3e7280072" providerId="ADAL" clId="{970EAC48-0B51-40DD-87AD-A8ABEEA37980}" dt="2021-12-30T14:57:37.238" v="1397" actId="26606"/>
          <ac:spMkLst>
            <pc:docMk/>
            <pc:sldMk cId="1094682159" sldId="262"/>
            <ac:spMk id="18" creationId="{3DBE9D54-6250-40F2-A23A-F9CEBF5F9196}"/>
          </ac:spMkLst>
        </pc:spChg>
        <pc:picChg chg="add mod">
          <ac:chgData name="Burgess Saranna (NSFT)" userId="37ae1f5e-90fb-4978-aad7-42a3e7280072" providerId="ADAL" clId="{970EAC48-0B51-40DD-87AD-A8ABEEA37980}" dt="2021-12-30T14:57:37.238" v="1397" actId="26606"/>
          <ac:picMkLst>
            <pc:docMk/>
            <pc:sldMk cId="1094682159" sldId="262"/>
            <ac:picMk id="5" creationId="{4EE5FC9F-89B5-47E8-8F33-6301B5A0CDDD}"/>
          </ac:picMkLst>
        </pc:picChg>
        <pc:cxnChg chg="add">
          <ac:chgData name="Burgess Saranna (NSFT)" userId="37ae1f5e-90fb-4978-aad7-42a3e7280072" providerId="ADAL" clId="{970EAC48-0B51-40DD-87AD-A8ABEEA37980}" dt="2021-12-30T14:57:37.238" v="1397" actId="26606"/>
          <ac:cxnSpMkLst>
            <pc:docMk/>
            <pc:sldMk cId="1094682159" sldId="262"/>
            <ac:cxnSpMk id="9" creationId="{64EEEC00-AD80-4734-BEE6-04CBDEC830C9}"/>
          </ac:cxnSpMkLst>
        </pc:cxnChg>
        <pc:cxnChg chg="add del">
          <ac:chgData name="Burgess Saranna (NSFT)" userId="37ae1f5e-90fb-4978-aad7-42a3e7280072" providerId="ADAL" clId="{970EAC48-0B51-40DD-87AD-A8ABEEA37980}" dt="2021-12-30T14:55:59.688" v="1390"/>
          <ac:cxnSpMkLst>
            <pc:docMk/>
            <pc:sldMk cId="1094682159" sldId="262"/>
            <ac:cxnSpMk id="12" creationId="{AA2EAA10-076F-46BD-8F0F-B9A2FB77A85C}"/>
          </ac:cxnSpMkLst>
        </pc:cxnChg>
        <pc:cxnChg chg="add del">
          <ac:chgData name="Burgess Saranna (NSFT)" userId="37ae1f5e-90fb-4978-aad7-42a3e7280072" providerId="ADAL" clId="{970EAC48-0B51-40DD-87AD-A8ABEEA37980}" dt="2021-12-30T14:55:59.688" v="1390"/>
          <ac:cxnSpMkLst>
            <pc:docMk/>
            <pc:sldMk cId="1094682159" sldId="262"/>
            <ac:cxnSpMk id="14" creationId="{D891E407-403B-4764-86C9-33A56D3BCAA3}"/>
          </ac:cxnSpMkLst>
        </pc:cxnChg>
        <pc:cxnChg chg="add">
          <ac:chgData name="Burgess Saranna (NSFT)" userId="37ae1f5e-90fb-4978-aad7-42a3e7280072" providerId="ADAL" clId="{970EAC48-0B51-40DD-87AD-A8ABEEA37980}" dt="2021-12-30T14:57:37.238" v="1397" actId="26606"/>
          <ac:cxnSpMkLst>
            <pc:docMk/>
            <pc:sldMk cId="1094682159" sldId="262"/>
            <ac:cxnSpMk id="20" creationId="{E46E6328-0D82-4747-8B39-60373321BB39}"/>
          </ac:cxnSpMkLst>
        </pc:cxnChg>
      </pc:sldChg>
      <pc:sldChg chg="addSp delSp modSp new mod setBg delDesignElem">
        <pc:chgData name="Burgess Saranna (NSFT)" userId="37ae1f5e-90fb-4978-aad7-42a3e7280072" providerId="ADAL" clId="{970EAC48-0B51-40DD-87AD-A8ABEEA37980}" dt="2021-12-30T14:57:45.105" v="1398" actId="26606"/>
        <pc:sldMkLst>
          <pc:docMk/>
          <pc:sldMk cId="2802288242" sldId="263"/>
        </pc:sldMkLst>
        <pc:spChg chg="mod ord">
          <ac:chgData name="Burgess Saranna (NSFT)" userId="37ae1f5e-90fb-4978-aad7-42a3e7280072" providerId="ADAL" clId="{970EAC48-0B51-40DD-87AD-A8ABEEA37980}" dt="2021-12-30T14:57:45.105" v="1398" actId="26606"/>
          <ac:spMkLst>
            <pc:docMk/>
            <pc:sldMk cId="2802288242" sldId="263"/>
            <ac:spMk id="2" creationId="{EDC2A614-2874-42EC-AC83-59C58ABD2CE0}"/>
          </ac:spMkLst>
        </pc:spChg>
        <pc:spChg chg="del">
          <ac:chgData name="Burgess Saranna (NSFT)" userId="37ae1f5e-90fb-4978-aad7-42a3e7280072" providerId="ADAL" clId="{970EAC48-0B51-40DD-87AD-A8ABEEA37980}" dt="2021-12-24T12:09:07.346" v="478" actId="931"/>
          <ac:spMkLst>
            <pc:docMk/>
            <pc:sldMk cId="2802288242" sldId="263"/>
            <ac:spMk id="3" creationId="{32243680-72FB-431F-BA1B-2A471283282F}"/>
          </ac:spMkLst>
        </pc:spChg>
        <pc:spChg chg="add">
          <ac:chgData name="Burgess Saranna (NSFT)" userId="37ae1f5e-90fb-4978-aad7-42a3e7280072" providerId="ADAL" clId="{970EAC48-0B51-40DD-87AD-A8ABEEA37980}" dt="2021-12-30T14:57:45.105" v="1398" actId="26606"/>
          <ac:spMkLst>
            <pc:docMk/>
            <pc:sldMk cId="2802288242" sldId="263"/>
            <ac:spMk id="7" creationId="{79CBD3C9-4E66-426D-948E-7CF4778107E8}"/>
          </ac:spMkLst>
        </pc:spChg>
        <pc:spChg chg="add">
          <ac:chgData name="Burgess Saranna (NSFT)" userId="37ae1f5e-90fb-4978-aad7-42a3e7280072" providerId="ADAL" clId="{970EAC48-0B51-40DD-87AD-A8ABEEA37980}" dt="2021-12-30T14:57:45.105" v="1398" actId="26606"/>
          <ac:spMkLst>
            <pc:docMk/>
            <pc:sldMk cId="2802288242" sldId="263"/>
            <ac:spMk id="8" creationId="{DDB95FCF-AD96-482F-9FB8-CD95725E6EFF}"/>
          </ac:spMkLst>
        </pc:spChg>
        <pc:spChg chg="add del">
          <ac:chgData name="Burgess Saranna (NSFT)" userId="37ae1f5e-90fb-4978-aad7-42a3e7280072" providerId="ADAL" clId="{970EAC48-0B51-40DD-87AD-A8ABEEA37980}" dt="2021-12-30T14:55:59.688" v="1390"/>
          <ac:spMkLst>
            <pc:docMk/>
            <pc:sldMk cId="2802288242" sldId="263"/>
            <ac:spMk id="10" creationId="{37C89E4B-3C9F-44B9-8B86-D9E3D112D8EC}"/>
          </ac:spMkLst>
        </pc:spChg>
        <pc:spChg chg="add">
          <ac:chgData name="Burgess Saranna (NSFT)" userId="37ae1f5e-90fb-4978-aad7-42a3e7280072" providerId="ADAL" clId="{970EAC48-0B51-40DD-87AD-A8ABEEA37980}" dt="2021-12-30T14:57:45.105" v="1398" actId="26606"/>
          <ac:spMkLst>
            <pc:docMk/>
            <pc:sldMk cId="2802288242" sldId="263"/>
            <ac:spMk id="16" creationId="{24AF37F0-1E8F-443E-AA28-4BC6348204B4}"/>
          </ac:spMkLst>
        </pc:spChg>
        <pc:spChg chg="add">
          <ac:chgData name="Burgess Saranna (NSFT)" userId="37ae1f5e-90fb-4978-aad7-42a3e7280072" providerId="ADAL" clId="{970EAC48-0B51-40DD-87AD-A8ABEEA37980}" dt="2021-12-30T14:57:45.105" v="1398" actId="26606"/>
          <ac:spMkLst>
            <pc:docMk/>
            <pc:sldMk cId="2802288242" sldId="263"/>
            <ac:spMk id="18" creationId="{3DBE9D54-6250-40F2-A23A-F9CEBF5F9196}"/>
          </ac:spMkLst>
        </pc:spChg>
        <pc:picChg chg="add mod">
          <ac:chgData name="Burgess Saranna (NSFT)" userId="37ae1f5e-90fb-4978-aad7-42a3e7280072" providerId="ADAL" clId="{970EAC48-0B51-40DD-87AD-A8ABEEA37980}" dt="2021-12-30T14:57:45.105" v="1398" actId="26606"/>
          <ac:picMkLst>
            <pc:docMk/>
            <pc:sldMk cId="2802288242" sldId="263"/>
            <ac:picMk id="5" creationId="{7A05FD1C-2D92-4483-93E8-CDE7003C404D}"/>
          </ac:picMkLst>
        </pc:picChg>
        <pc:cxnChg chg="add">
          <ac:chgData name="Burgess Saranna (NSFT)" userId="37ae1f5e-90fb-4978-aad7-42a3e7280072" providerId="ADAL" clId="{970EAC48-0B51-40DD-87AD-A8ABEEA37980}" dt="2021-12-30T14:57:45.105" v="1398" actId="26606"/>
          <ac:cxnSpMkLst>
            <pc:docMk/>
            <pc:sldMk cId="2802288242" sldId="263"/>
            <ac:cxnSpMk id="9" creationId="{64EEEC00-AD80-4734-BEE6-04CBDEC830C9}"/>
          </ac:cxnSpMkLst>
        </pc:cxnChg>
        <pc:cxnChg chg="add del">
          <ac:chgData name="Burgess Saranna (NSFT)" userId="37ae1f5e-90fb-4978-aad7-42a3e7280072" providerId="ADAL" clId="{970EAC48-0B51-40DD-87AD-A8ABEEA37980}" dt="2021-12-30T14:55:59.688" v="1390"/>
          <ac:cxnSpMkLst>
            <pc:docMk/>
            <pc:sldMk cId="2802288242" sldId="263"/>
            <ac:cxnSpMk id="12" creationId="{AA2EAA10-076F-46BD-8F0F-B9A2FB77A85C}"/>
          </ac:cxnSpMkLst>
        </pc:cxnChg>
        <pc:cxnChg chg="add del">
          <ac:chgData name="Burgess Saranna (NSFT)" userId="37ae1f5e-90fb-4978-aad7-42a3e7280072" providerId="ADAL" clId="{970EAC48-0B51-40DD-87AD-A8ABEEA37980}" dt="2021-12-30T14:55:59.688" v="1390"/>
          <ac:cxnSpMkLst>
            <pc:docMk/>
            <pc:sldMk cId="2802288242" sldId="263"/>
            <ac:cxnSpMk id="14" creationId="{D891E407-403B-4764-86C9-33A56D3BCAA3}"/>
          </ac:cxnSpMkLst>
        </pc:cxnChg>
        <pc:cxnChg chg="add">
          <ac:chgData name="Burgess Saranna (NSFT)" userId="37ae1f5e-90fb-4978-aad7-42a3e7280072" providerId="ADAL" clId="{970EAC48-0B51-40DD-87AD-A8ABEEA37980}" dt="2021-12-30T14:57:45.105" v="1398" actId="26606"/>
          <ac:cxnSpMkLst>
            <pc:docMk/>
            <pc:sldMk cId="2802288242" sldId="263"/>
            <ac:cxnSpMk id="20" creationId="{E46E6328-0D82-4747-8B39-60373321BB39}"/>
          </ac:cxnSpMkLst>
        </pc:cxnChg>
      </pc:sldChg>
      <pc:sldChg chg="addSp delSp modSp new mod setBg modAnim delDesignElem">
        <pc:chgData name="Burgess Saranna (NSFT)" userId="37ae1f5e-90fb-4978-aad7-42a3e7280072" providerId="ADAL" clId="{970EAC48-0B51-40DD-87AD-A8ABEEA37980}" dt="2021-12-30T14:57:50.821" v="1399" actId="26606"/>
        <pc:sldMkLst>
          <pc:docMk/>
          <pc:sldMk cId="2090462922" sldId="264"/>
        </pc:sldMkLst>
        <pc:spChg chg="mod ord">
          <ac:chgData name="Burgess Saranna (NSFT)" userId="37ae1f5e-90fb-4978-aad7-42a3e7280072" providerId="ADAL" clId="{970EAC48-0B51-40DD-87AD-A8ABEEA37980}" dt="2021-12-30T14:57:50.821" v="1399" actId="26606"/>
          <ac:spMkLst>
            <pc:docMk/>
            <pc:sldMk cId="2090462922" sldId="264"/>
            <ac:spMk id="2" creationId="{F53799A3-D26D-4185-A3C2-7A39FAD65CE8}"/>
          </ac:spMkLst>
        </pc:spChg>
        <pc:spChg chg="add del">
          <ac:chgData name="Burgess Saranna (NSFT)" userId="37ae1f5e-90fb-4978-aad7-42a3e7280072" providerId="ADAL" clId="{970EAC48-0B51-40DD-87AD-A8ABEEA37980}" dt="2021-12-24T12:05:29.748" v="477" actId="931"/>
          <ac:spMkLst>
            <pc:docMk/>
            <pc:sldMk cId="2090462922" sldId="264"/>
            <ac:spMk id="3" creationId="{C09925FC-C5EC-499B-A5E5-1F95D70CBC6C}"/>
          </ac:spMkLst>
        </pc:spChg>
        <pc:spChg chg="add">
          <ac:chgData name="Burgess Saranna (NSFT)" userId="37ae1f5e-90fb-4978-aad7-42a3e7280072" providerId="ADAL" clId="{970EAC48-0B51-40DD-87AD-A8ABEEA37980}" dt="2021-12-30T14:57:50.821" v="1399" actId="26606"/>
          <ac:spMkLst>
            <pc:docMk/>
            <pc:sldMk cId="2090462922" sldId="264"/>
            <ac:spMk id="15" creationId="{79CBD3C9-4E66-426D-948E-7CF4778107E8}"/>
          </ac:spMkLst>
        </pc:spChg>
        <pc:spChg chg="add">
          <ac:chgData name="Burgess Saranna (NSFT)" userId="37ae1f5e-90fb-4978-aad7-42a3e7280072" providerId="ADAL" clId="{970EAC48-0B51-40DD-87AD-A8ABEEA37980}" dt="2021-12-30T14:57:50.821" v="1399" actId="26606"/>
          <ac:spMkLst>
            <pc:docMk/>
            <pc:sldMk cId="2090462922" sldId="264"/>
            <ac:spMk id="16" creationId="{DDB95FCF-AD96-482F-9FB8-CD95725E6EFF}"/>
          </ac:spMkLst>
        </pc:spChg>
        <pc:spChg chg="add del">
          <ac:chgData name="Burgess Saranna (NSFT)" userId="37ae1f5e-90fb-4978-aad7-42a3e7280072" providerId="ADAL" clId="{970EAC48-0B51-40DD-87AD-A8ABEEA37980}" dt="2021-12-30T14:55:59.688" v="1390"/>
          <ac:spMkLst>
            <pc:docMk/>
            <pc:sldMk cId="2090462922" sldId="264"/>
            <ac:spMk id="18" creationId="{37C89E4B-3C9F-44B9-8B86-D9E3D112D8EC}"/>
          </ac:spMkLst>
        </pc:spChg>
        <pc:spChg chg="add">
          <ac:chgData name="Burgess Saranna (NSFT)" userId="37ae1f5e-90fb-4978-aad7-42a3e7280072" providerId="ADAL" clId="{970EAC48-0B51-40DD-87AD-A8ABEEA37980}" dt="2021-12-30T14:57:50.821" v="1399" actId="26606"/>
          <ac:spMkLst>
            <pc:docMk/>
            <pc:sldMk cId="2090462922" sldId="264"/>
            <ac:spMk id="24" creationId="{24AF37F0-1E8F-443E-AA28-4BC6348204B4}"/>
          </ac:spMkLst>
        </pc:spChg>
        <pc:spChg chg="add">
          <ac:chgData name="Burgess Saranna (NSFT)" userId="37ae1f5e-90fb-4978-aad7-42a3e7280072" providerId="ADAL" clId="{970EAC48-0B51-40DD-87AD-A8ABEEA37980}" dt="2021-12-30T14:57:50.821" v="1399" actId="26606"/>
          <ac:spMkLst>
            <pc:docMk/>
            <pc:sldMk cId="2090462922" sldId="264"/>
            <ac:spMk id="26" creationId="{3DBE9D54-6250-40F2-A23A-F9CEBF5F9196}"/>
          </ac:spMkLst>
        </pc:spChg>
        <pc:picChg chg="add mod">
          <ac:chgData name="Burgess Saranna (NSFT)" userId="37ae1f5e-90fb-4978-aad7-42a3e7280072" providerId="ADAL" clId="{970EAC48-0B51-40DD-87AD-A8ABEEA37980}" dt="2021-12-24T12:01:08.408" v="470" actId="931"/>
          <ac:picMkLst>
            <pc:docMk/>
            <pc:sldMk cId="2090462922" sldId="264"/>
            <ac:picMk id="5" creationId="{535CBB70-F127-4B44-8A46-5ED7F6954B1E}"/>
          </ac:picMkLst>
        </pc:picChg>
        <pc:picChg chg="add del mod">
          <ac:chgData name="Burgess Saranna (NSFT)" userId="37ae1f5e-90fb-4978-aad7-42a3e7280072" providerId="ADAL" clId="{970EAC48-0B51-40DD-87AD-A8ABEEA37980}" dt="2021-12-24T12:02:28.762" v="472" actId="931"/>
          <ac:picMkLst>
            <pc:docMk/>
            <pc:sldMk cId="2090462922" sldId="264"/>
            <ac:picMk id="7" creationId="{2545B852-0224-4DF5-87E9-132251A4D3F7}"/>
          </ac:picMkLst>
        </pc:picChg>
        <pc:picChg chg="add del mod">
          <ac:chgData name="Burgess Saranna (NSFT)" userId="37ae1f5e-90fb-4978-aad7-42a3e7280072" providerId="ADAL" clId="{970EAC48-0B51-40DD-87AD-A8ABEEA37980}" dt="2021-12-24T12:04:07.296" v="474" actId="931"/>
          <ac:picMkLst>
            <pc:docMk/>
            <pc:sldMk cId="2090462922" sldId="264"/>
            <ac:picMk id="9" creationId="{CA39F484-7903-4B0A-9D88-1D41620961AD}"/>
          </ac:picMkLst>
        </pc:picChg>
        <pc:picChg chg="add del mod">
          <ac:chgData name="Burgess Saranna (NSFT)" userId="37ae1f5e-90fb-4978-aad7-42a3e7280072" providerId="ADAL" clId="{970EAC48-0B51-40DD-87AD-A8ABEEA37980}" dt="2021-12-24T12:04:28.079" v="476" actId="931"/>
          <ac:picMkLst>
            <pc:docMk/>
            <pc:sldMk cId="2090462922" sldId="264"/>
            <ac:picMk id="11" creationId="{6BA2CE28-0A05-4AE8-8571-55743824C905}"/>
          </ac:picMkLst>
        </pc:picChg>
        <pc:picChg chg="add mod">
          <ac:chgData name="Burgess Saranna (NSFT)" userId="37ae1f5e-90fb-4978-aad7-42a3e7280072" providerId="ADAL" clId="{970EAC48-0B51-40DD-87AD-A8ABEEA37980}" dt="2021-12-30T14:57:50.821" v="1399" actId="26606"/>
          <ac:picMkLst>
            <pc:docMk/>
            <pc:sldMk cId="2090462922" sldId="264"/>
            <ac:picMk id="13" creationId="{6072618E-778C-4F73-BDCA-3D50D567D03E}"/>
          </ac:picMkLst>
        </pc:picChg>
        <pc:cxnChg chg="add">
          <ac:chgData name="Burgess Saranna (NSFT)" userId="37ae1f5e-90fb-4978-aad7-42a3e7280072" providerId="ADAL" clId="{970EAC48-0B51-40DD-87AD-A8ABEEA37980}" dt="2021-12-30T14:57:50.821" v="1399" actId="26606"/>
          <ac:cxnSpMkLst>
            <pc:docMk/>
            <pc:sldMk cId="2090462922" sldId="264"/>
            <ac:cxnSpMk id="17" creationId="{64EEEC00-AD80-4734-BEE6-04CBDEC830C9}"/>
          </ac:cxnSpMkLst>
        </pc:cxnChg>
        <pc:cxnChg chg="add del">
          <ac:chgData name="Burgess Saranna (NSFT)" userId="37ae1f5e-90fb-4978-aad7-42a3e7280072" providerId="ADAL" clId="{970EAC48-0B51-40DD-87AD-A8ABEEA37980}" dt="2021-12-30T14:55:59.688" v="1390"/>
          <ac:cxnSpMkLst>
            <pc:docMk/>
            <pc:sldMk cId="2090462922" sldId="264"/>
            <ac:cxnSpMk id="20" creationId="{AA2EAA10-076F-46BD-8F0F-B9A2FB77A85C}"/>
          </ac:cxnSpMkLst>
        </pc:cxnChg>
        <pc:cxnChg chg="add del">
          <ac:chgData name="Burgess Saranna (NSFT)" userId="37ae1f5e-90fb-4978-aad7-42a3e7280072" providerId="ADAL" clId="{970EAC48-0B51-40DD-87AD-A8ABEEA37980}" dt="2021-12-30T14:55:59.688" v="1390"/>
          <ac:cxnSpMkLst>
            <pc:docMk/>
            <pc:sldMk cId="2090462922" sldId="264"/>
            <ac:cxnSpMk id="22" creationId="{D891E407-403B-4764-86C9-33A56D3BCAA3}"/>
          </ac:cxnSpMkLst>
        </pc:cxnChg>
        <pc:cxnChg chg="add">
          <ac:chgData name="Burgess Saranna (NSFT)" userId="37ae1f5e-90fb-4978-aad7-42a3e7280072" providerId="ADAL" clId="{970EAC48-0B51-40DD-87AD-A8ABEEA37980}" dt="2021-12-30T14:57:50.821" v="1399" actId="26606"/>
          <ac:cxnSpMkLst>
            <pc:docMk/>
            <pc:sldMk cId="2090462922" sldId="264"/>
            <ac:cxnSpMk id="28" creationId="{E46E6328-0D82-4747-8B39-60373321BB39}"/>
          </ac:cxnSpMkLst>
        </pc:cxnChg>
      </pc:sldChg>
      <pc:sldChg chg="addSp delSp modSp new mod setBg delDesignElem">
        <pc:chgData name="Burgess Saranna (NSFT)" userId="37ae1f5e-90fb-4978-aad7-42a3e7280072" providerId="ADAL" clId="{970EAC48-0B51-40DD-87AD-A8ABEEA37980}" dt="2021-12-30T14:57:59.138" v="1400" actId="26606"/>
        <pc:sldMkLst>
          <pc:docMk/>
          <pc:sldMk cId="3801081081" sldId="265"/>
        </pc:sldMkLst>
        <pc:spChg chg="mod ord">
          <ac:chgData name="Burgess Saranna (NSFT)" userId="37ae1f5e-90fb-4978-aad7-42a3e7280072" providerId="ADAL" clId="{970EAC48-0B51-40DD-87AD-A8ABEEA37980}" dt="2021-12-30T14:57:59.138" v="1400" actId="26606"/>
          <ac:spMkLst>
            <pc:docMk/>
            <pc:sldMk cId="3801081081" sldId="265"/>
            <ac:spMk id="2" creationId="{C583E353-8A3C-47AC-A4BF-6B7A87DCA459}"/>
          </ac:spMkLst>
        </pc:spChg>
        <pc:spChg chg="del">
          <ac:chgData name="Burgess Saranna (NSFT)" userId="37ae1f5e-90fb-4978-aad7-42a3e7280072" providerId="ADAL" clId="{970EAC48-0B51-40DD-87AD-A8ABEEA37980}" dt="2021-12-24T12:09:51.130" v="479" actId="931"/>
          <ac:spMkLst>
            <pc:docMk/>
            <pc:sldMk cId="3801081081" sldId="265"/>
            <ac:spMk id="3" creationId="{CA1FAFBB-64BB-4E95-8041-498337B9C7D2}"/>
          </ac:spMkLst>
        </pc:spChg>
        <pc:spChg chg="add">
          <ac:chgData name="Burgess Saranna (NSFT)" userId="37ae1f5e-90fb-4978-aad7-42a3e7280072" providerId="ADAL" clId="{970EAC48-0B51-40DD-87AD-A8ABEEA37980}" dt="2021-12-30T14:57:59.138" v="1400" actId="26606"/>
          <ac:spMkLst>
            <pc:docMk/>
            <pc:sldMk cId="3801081081" sldId="265"/>
            <ac:spMk id="7" creationId="{79CBD3C9-4E66-426D-948E-7CF4778107E8}"/>
          </ac:spMkLst>
        </pc:spChg>
        <pc:spChg chg="add">
          <ac:chgData name="Burgess Saranna (NSFT)" userId="37ae1f5e-90fb-4978-aad7-42a3e7280072" providerId="ADAL" clId="{970EAC48-0B51-40DD-87AD-A8ABEEA37980}" dt="2021-12-30T14:57:59.138" v="1400" actId="26606"/>
          <ac:spMkLst>
            <pc:docMk/>
            <pc:sldMk cId="3801081081" sldId="265"/>
            <ac:spMk id="8" creationId="{DDB95FCF-AD96-482F-9FB8-CD95725E6EFF}"/>
          </ac:spMkLst>
        </pc:spChg>
        <pc:spChg chg="add del">
          <ac:chgData name="Burgess Saranna (NSFT)" userId="37ae1f5e-90fb-4978-aad7-42a3e7280072" providerId="ADAL" clId="{970EAC48-0B51-40DD-87AD-A8ABEEA37980}" dt="2021-12-30T14:55:59.688" v="1390"/>
          <ac:spMkLst>
            <pc:docMk/>
            <pc:sldMk cId="3801081081" sldId="265"/>
            <ac:spMk id="10" creationId="{37C89E4B-3C9F-44B9-8B86-D9E3D112D8EC}"/>
          </ac:spMkLst>
        </pc:spChg>
        <pc:spChg chg="add">
          <ac:chgData name="Burgess Saranna (NSFT)" userId="37ae1f5e-90fb-4978-aad7-42a3e7280072" providerId="ADAL" clId="{970EAC48-0B51-40DD-87AD-A8ABEEA37980}" dt="2021-12-30T14:57:59.138" v="1400" actId="26606"/>
          <ac:spMkLst>
            <pc:docMk/>
            <pc:sldMk cId="3801081081" sldId="265"/>
            <ac:spMk id="16" creationId="{24AF37F0-1E8F-443E-AA28-4BC6348204B4}"/>
          </ac:spMkLst>
        </pc:spChg>
        <pc:spChg chg="add">
          <ac:chgData name="Burgess Saranna (NSFT)" userId="37ae1f5e-90fb-4978-aad7-42a3e7280072" providerId="ADAL" clId="{970EAC48-0B51-40DD-87AD-A8ABEEA37980}" dt="2021-12-30T14:57:59.138" v="1400" actId="26606"/>
          <ac:spMkLst>
            <pc:docMk/>
            <pc:sldMk cId="3801081081" sldId="265"/>
            <ac:spMk id="18" creationId="{3DBE9D54-6250-40F2-A23A-F9CEBF5F9196}"/>
          </ac:spMkLst>
        </pc:spChg>
        <pc:picChg chg="add mod">
          <ac:chgData name="Burgess Saranna (NSFT)" userId="37ae1f5e-90fb-4978-aad7-42a3e7280072" providerId="ADAL" clId="{970EAC48-0B51-40DD-87AD-A8ABEEA37980}" dt="2021-12-30T14:57:59.138" v="1400" actId="26606"/>
          <ac:picMkLst>
            <pc:docMk/>
            <pc:sldMk cId="3801081081" sldId="265"/>
            <ac:picMk id="5" creationId="{F242B78C-8659-4CAD-B299-6D2F48235817}"/>
          </ac:picMkLst>
        </pc:picChg>
        <pc:cxnChg chg="add">
          <ac:chgData name="Burgess Saranna (NSFT)" userId="37ae1f5e-90fb-4978-aad7-42a3e7280072" providerId="ADAL" clId="{970EAC48-0B51-40DD-87AD-A8ABEEA37980}" dt="2021-12-30T14:57:59.138" v="1400" actId="26606"/>
          <ac:cxnSpMkLst>
            <pc:docMk/>
            <pc:sldMk cId="3801081081" sldId="265"/>
            <ac:cxnSpMk id="9" creationId="{64EEEC00-AD80-4734-BEE6-04CBDEC830C9}"/>
          </ac:cxnSpMkLst>
        </pc:cxnChg>
        <pc:cxnChg chg="add del">
          <ac:chgData name="Burgess Saranna (NSFT)" userId="37ae1f5e-90fb-4978-aad7-42a3e7280072" providerId="ADAL" clId="{970EAC48-0B51-40DD-87AD-A8ABEEA37980}" dt="2021-12-30T14:55:59.688" v="1390"/>
          <ac:cxnSpMkLst>
            <pc:docMk/>
            <pc:sldMk cId="3801081081" sldId="265"/>
            <ac:cxnSpMk id="12" creationId="{AA2EAA10-076F-46BD-8F0F-B9A2FB77A85C}"/>
          </ac:cxnSpMkLst>
        </pc:cxnChg>
        <pc:cxnChg chg="add del">
          <ac:chgData name="Burgess Saranna (NSFT)" userId="37ae1f5e-90fb-4978-aad7-42a3e7280072" providerId="ADAL" clId="{970EAC48-0B51-40DD-87AD-A8ABEEA37980}" dt="2021-12-30T14:55:59.688" v="1390"/>
          <ac:cxnSpMkLst>
            <pc:docMk/>
            <pc:sldMk cId="3801081081" sldId="265"/>
            <ac:cxnSpMk id="14" creationId="{D891E407-403B-4764-86C9-33A56D3BCAA3}"/>
          </ac:cxnSpMkLst>
        </pc:cxnChg>
        <pc:cxnChg chg="add">
          <ac:chgData name="Burgess Saranna (NSFT)" userId="37ae1f5e-90fb-4978-aad7-42a3e7280072" providerId="ADAL" clId="{970EAC48-0B51-40DD-87AD-A8ABEEA37980}" dt="2021-12-30T14:57:59.138" v="1400" actId="26606"/>
          <ac:cxnSpMkLst>
            <pc:docMk/>
            <pc:sldMk cId="3801081081" sldId="265"/>
            <ac:cxnSpMk id="20" creationId="{E46E6328-0D82-4747-8B39-60373321BB39}"/>
          </ac:cxnSpMkLst>
        </pc:cxnChg>
      </pc:sldChg>
      <pc:sldChg chg="addSp delSp modSp new mod setBg delDesignElem">
        <pc:chgData name="Burgess Saranna (NSFT)" userId="37ae1f5e-90fb-4978-aad7-42a3e7280072" providerId="ADAL" clId="{970EAC48-0B51-40DD-87AD-A8ABEEA37980}" dt="2021-12-30T15:43:38.086" v="1511" actId="26606"/>
        <pc:sldMkLst>
          <pc:docMk/>
          <pc:sldMk cId="4286307249" sldId="266"/>
        </pc:sldMkLst>
        <pc:spChg chg="mod">
          <ac:chgData name="Burgess Saranna (NSFT)" userId="37ae1f5e-90fb-4978-aad7-42a3e7280072" providerId="ADAL" clId="{970EAC48-0B51-40DD-87AD-A8ABEEA37980}" dt="2021-12-30T15:43:38.086" v="1511" actId="26606"/>
          <ac:spMkLst>
            <pc:docMk/>
            <pc:sldMk cId="4286307249" sldId="266"/>
            <ac:spMk id="2" creationId="{EC2FA758-E4B7-4273-AA34-1B9023A91A16}"/>
          </ac:spMkLst>
        </pc:spChg>
        <pc:spChg chg="del mod">
          <ac:chgData name="Burgess Saranna (NSFT)" userId="37ae1f5e-90fb-4978-aad7-42a3e7280072" providerId="ADAL" clId="{970EAC48-0B51-40DD-87AD-A8ABEEA37980}" dt="2021-12-30T14:50:44.186" v="1345" actId="26606"/>
          <ac:spMkLst>
            <pc:docMk/>
            <pc:sldMk cId="4286307249" sldId="266"/>
            <ac:spMk id="3" creationId="{03FAE56E-779E-4F8B-AA99-F394E1F4C51B}"/>
          </ac:spMkLst>
        </pc:spChg>
        <pc:spChg chg="add del">
          <ac:chgData name="Burgess Saranna (NSFT)" userId="37ae1f5e-90fb-4978-aad7-42a3e7280072" providerId="ADAL" clId="{970EAC48-0B51-40DD-87AD-A8ABEEA37980}" dt="2021-12-30T14:55:59.688" v="1390"/>
          <ac:spMkLst>
            <pc:docMk/>
            <pc:sldMk cId="4286307249" sldId="266"/>
            <ac:spMk id="9" creationId="{B819A166-7571-4003-A6B8-B62034C3ED30}"/>
          </ac:spMkLst>
        </pc:spChg>
        <pc:spChg chg="add">
          <ac:chgData name="Burgess Saranna (NSFT)" userId="37ae1f5e-90fb-4978-aad7-42a3e7280072" providerId="ADAL" clId="{970EAC48-0B51-40DD-87AD-A8ABEEA37980}" dt="2021-12-30T15:43:38.086" v="1511" actId="26606"/>
          <ac:spMkLst>
            <pc:docMk/>
            <pc:sldMk cId="4286307249" sldId="266"/>
            <ac:spMk id="10" creationId="{8E487A7A-15F8-4EF6-BA1F-30C51E6EC727}"/>
          </ac:spMkLst>
        </pc:spChg>
        <pc:spChg chg="add">
          <ac:chgData name="Burgess Saranna (NSFT)" userId="37ae1f5e-90fb-4978-aad7-42a3e7280072" providerId="ADAL" clId="{970EAC48-0B51-40DD-87AD-A8ABEEA37980}" dt="2021-12-30T15:43:38.086" v="1511" actId="26606"/>
          <ac:spMkLst>
            <pc:docMk/>
            <pc:sldMk cId="4286307249" sldId="266"/>
            <ac:spMk id="12" creationId="{36EFDBF8-A3DC-4DA8-9F33-E9107E70EE4F}"/>
          </ac:spMkLst>
        </pc:spChg>
        <pc:spChg chg="add">
          <ac:chgData name="Burgess Saranna (NSFT)" userId="37ae1f5e-90fb-4978-aad7-42a3e7280072" providerId="ADAL" clId="{970EAC48-0B51-40DD-87AD-A8ABEEA37980}" dt="2021-12-30T15:43:38.086" v="1511" actId="26606"/>
          <ac:spMkLst>
            <pc:docMk/>
            <pc:sldMk cId="4286307249" sldId="266"/>
            <ac:spMk id="14" creationId="{E5332A3D-96DF-4962-8D36-3CA071EED96F}"/>
          </ac:spMkLst>
        </pc:spChg>
        <pc:graphicFrameChg chg="add mod modGraphic">
          <ac:chgData name="Burgess Saranna (NSFT)" userId="37ae1f5e-90fb-4978-aad7-42a3e7280072" providerId="ADAL" clId="{970EAC48-0B51-40DD-87AD-A8ABEEA37980}" dt="2021-12-30T15:43:38.086" v="1511" actId="26606"/>
          <ac:graphicFrameMkLst>
            <pc:docMk/>
            <pc:sldMk cId="4286307249" sldId="266"/>
            <ac:graphicFrameMk id="5" creationId="{621A09EA-914B-45FB-A0ED-40A8FB263A3D}"/>
          </ac:graphicFrameMkLst>
        </pc:graphicFrameChg>
      </pc:sldChg>
      <pc:sldChg chg="addSp delSp modSp new mod setBg">
        <pc:chgData name="Burgess Saranna (NSFT)" userId="37ae1f5e-90fb-4978-aad7-42a3e7280072" providerId="ADAL" clId="{970EAC48-0B51-40DD-87AD-A8ABEEA37980}" dt="2021-12-30T15:48:27.989" v="1528" actId="26606"/>
        <pc:sldMkLst>
          <pc:docMk/>
          <pc:sldMk cId="2606277696" sldId="267"/>
        </pc:sldMkLst>
        <pc:spChg chg="mod">
          <ac:chgData name="Burgess Saranna (NSFT)" userId="37ae1f5e-90fb-4978-aad7-42a3e7280072" providerId="ADAL" clId="{970EAC48-0B51-40DD-87AD-A8ABEEA37980}" dt="2021-12-30T14:58:45.221" v="1410" actId="26606"/>
          <ac:spMkLst>
            <pc:docMk/>
            <pc:sldMk cId="2606277696" sldId="267"/>
            <ac:spMk id="2" creationId="{FEEA3621-3B49-4EA9-BA9E-718D7EBF5FFE}"/>
          </ac:spMkLst>
        </pc:spChg>
        <pc:spChg chg="del mod">
          <ac:chgData name="Burgess Saranna (NSFT)" userId="37ae1f5e-90fb-4978-aad7-42a3e7280072" providerId="ADAL" clId="{970EAC48-0B51-40DD-87AD-A8ABEEA37980}" dt="2021-12-30T14:52:16.186" v="1353" actId="26606"/>
          <ac:spMkLst>
            <pc:docMk/>
            <pc:sldMk cId="2606277696" sldId="267"/>
            <ac:spMk id="3" creationId="{D3159A07-7377-4175-801F-869AC437AC67}"/>
          </ac:spMkLst>
        </pc:spChg>
        <pc:graphicFrameChg chg="add mod modGraphic">
          <ac:chgData name="Burgess Saranna (NSFT)" userId="37ae1f5e-90fb-4978-aad7-42a3e7280072" providerId="ADAL" clId="{970EAC48-0B51-40DD-87AD-A8ABEEA37980}" dt="2021-12-30T15:48:27.989" v="1528" actId="26606"/>
          <ac:graphicFrameMkLst>
            <pc:docMk/>
            <pc:sldMk cId="2606277696" sldId="267"/>
            <ac:graphicFrameMk id="5" creationId="{64EC9BB0-F209-49B1-ABB7-EFB7F8913216}"/>
          </ac:graphicFrameMkLst>
        </pc:graphicFrameChg>
      </pc:sldChg>
      <pc:sldChg chg="addSp delSp modSp new mod setBg delDesignElem">
        <pc:chgData name="Burgess Saranna (NSFT)" userId="37ae1f5e-90fb-4978-aad7-42a3e7280072" providerId="ADAL" clId="{970EAC48-0B51-40DD-87AD-A8ABEEA37980}" dt="2021-12-30T15:43:45.383" v="1512" actId="26606"/>
        <pc:sldMkLst>
          <pc:docMk/>
          <pc:sldMk cId="2535758839" sldId="268"/>
        </pc:sldMkLst>
        <pc:spChg chg="mod">
          <ac:chgData name="Burgess Saranna (NSFT)" userId="37ae1f5e-90fb-4978-aad7-42a3e7280072" providerId="ADAL" clId="{970EAC48-0B51-40DD-87AD-A8ABEEA37980}" dt="2021-12-30T15:43:45.383" v="1512" actId="26606"/>
          <ac:spMkLst>
            <pc:docMk/>
            <pc:sldMk cId="2535758839" sldId="268"/>
            <ac:spMk id="2" creationId="{31AA0959-AE3E-4467-AE89-45AC46376295}"/>
          </ac:spMkLst>
        </pc:spChg>
        <pc:spChg chg="del mod">
          <ac:chgData name="Burgess Saranna (NSFT)" userId="37ae1f5e-90fb-4978-aad7-42a3e7280072" providerId="ADAL" clId="{970EAC48-0B51-40DD-87AD-A8ABEEA37980}" dt="2021-12-30T14:50:32.935" v="1343" actId="26606"/>
          <ac:spMkLst>
            <pc:docMk/>
            <pc:sldMk cId="2535758839" sldId="268"/>
            <ac:spMk id="3" creationId="{5400FC5B-37A7-494B-9798-F2B9A617B19A}"/>
          </ac:spMkLst>
        </pc:spChg>
        <pc:spChg chg="add">
          <ac:chgData name="Burgess Saranna (NSFT)" userId="37ae1f5e-90fb-4978-aad7-42a3e7280072" providerId="ADAL" clId="{970EAC48-0B51-40DD-87AD-A8ABEEA37980}" dt="2021-12-30T15:43:45.383" v="1512" actId="26606"/>
          <ac:spMkLst>
            <pc:docMk/>
            <pc:sldMk cId="2535758839" sldId="268"/>
            <ac:spMk id="7" creationId="{8E487A7A-15F8-4EF6-BA1F-30C51E6EC727}"/>
          </ac:spMkLst>
        </pc:spChg>
        <pc:spChg chg="add del">
          <ac:chgData name="Burgess Saranna (NSFT)" userId="37ae1f5e-90fb-4978-aad7-42a3e7280072" providerId="ADAL" clId="{970EAC48-0B51-40DD-87AD-A8ABEEA37980}" dt="2021-12-30T14:49:42.034" v="1342" actId="26606"/>
          <ac:spMkLst>
            <pc:docMk/>
            <pc:sldMk cId="2535758839" sldId="268"/>
            <ac:spMk id="8" creationId="{4BC99CB9-DDAD-44A2-8A1C-E3AF4E72DF5C}"/>
          </ac:spMkLst>
        </pc:spChg>
        <pc:spChg chg="add del">
          <ac:chgData name="Burgess Saranna (NSFT)" userId="37ae1f5e-90fb-4978-aad7-42a3e7280072" providerId="ADAL" clId="{970EAC48-0B51-40DD-87AD-A8ABEEA37980}" dt="2021-12-30T14:55:59.688" v="1390"/>
          <ac:spMkLst>
            <pc:docMk/>
            <pc:sldMk cId="2535758839" sldId="268"/>
            <ac:spMk id="9" creationId="{B819A166-7571-4003-A6B8-B62034C3ED30}"/>
          </ac:spMkLst>
        </pc:spChg>
        <pc:spChg chg="add del">
          <ac:chgData name="Burgess Saranna (NSFT)" userId="37ae1f5e-90fb-4978-aad7-42a3e7280072" providerId="ADAL" clId="{970EAC48-0B51-40DD-87AD-A8ABEEA37980}" dt="2021-12-30T14:49:42.034" v="1342" actId="26606"/>
          <ac:spMkLst>
            <pc:docMk/>
            <pc:sldMk cId="2535758839" sldId="268"/>
            <ac:spMk id="10" creationId="{64053CBF-3932-45FF-8285-EE5146085F3A}"/>
          </ac:spMkLst>
        </pc:spChg>
        <pc:spChg chg="add">
          <ac:chgData name="Burgess Saranna (NSFT)" userId="37ae1f5e-90fb-4978-aad7-42a3e7280072" providerId="ADAL" clId="{970EAC48-0B51-40DD-87AD-A8ABEEA37980}" dt="2021-12-30T15:43:45.383" v="1512" actId="26606"/>
          <ac:spMkLst>
            <pc:docMk/>
            <pc:sldMk cId="2535758839" sldId="268"/>
            <ac:spMk id="11" creationId="{36EFDBF8-A3DC-4DA8-9F33-E9107E70EE4F}"/>
          </ac:spMkLst>
        </pc:spChg>
        <pc:spChg chg="add">
          <ac:chgData name="Burgess Saranna (NSFT)" userId="37ae1f5e-90fb-4978-aad7-42a3e7280072" providerId="ADAL" clId="{970EAC48-0B51-40DD-87AD-A8ABEEA37980}" dt="2021-12-30T15:43:45.383" v="1512" actId="26606"/>
          <ac:spMkLst>
            <pc:docMk/>
            <pc:sldMk cId="2535758839" sldId="268"/>
            <ac:spMk id="14" creationId="{E5332A3D-96DF-4962-8D36-3CA071EED96F}"/>
          </ac:spMkLst>
        </pc:spChg>
        <pc:spChg chg="add del">
          <ac:chgData name="Burgess Saranna (NSFT)" userId="37ae1f5e-90fb-4978-aad7-42a3e7280072" providerId="ADAL" clId="{970EAC48-0B51-40DD-87AD-A8ABEEA37980}" dt="2021-12-30T14:49:03.102" v="1331" actId="26606"/>
          <ac:spMkLst>
            <pc:docMk/>
            <pc:sldMk cId="2535758839" sldId="268"/>
            <ac:spMk id="27" creationId="{4BC99CB9-DDAD-44A2-8A1C-E3AF4E72DF5C}"/>
          </ac:spMkLst>
        </pc:spChg>
        <pc:spChg chg="add del">
          <ac:chgData name="Burgess Saranna (NSFT)" userId="37ae1f5e-90fb-4978-aad7-42a3e7280072" providerId="ADAL" clId="{970EAC48-0B51-40DD-87AD-A8ABEEA37980}" dt="2021-12-30T14:49:03.102" v="1331" actId="26606"/>
          <ac:spMkLst>
            <pc:docMk/>
            <pc:sldMk cId="2535758839" sldId="268"/>
            <ac:spMk id="29" creationId="{1561AEE4-4E38-4BAC-976D-E0DE523FC5D1}"/>
          </ac:spMkLst>
        </pc:spChg>
        <pc:spChg chg="add del">
          <ac:chgData name="Burgess Saranna (NSFT)" userId="37ae1f5e-90fb-4978-aad7-42a3e7280072" providerId="ADAL" clId="{970EAC48-0B51-40DD-87AD-A8ABEEA37980}" dt="2021-12-30T14:49:40.719" v="1341" actId="26606"/>
          <ac:spMkLst>
            <pc:docMk/>
            <pc:sldMk cId="2535758839" sldId="268"/>
            <ac:spMk id="42" creationId="{43C823D3-D619-407C-89E0-C6F6B1E7A42A}"/>
          </ac:spMkLst>
        </pc:spChg>
        <pc:spChg chg="add del">
          <ac:chgData name="Burgess Saranna (NSFT)" userId="37ae1f5e-90fb-4978-aad7-42a3e7280072" providerId="ADAL" clId="{970EAC48-0B51-40DD-87AD-A8ABEEA37980}" dt="2021-12-30T14:49:40.719" v="1341" actId="26606"/>
          <ac:spMkLst>
            <pc:docMk/>
            <pc:sldMk cId="2535758839" sldId="268"/>
            <ac:spMk id="43" creationId="{047F8E3E-2FFA-4A0F-B3C7-E57ADDCFB415}"/>
          </ac:spMkLst>
        </pc:spChg>
        <pc:grpChg chg="add del">
          <ac:chgData name="Burgess Saranna (NSFT)" userId="37ae1f5e-90fb-4978-aad7-42a3e7280072" providerId="ADAL" clId="{970EAC48-0B51-40DD-87AD-A8ABEEA37980}" dt="2021-12-30T14:49:42.034" v="1342" actId="26606"/>
          <ac:grpSpMkLst>
            <pc:docMk/>
            <pc:sldMk cId="2535758839" sldId="268"/>
            <ac:grpSpMk id="12" creationId="{2E751C04-BEA6-446B-A678-9C74819EBD4C}"/>
          </ac:grpSpMkLst>
        </pc:grpChg>
        <pc:grpChg chg="add del">
          <ac:chgData name="Burgess Saranna (NSFT)" userId="37ae1f5e-90fb-4978-aad7-42a3e7280072" providerId="ADAL" clId="{970EAC48-0B51-40DD-87AD-A8ABEEA37980}" dt="2021-12-30T14:49:42.034" v="1342" actId="26606"/>
          <ac:grpSpMkLst>
            <pc:docMk/>
            <pc:sldMk cId="2535758839" sldId="268"/>
            <ac:grpSpMk id="18" creationId="{B63ACBA3-DEFD-4C6D-BBA0-64468FA99C2D}"/>
          </ac:grpSpMkLst>
        </pc:grpChg>
        <pc:grpChg chg="add del">
          <ac:chgData name="Burgess Saranna (NSFT)" userId="37ae1f5e-90fb-4978-aad7-42a3e7280072" providerId="ADAL" clId="{970EAC48-0B51-40DD-87AD-A8ABEEA37980}" dt="2021-12-30T14:49:03.102" v="1331" actId="26606"/>
          <ac:grpSpMkLst>
            <pc:docMk/>
            <pc:sldMk cId="2535758839" sldId="268"/>
            <ac:grpSpMk id="31" creationId="{F0BC676B-D19A-44DB-910A-0C0E6D433979}"/>
          </ac:grpSpMkLst>
        </pc:grpChg>
        <pc:grpChg chg="add del">
          <ac:chgData name="Burgess Saranna (NSFT)" userId="37ae1f5e-90fb-4978-aad7-42a3e7280072" providerId="ADAL" clId="{970EAC48-0B51-40DD-87AD-A8ABEEA37980}" dt="2021-12-30T14:49:40.719" v="1341" actId="26606"/>
          <ac:grpSpMkLst>
            <pc:docMk/>
            <pc:sldMk cId="2535758839" sldId="268"/>
            <ac:grpSpMk id="44" creationId="{33D939F1-7ABE-4D0E-946A-43F37F556AFD}"/>
          </ac:grpSpMkLst>
        </pc:grpChg>
        <pc:grpChg chg="add del">
          <ac:chgData name="Burgess Saranna (NSFT)" userId="37ae1f5e-90fb-4978-aad7-42a3e7280072" providerId="ADAL" clId="{970EAC48-0B51-40DD-87AD-A8ABEEA37980}" dt="2021-12-30T14:49:40.719" v="1341" actId="26606"/>
          <ac:grpSpMkLst>
            <pc:docMk/>
            <pc:sldMk cId="2535758839" sldId="268"/>
            <ac:grpSpMk id="49" creationId="{9DB3963A-4187-4A72-9DA4-CA6BADE22931}"/>
          </ac:grpSpMkLst>
        </pc:grpChg>
        <pc:graphicFrameChg chg="add mod modGraphic">
          <ac:chgData name="Burgess Saranna (NSFT)" userId="37ae1f5e-90fb-4978-aad7-42a3e7280072" providerId="ADAL" clId="{970EAC48-0B51-40DD-87AD-A8ABEEA37980}" dt="2021-12-30T15:43:45.383" v="1512" actId="26606"/>
          <ac:graphicFrameMkLst>
            <pc:docMk/>
            <pc:sldMk cId="2535758839" sldId="268"/>
            <ac:graphicFrameMk id="5" creationId="{EB006BE8-F7C7-453E-BA31-0AB561FEA308}"/>
          </ac:graphicFrameMkLst>
        </pc:graphicFrameChg>
      </pc:sldChg>
      <pc:sldChg chg="addSp delSp modSp mod setBg delDesignElem">
        <pc:chgData name="Burgess Saranna (NSFT)" userId="37ae1f5e-90fb-4978-aad7-42a3e7280072" providerId="ADAL" clId="{970EAC48-0B51-40DD-87AD-A8ABEEA37980}" dt="2021-12-30T15:48:47.782" v="1529" actId="207"/>
        <pc:sldMkLst>
          <pc:docMk/>
          <pc:sldMk cId="3765714375" sldId="269"/>
        </pc:sldMkLst>
        <pc:spChg chg="mod">
          <ac:chgData name="Burgess Saranna (NSFT)" userId="37ae1f5e-90fb-4978-aad7-42a3e7280072" providerId="ADAL" clId="{970EAC48-0B51-40DD-87AD-A8ABEEA37980}" dt="2021-12-30T15:48:47.782" v="1529" actId="207"/>
          <ac:spMkLst>
            <pc:docMk/>
            <pc:sldMk cId="3765714375" sldId="269"/>
            <ac:spMk id="2" creationId="{00000000-0000-0000-0000-000000000000}"/>
          </ac:spMkLst>
        </pc:spChg>
        <pc:spChg chg="del mod">
          <ac:chgData name="Burgess Saranna (NSFT)" userId="37ae1f5e-90fb-4978-aad7-42a3e7280072" providerId="ADAL" clId="{970EAC48-0B51-40DD-87AD-A8ABEEA37980}" dt="2021-12-30T15:03:35.972" v="1429" actId="21"/>
          <ac:spMkLst>
            <pc:docMk/>
            <pc:sldMk cId="3765714375" sldId="269"/>
            <ac:spMk id="3" creationId="{00000000-0000-0000-0000-000000000000}"/>
          </ac:spMkLst>
        </pc:spChg>
        <pc:spChg chg="mod ord">
          <ac:chgData name="Burgess Saranna (NSFT)" userId="37ae1f5e-90fb-4978-aad7-42a3e7280072" providerId="ADAL" clId="{970EAC48-0B51-40DD-87AD-A8ABEEA37980}" dt="2021-12-30T14:48:34.285" v="1328" actId="14100"/>
          <ac:spMkLst>
            <pc:docMk/>
            <pc:sldMk cId="3765714375" sldId="269"/>
            <ac:spMk id="6" creationId="{00000000-0000-0000-0000-000000000000}"/>
          </ac:spMkLst>
        </pc:spChg>
        <pc:spChg chg="add del">
          <ac:chgData name="Burgess Saranna (NSFT)" userId="37ae1f5e-90fb-4978-aad7-42a3e7280072" providerId="ADAL" clId="{970EAC48-0B51-40DD-87AD-A8ABEEA37980}" dt="2021-12-30T14:55:59.688" v="1390"/>
          <ac:spMkLst>
            <pc:docMk/>
            <pc:sldMk cId="3765714375" sldId="269"/>
            <ac:spMk id="71" creationId="{23D09407-53BC-485E-B4CE-BC5E4FC4B25B}"/>
          </ac:spMkLst>
        </pc:spChg>
        <pc:spChg chg="add del">
          <ac:chgData name="Burgess Saranna (NSFT)" userId="37ae1f5e-90fb-4978-aad7-42a3e7280072" providerId="ADAL" clId="{970EAC48-0B51-40DD-87AD-A8ABEEA37980}" dt="2021-12-30T14:55:59.688" v="1390"/>
          <ac:spMkLst>
            <pc:docMk/>
            <pc:sldMk cId="3765714375" sldId="269"/>
            <ac:spMk id="73" creationId="{921DB988-49FC-4608-B0A2-E2F3A4019041}"/>
          </ac:spMkLst>
        </pc:spChg>
        <pc:grpChg chg="add del">
          <ac:chgData name="Burgess Saranna (NSFT)" userId="37ae1f5e-90fb-4978-aad7-42a3e7280072" providerId="ADAL" clId="{970EAC48-0B51-40DD-87AD-A8ABEEA37980}" dt="2021-12-30T14:55:59.688" v="1390"/>
          <ac:grpSpMkLst>
            <pc:docMk/>
            <pc:sldMk cId="3765714375" sldId="269"/>
            <ac:grpSpMk id="75" creationId="{E9B930FD-8671-4C4C-ADCF-73AC1D0CD417}"/>
          </ac:grpSpMkLst>
        </pc:grpChg>
        <pc:grpChg chg="add del">
          <ac:chgData name="Burgess Saranna (NSFT)" userId="37ae1f5e-90fb-4978-aad7-42a3e7280072" providerId="ADAL" clId="{970EAC48-0B51-40DD-87AD-A8ABEEA37980}" dt="2021-12-30T14:55:59.688" v="1390"/>
          <ac:grpSpMkLst>
            <pc:docMk/>
            <pc:sldMk cId="3765714375" sldId="269"/>
            <ac:grpSpMk id="81" creationId="{383C2651-AE0C-4AE4-8725-E2F9414FE219}"/>
          </ac:grpSpMkLst>
        </pc:grpChg>
        <pc:picChg chg="add mod">
          <ac:chgData name="Burgess Saranna (NSFT)" userId="37ae1f5e-90fb-4978-aad7-42a3e7280072" providerId="ADAL" clId="{970EAC48-0B51-40DD-87AD-A8ABEEA37980}" dt="2021-12-30T14:48:16.301" v="1325" actId="26606"/>
          <ac:picMkLst>
            <pc:docMk/>
            <pc:sldMk cId="3765714375" sldId="269"/>
            <ac:picMk id="1026" creationId="{6A62AFF9-BD4F-4A6B-A9D1-E21D22C9A62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06D034-839D-4038-97F7-99FAF298D204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E99AAB8E-250A-4135-BF6F-39582A8DF00E}">
      <dgm:prSet/>
      <dgm:spPr/>
      <dgm:t>
        <a:bodyPr/>
        <a:lstStyle/>
        <a:p>
          <a:r>
            <a:rPr lang="en-GB"/>
            <a:t>Understanding the new framework</a:t>
          </a:r>
          <a:endParaRPr lang="en-US"/>
        </a:p>
      </dgm:t>
    </dgm:pt>
    <dgm:pt modelId="{9A8F77D8-9BE3-41DE-BC08-E2378CD11430}" type="parTrans" cxnId="{957B5B9E-646A-4535-8D24-ECC7570BD5D5}">
      <dgm:prSet/>
      <dgm:spPr/>
      <dgm:t>
        <a:bodyPr/>
        <a:lstStyle/>
        <a:p>
          <a:endParaRPr lang="en-US"/>
        </a:p>
      </dgm:t>
    </dgm:pt>
    <dgm:pt modelId="{300F408D-95AC-418E-B3F4-348E9FBB77D5}" type="sibTrans" cxnId="{957B5B9E-646A-4535-8D24-ECC7570BD5D5}">
      <dgm:prSet/>
      <dgm:spPr/>
      <dgm:t>
        <a:bodyPr/>
        <a:lstStyle/>
        <a:p>
          <a:endParaRPr lang="en-US"/>
        </a:p>
      </dgm:t>
    </dgm:pt>
    <dgm:pt modelId="{31B62BD4-E8D0-428A-8B11-9AF288536D4D}">
      <dgm:prSet/>
      <dgm:spPr/>
      <dgm:t>
        <a:bodyPr/>
        <a:lstStyle/>
        <a:p>
          <a:r>
            <a:rPr lang="en-GB"/>
            <a:t>Foreseeable and unforeseeable challenges</a:t>
          </a:r>
          <a:endParaRPr lang="en-US"/>
        </a:p>
      </dgm:t>
    </dgm:pt>
    <dgm:pt modelId="{35546AD6-3B7D-4F19-BFDB-8E8991DF232A}" type="parTrans" cxnId="{47DBD6E0-8234-4004-A97A-4918975E678C}">
      <dgm:prSet/>
      <dgm:spPr/>
      <dgm:t>
        <a:bodyPr/>
        <a:lstStyle/>
        <a:p>
          <a:endParaRPr lang="en-US"/>
        </a:p>
      </dgm:t>
    </dgm:pt>
    <dgm:pt modelId="{BBE4B002-A44E-4B3F-A995-9B7AB5784CE4}" type="sibTrans" cxnId="{47DBD6E0-8234-4004-A97A-4918975E678C}">
      <dgm:prSet/>
      <dgm:spPr/>
      <dgm:t>
        <a:bodyPr/>
        <a:lstStyle/>
        <a:p>
          <a:endParaRPr lang="en-US"/>
        </a:p>
      </dgm:t>
    </dgm:pt>
    <dgm:pt modelId="{7C905987-60CB-4399-ABA0-0384A09E9E11}">
      <dgm:prSet/>
      <dgm:spPr/>
      <dgm:t>
        <a:bodyPr/>
        <a:lstStyle/>
        <a:p>
          <a:r>
            <a:rPr lang="en-GB"/>
            <a:t>Getting to grips with our priorities</a:t>
          </a:r>
          <a:endParaRPr lang="en-US"/>
        </a:p>
      </dgm:t>
    </dgm:pt>
    <dgm:pt modelId="{D3F8BB50-6C91-433D-A400-9B885F4D88FF}" type="parTrans" cxnId="{4C62E1AD-D0AA-4C2B-8D58-0CB2AFE0063C}">
      <dgm:prSet/>
      <dgm:spPr/>
      <dgm:t>
        <a:bodyPr/>
        <a:lstStyle/>
        <a:p>
          <a:endParaRPr lang="en-US"/>
        </a:p>
      </dgm:t>
    </dgm:pt>
    <dgm:pt modelId="{96E73FD6-3D2A-415D-B2CD-617D96F800A4}" type="sibTrans" cxnId="{4C62E1AD-D0AA-4C2B-8D58-0CB2AFE0063C}">
      <dgm:prSet/>
      <dgm:spPr/>
      <dgm:t>
        <a:bodyPr/>
        <a:lstStyle/>
        <a:p>
          <a:endParaRPr lang="en-US"/>
        </a:p>
      </dgm:t>
    </dgm:pt>
    <dgm:pt modelId="{799216E6-1BD1-45A1-9D54-E226DB520D53}">
      <dgm:prSet/>
      <dgm:spPr/>
      <dgm:t>
        <a:bodyPr/>
        <a:lstStyle/>
        <a:p>
          <a:r>
            <a:rPr lang="en-GB"/>
            <a:t>Convincing our Board</a:t>
          </a:r>
          <a:endParaRPr lang="en-US"/>
        </a:p>
      </dgm:t>
    </dgm:pt>
    <dgm:pt modelId="{175D5B77-5047-4430-A3A2-1E4DFBA28E91}" type="parTrans" cxnId="{89F3DC8A-4035-479E-BA42-3EF456E7E0C2}">
      <dgm:prSet/>
      <dgm:spPr/>
      <dgm:t>
        <a:bodyPr/>
        <a:lstStyle/>
        <a:p>
          <a:endParaRPr lang="en-US"/>
        </a:p>
      </dgm:t>
    </dgm:pt>
    <dgm:pt modelId="{02CC5062-C17C-43FF-B28D-1377F3C51E39}" type="sibTrans" cxnId="{89F3DC8A-4035-479E-BA42-3EF456E7E0C2}">
      <dgm:prSet/>
      <dgm:spPr/>
      <dgm:t>
        <a:bodyPr/>
        <a:lstStyle/>
        <a:p>
          <a:endParaRPr lang="en-US"/>
        </a:p>
      </dgm:t>
    </dgm:pt>
    <dgm:pt modelId="{9A26ED61-929C-42F9-8C3E-79E11301B7C9}">
      <dgm:prSet/>
      <dgm:spPr/>
      <dgm:t>
        <a:bodyPr/>
        <a:lstStyle/>
        <a:p>
          <a:r>
            <a:rPr lang="en-GB"/>
            <a:t>Convincing our stakeholders</a:t>
          </a:r>
          <a:endParaRPr lang="en-US"/>
        </a:p>
      </dgm:t>
    </dgm:pt>
    <dgm:pt modelId="{4E68BC22-5830-4E53-84E6-0E3C8D994904}" type="parTrans" cxnId="{22EF5CF6-D708-455E-A2C8-D4518864892D}">
      <dgm:prSet/>
      <dgm:spPr/>
      <dgm:t>
        <a:bodyPr/>
        <a:lstStyle/>
        <a:p>
          <a:endParaRPr lang="en-US"/>
        </a:p>
      </dgm:t>
    </dgm:pt>
    <dgm:pt modelId="{726A1D2F-CA00-425F-B3F5-7761A2062972}" type="sibTrans" cxnId="{22EF5CF6-D708-455E-A2C8-D4518864892D}">
      <dgm:prSet/>
      <dgm:spPr/>
      <dgm:t>
        <a:bodyPr/>
        <a:lstStyle/>
        <a:p>
          <a:endParaRPr lang="en-US"/>
        </a:p>
      </dgm:t>
    </dgm:pt>
    <dgm:pt modelId="{7141FF77-9DB6-42C2-95A9-FF7806C4A3B2}">
      <dgm:prSet/>
      <dgm:spPr/>
      <dgm:t>
        <a:bodyPr/>
        <a:lstStyle/>
        <a:p>
          <a:r>
            <a:rPr lang="en-GB"/>
            <a:t>Covid 19 impact</a:t>
          </a:r>
          <a:endParaRPr lang="en-US"/>
        </a:p>
      </dgm:t>
    </dgm:pt>
    <dgm:pt modelId="{2EC10553-C702-44DD-8DA5-06CB2CEEABBF}" type="parTrans" cxnId="{0FF567AC-1C1E-4FB2-871E-8A7405BEB031}">
      <dgm:prSet/>
      <dgm:spPr/>
      <dgm:t>
        <a:bodyPr/>
        <a:lstStyle/>
        <a:p>
          <a:endParaRPr lang="en-US"/>
        </a:p>
      </dgm:t>
    </dgm:pt>
    <dgm:pt modelId="{94514594-D567-4505-AF6B-CC6D01F7FF25}" type="sibTrans" cxnId="{0FF567AC-1C1E-4FB2-871E-8A7405BEB031}">
      <dgm:prSet/>
      <dgm:spPr/>
      <dgm:t>
        <a:bodyPr/>
        <a:lstStyle/>
        <a:p>
          <a:endParaRPr lang="en-US"/>
        </a:p>
      </dgm:t>
    </dgm:pt>
    <dgm:pt modelId="{7F0FC282-05B1-4EB9-81AB-7EB9B5422326}">
      <dgm:prSet/>
      <dgm:spPr/>
      <dgm:t>
        <a:bodyPr/>
        <a:lstStyle/>
        <a:p>
          <a:r>
            <a:rPr lang="en-GB"/>
            <a:t>Evaluation</a:t>
          </a:r>
          <a:endParaRPr lang="en-US"/>
        </a:p>
      </dgm:t>
    </dgm:pt>
    <dgm:pt modelId="{88C478C7-3C71-4205-8F69-A3870111AEC9}" type="parTrans" cxnId="{65725EA3-2DB2-48A5-850F-BC785829E3B0}">
      <dgm:prSet/>
      <dgm:spPr/>
      <dgm:t>
        <a:bodyPr/>
        <a:lstStyle/>
        <a:p>
          <a:endParaRPr lang="en-US"/>
        </a:p>
      </dgm:t>
    </dgm:pt>
    <dgm:pt modelId="{4EBE7502-9B44-44AA-AFE6-504BB73A4EC9}" type="sibTrans" cxnId="{65725EA3-2DB2-48A5-850F-BC785829E3B0}">
      <dgm:prSet/>
      <dgm:spPr/>
      <dgm:t>
        <a:bodyPr/>
        <a:lstStyle/>
        <a:p>
          <a:endParaRPr lang="en-US"/>
        </a:p>
      </dgm:t>
    </dgm:pt>
    <dgm:pt modelId="{614AA8D8-EC30-4021-94D5-15363EEDEAC0}">
      <dgm:prSet/>
      <dgm:spPr/>
      <dgm:t>
        <a:bodyPr/>
        <a:lstStyle/>
        <a:p>
          <a:r>
            <a:rPr lang="en-GB"/>
            <a:t>Improvements</a:t>
          </a:r>
          <a:endParaRPr lang="en-US"/>
        </a:p>
      </dgm:t>
    </dgm:pt>
    <dgm:pt modelId="{5AA0A9A5-ADC3-4CCF-B197-E46170BEB585}" type="parTrans" cxnId="{C221391C-8E03-4717-8E2C-66D2B9FFD220}">
      <dgm:prSet/>
      <dgm:spPr/>
      <dgm:t>
        <a:bodyPr/>
        <a:lstStyle/>
        <a:p>
          <a:endParaRPr lang="en-US"/>
        </a:p>
      </dgm:t>
    </dgm:pt>
    <dgm:pt modelId="{174AB220-EB5D-4CCD-AF3E-42E0F7012457}" type="sibTrans" cxnId="{C221391C-8E03-4717-8E2C-66D2B9FFD220}">
      <dgm:prSet/>
      <dgm:spPr/>
      <dgm:t>
        <a:bodyPr/>
        <a:lstStyle/>
        <a:p>
          <a:endParaRPr lang="en-US"/>
        </a:p>
      </dgm:t>
    </dgm:pt>
    <dgm:pt modelId="{4EA8557F-A453-4113-8D6F-1CDE36620EEB}">
      <dgm:prSet/>
      <dgm:spPr/>
      <dgm:t>
        <a:bodyPr/>
        <a:lstStyle/>
        <a:p>
          <a:r>
            <a:rPr lang="en-GB"/>
            <a:t>Next steps</a:t>
          </a:r>
          <a:endParaRPr lang="en-US"/>
        </a:p>
      </dgm:t>
    </dgm:pt>
    <dgm:pt modelId="{AF238696-99E8-41C3-92FF-14D1E1A85FAD}" type="parTrans" cxnId="{6DF708F8-0BA1-4630-AAB1-0FD9C1E76B74}">
      <dgm:prSet/>
      <dgm:spPr/>
      <dgm:t>
        <a:bodyPr/>
        <a:lstStyle/>
        <a:p>
          <a:endParaRPr lang="en-US"/>
        </a:p>
      </dgm:t>
    </dgm:pt>
    <dgm:pt modelId="{9C7E67A7-1EA4-47CA-8945-28058EAF4532}" type="sibTrans" cxnId="{6DF708F8-0BA1-4630-AAB1-0FD9C1E76B74}">
      <dgm:prSet/>
      <dgm:spPr/>
      <dgm:t>
        <a:bodyPr/>
        <a:lstStyle/>
        <a:p>
          <a:endParaRPr lang="en-US"/>
        </a:p>
      </dgm:t>
    </dgm:pt>
    <dgm:pt modelId="{EA00A6E3-A576-4EBA-8FB1-79CBF5D67FF7}" type="pres">
      <dgm:prSet presAssocID="{4106D034-839D-4038-97F7-99FAF298D204}" presName="Name0" presStyleCnt="0">
        <dgm:presLayoutVars>
          <dgm:dir/>
          <dgm:resizeHandles val="exact"/>
        </dgm:presLayoutVars>
      </dgm:prSet>
      <dgm:spPr/>
    </dgm:pt>
    <dgm:pt modelId="{4F43CBB6-3827-4D59-B73C-0227421009D2}" type="pres">
      <dgm:prSet presAssocID="{E99AAB8E-250A-4135-BF6F-39582A8DF00E}" presName="node" presStyleLbl="node1" presStyleIdx="0" presStyleCnt="9">
        <dgm:presLayoutVars>
          <dgm:bulletEnabled val="1"/>
        </dgm:presLayoutVars>
      </dgm:prSet>
      <dgm:spPr/>
    </dgm:pt>
    <dgm:pt modelId="{60689D7D-EB32-423C-AFBE-05A777BE7798}" type="pres">
      <dgm:prSet presAssocID="{300F408D-95AC-418E-B3F4-348E9FBB77D5}" presName="sibTrans" presStyleLbl="sibTrans1D1" presStyleIdx="0" presStyleCnt="8"/>
      <dgm:spPr/>
    </dgm:pt>
    <dgm:pt modelId="{0CAD7094-9A78-4D58-92A6-A4590AE8D319}" type="pres">
      <dgm:prSet presAssocID="{300F408D-95AC-418E-B3F4-348E9FBB77D5}" presName="connectorText" presStyleLbl="sibTrans1D1" presStyleIdx="0" presStyleCnt="8"/>
      <dgm:spPr/>
    </dgm:pt>
    <dgm:pt modelId="{2CEA8119-60D3-43B6-BE51-1F362732A81D}" type="pres">
      <dgm:prSet presAssocID="{31B62BD4-E8D0-428A-8B11-9AF288536D4D}" presName="node" presStyleLbl="node1" presStyleIdx="1" presStyleCnt="9">
        <dgm:presLayoutVars>
          <dgm:bulletEnabled val="1"/>
        </dgm:presLayoutVars>
      </dgm:prSet>
      <dgm:spPr/>
    </dgm:pt>
    <dgm:pt modelId="{2FB31BB6-4B39-4C9E-B405-5CD7BCD93E88}" type="pres">
      <dgm:prSet presAssocID="{BBE4B002-A44E-4B3F-A995-9B7AB5784CE4}" presName="sibTrans" presStyleLbl="sibTrans1D1" presStyleIdx="1" presStyleCnt="8"/>
      <dgm:spPr/>
    </dgm:pt>
    <dgm:pt modelId="{76BA0201-3660-45B8-88A9-E12BE9796381}" type="pres">
      <dgm:prSet presAssocID="{BBE4B002-A44E-4B3F-A995-9B7AB5784CE4}" presName="connectorText" presStyleLbl="sibTrans1D1" presStyleIdx="1" presStyleCnt="8"/>
      <dgm:spPr/>
    </dgm:pt>
    <dgm:pt modelId="{EA0284A9-C1D0-4479-9592-7147C221E3E1}" type="pres">
      <dgm:prSet presAssocID="{7C905987-60CB-4399-ABA0-0384A09E9E11}" presName="node" presStyleLbl="node1" presStyleIdx="2" presStyleCnt="9">
        <dgm:presLayoutVars>
          <dgm:bulletEnabled val="1"/>
        </dgm:presLayoutVars>
      </dgm:prSet>
      <dgm:spPr/>
    </dgm:pt>
    <dgm:pt modelId="{41ACF0A8-9C2C-456E-AC1B-EC936CA2DE7C}" type="pres">
      <dgm:prSet presAssocID="{96E73FD6-3D2A-415D-B2CD-617D96F800A4}" presName="sibTrans" presStyleLbl="sibTrans1D1" presStyleIdx="2" presStyleCnt="8"/>
      <dgm:spPr/>
    </dgm:pt>
    <dgm:pt modelId="{5BC3CC02-271A-4139-A3AB-11151C61F11C}" type="pres">
      <dgm:prSet presAssocID="{96E73FD6-3D2A-415D-B2CD-617D96F800A4}" presName="connectorText" presStyleLbl="sibTrans1D1" presStyleIdx="2" presStyleCnt="8"/>
      <dgm:spPr/>
    </dgm:pt>
    <dgm:pt modelId="{2055F018-DE1B-4BD9-8569-FA814DE5B61F}" type="pres">
      <dgm:prSet presAssocID="{799216E6-1BD1-45A1-9D54-E226DB520D53}" presName="node" presStyleLbl="node1" presStyleIdx="3" presStyleCnt="9">
        <dgm:presLayoutVars>
          <dgm:bulletEnabled val="1"/>
        </dgm:presLayoutVars>
      </dgm:prSet>
      <dgm:spPr/>
    </dgm:pt>
    <dgm:pt modelId="{60DDEC88-0D4C-407C-91C2-A21D6854F1B9}" type="pres">
      <dgm:prSet presAssocID="{02CC5062-C17C-43FF-B28D-1377F3C51E39}" presName="sibTrans" presStyleLbl="sibTrans1D1" presStyleIdx="3" presStyleCnt="8"/>
      <dgm:spPr/>
    </dgm:pt>
    <dgm:pt modelId="{C03D7DA6-6AF6-4251-A164-64918661CE0E}" type="pres">
      <dgm:prSet presAssocID="{02CC5062-C17C-43FF-B28D-1377F3C51E39}" presName="connectorText" presStyleLbl="sibTrans1D1" presStyleIdx="3" presStyleCnt="8"/>
      <dgm:spPr/>
    </dgm:pt>
    <dgm:pt modelId="{7682867B-9FBF-46D2-BB5F-1E2D44D5226F}" type="pres">
      <dgm:prSet presAssocID="{9A26ED61-929C-42F9-8C3E-79E11301B7C9}" presName="node" presStyleLbl="node1" presStyleIdx="4" presStyleCnt="9">
        <dgm:presLayoutVars>
          <dgm:bulletEnabled val="1"/>
        </dgm:presLayoutVars>
      </dgm:prSet>
      <dgm:spPr/>
    </dgm:pt>
    <dgm:pt modelId="{D83AE49F-B6D6-45AD-9ED4-7B85DFF69F37}" type="pres">
      <dgm:prSet presAssocID="{726A1D2F-CA00-425F-B3F5-7761A2062972}" presName="sibTrans" presStyleLbl="sibTrans1D1" presStyleIdx="4" presStyleCnt="8"/>
      <dgm:spPr/>
    </dgm:pt>
    <dgm:pt modelId="{9B45206A-3C79-4A5F-B582-9952844195DA}" type="pres">
      <dgm:prSet presAssocID="{726A1D2F-CA00-425F-B3F5-7761A2062972}" presName="connectorText" presStyleLbl="sibTrans1D1" presStyleIdx="4" presStyleCnt="8"/>
      <dgm:spPr/>
    </dgm:pt>
    <dgm:pt modelId="{10785E06-2BE8-4232-884E-455F49EDD395}" type="pres">
      <dgm:prSet presAssocID="{7141FF77-9DB6-42C2-95A9-FF7806C4A3B2}" presName="node" presStyleLbl="node1" presStyleIdx="5" presStyleCnt="9">
        <dgm:presLayoutVars>
          <dgm:bulletEnabled val="1"/>
        </dgm:presLayoutVars>
      </dgm:prSet>
      <dgm:spPr/>
    </dgm:pt>
    <dgm:pt modelId="{18B00AB3-66BD-4022-8166-171B9F8746CA}" type="pres">
      <dgm:prSet presAssocID="{94514594-D567-4505-AF6B-CC6D01F7FF25}" presName="sibTrans" presStyleLbl="sibTrans1D1" presStyleIdx="5" presStyleCnt="8"/>
      <dgm:spPr/>
    </dgm:pt>
    <dgm:pt modelId="{6039B47C-AD6F-4F2B-A5EA-D692F42A62D2}" type="pres">
      <dgm:prSet presAssocID="{94514594-D567-4505-AF6B-CC6D01F7FF25}" presName="connectorText" presStyleLbl="sibTrans1D1" presStyleIdx="5" presStyleCnt="8"/>
      <dgm:spPr/>
    </dgm:pt>
    <dgm:pt modelId="{1074436F-4855-49A5-94AD-88319E93FB81}" type="pres">
      <dgm:prSet presAssocID="{7F0FC282-05B1-4EB9-81AB-7EB9B5422326}" presName="node" presStyleLbl="node1" presStyleIdx="6" presStyleCnt="9">
        <dgm:presLayoutVars>
          <dgm:bulletEnabled val="1"/>
        </dgm:presLayoutVars>
      </dgm:prSet>
      <dgm:spPr/>
    </dgm:pt>
    <dgm:pt modelId="{0CF49A20-0A19-407F-8FC9-512CEBE50964}" type="pres">
      <dgm:prSet presAssocID="{4EBE7502-9B44-44AA-AFE6-504BB73A4EC9}" presName="sibTrans" presStyleLbl="sibTrans1D1" presStyleIdx="6" presStyleCnt="8"/>
      <dgm:spPr/>
    </dgm:pt>
    <dgm:pt modelId="{67996812-E383-4B7B-BCBA-4335C6C97142}" type="pres">
      <dgm:prSet presAssocID="{4EBE7502-9B44-44AA-AFE6-504BB73A4EC9}" presName="connectorText" presStyleLbl="sibTrans1D1" presStyleIdx="6" presStyleCnt="8"/>
      <dgm:spPr/>
    </dgm:pt>
    <dgm:pt modelId="{1F233FAD-1BE1-4ED1-8995-2C8CEA8E163D}" type="pres">
      <dgm:prSet presAssocID="{614AA8D8-EC30-4021-94D5-15363EEDEAC0}" presName="node" presStyleLbl="node1" presStyleIdx="7" presStyleCnt="9">
        <dgm:presLayoutVars>
          <dgm:bulletEnabled val="1"/>
        </dgm:presLayoutVars>
      </dgm:prSet>
      <dgm:spPr/>
    </dgm:pt>
    <dgm:pt modelId="{A55914AD-1692-4A73-9D30-0CAA8F2D3D3F}" type="pres">
      <dgm:prSet presAssocID="{174AB220-EB5D-4CCD-AF3E-42E0F7012457}" presName="sibTrans" presStyleLbl="sibTrans1D1" presStyleIdx="7" presStyleCnt="8"/>
      <dgm:spPr/>
    </dgm:pt>
    <dgm:pt modelId="{ACD792CC-FD6B-4E45-8818-A12F36CD1E8D}" type="pres">
      <dgm:prSet presAssocID="{174AB220-EB5D-4CCD-AF3E-42E0F7012457}" presName="connectorText" presStyleLbl="sibTrans1D1" presStyleIdx="7" presStyleCnt="8"/>
      <dgm:spPr/>
    </dgm:pt>
    <dgm:pt modelId="{4C895C24-70B3-4B38-8912-265E104B1EAE}" type="pres">
      <dgm:prSet presAssocID="{4EA8557F-A453-4113-8D6F-1CDE36620EEB}" presName="node" presStyleLbl="node1" presStyleIdx="8" presStyleCnt="9">
        <dgm:presLayoutVars>
          <dgm:bulletEnabled val="1"/>
        </dgm:presLayoutVars>
      </dgm:prSet>
      <dgm:spPr/>
    </dgm:pt>
  </dgm:ptLst>
  <dgm:cxnLst>
    <dgm:cxn modelId="{9632D60F-7439-48B3-91BB-61A680AFE6DF}" type="presOf" srcId="{94514594-D567-4505-AF6B-CC6D01F7FF25}" destId="{6039B47C-AD6F-4F2B-A5EA-D692F42A62D2}" srcOrd="1" destOrd="0" presId="urn:microsoft.com/office/officeart/2016/7/layout/RepeatingBendingProcessNew"/>
    <dgm:cxn modelId="{64EC6718-5353-4283-A6E0-8429D0C2FC9F}" type="presOf" srcId="{7C905987-60CB-4399-ABA0-0384A09E9E11}" destId="{EA0284A9-C1D0-4479-9592-7147C221E3E1}" srcOrd="0" destOrd="0" presId="urn:microsoft.com/office/officeart/2016/7/layout/RepeatingBendingProcessNew"/>
    <dgm:cxn modelId="{C221391C-8E03-4717-8E2C-66D2B9FFD220}" srcId="{4106D034-839D-4038-97F7-99FAF298D204}" destId="{614AA8D8-EC30-4021-94D5-15363EEDEAC0}" srcOrd="7" destOrd="0" parTransId="{5AA0A9A5-ADC3-4CCF-B197-E46170BEB585}" sibTransId="{174AB220-EB5D-4CCD-AF3E-42E0F7012457}"/>
    <dgm:cxn modelId="{F94C4A1F-23D9-497C-86EE-8B2C033D4531}" type="presOf" srcId="{96E73FD6-3D2A-415D-B2CD-617D96F800A4}" destId="{41ACF0A8-9C2C-456E-AC1B-EC936CA2DE7C}" srcOrd="0" destOrd="0" presId="urn:microsoft.com/office/officeart/2016/7/layout/RepeatingBendingProcessNew"/>
    <dgm:cxn modelId="{7151BD2A-8FEC-4CBF-A721-83FE6CA93DBD}" type="presOf" srcId="{4EBE7502-9B44-44AA-AFE6-504BB73A4EC9}" destId="{0CF49A20-0A19-407F-8FC9-512CEBE50964}" srcOrd="0" destOrd="0" presId="urn:microsoft.com/office/officeart/2016/7/layout/RepeatingBendingProcessNew"/>
    <dgm:cxn modelId="{DE73B135-1375-428D-9DA4-A264AD6535AF}" type="presOf" srcId="{4EBE7502-9B44-44AA-AFE6-504BB73A4EC9}" destId="{67996812-E383-4B7B-BCBA-4335C6C97142}" srcOrd="1" destOrd="0" presId="urn:microsoft.com/office/officeart/2016/7/layout/RepeatingBendingProcessNew"/>
    <dgm:cxn modelId="{BCC90036-ED20-4F41-8C14-3BFAD3EA7AE0}" type="presOf" srcId="{614AA8D8-EC30-4021-94D5-15363EEDEAC0}" destId="{1F233FAD-1BE1-4ED1-8995-2C8CEA8E163D}" srcOrd="0" destOrd="0" presId="urn:microsoft.com/office/officeart/2016/7/layout/RepeatingBendingProcessNew"/>
    <dgm:cxn modelId="{9913F340-DC3C-4770-900A-55E1A79D1880}" type="presOf" srcId="{726A1D2F-CA00-425F-B3F5-7761A2062972}" destId="{9B45206A-3C79-4A5F-B582-9952844195DA}" srcOrd="1" destOrd="0" presId="urn:microsoft.com/office/officeart/2016/7/layout/RepeatingBendingProcessNew"/>
    <dgm:cxn modelId="{CC179D44-E403-447B-A67E-B05E88C2E813}" type="presOf" srcId="{4EA8557F-A453-4113-8D6F-1CDE36620EEB}" destId="{4C895C24-70B3-4B38-8912-265E104B1EAE}" srcOrd="0" destOrd="0" presId="urn:microsoft.com/office/officeart/2016/7/layout/RepeatingBendingProcessNew"/>
    <dgm:cxn modelId="{BB628C69-F880-4423-8CB5-B99EA6C7D992}" type="presOf" srcId="{174AB220-EB5D-4CCD-AF3E-42E0F7012457}" destId="{ACD792CC-FD6B-4E45-8818-A12F36CD1E8D}" srcOrd="1" destOrd="0" presId="urn:microsoft.com/office/officeart/2016/7/layout/RepeatingBendingProcessNew"/>
    <dgm:cxn modelId="{B9CE0A50-E7AB-42F5-A668-30B28871C973}" type="presOf" srcId="{E99AAB8E-250A-4135-BF6F-39582A8DF00E}" destId="{4F43CBB6-3827-4D59-B73C-0227421009D2}" srcOrd="0" destOrd="0" presId="urn:microsoft.com/office/officeart/2016/7/layout/RepeatingBendingProcessNew"/>
    <dgm:cxn modelId="{2E122F50-8B5D-4BF6-A5BE-0EA622E8BDE5}" type="presOf" srcId="{726A1D2F-CA00-425F-B3F5-7761A2062972}" destId="{D83AE49F-B6D6-45AD-9ED4-7B85DFF69F37}" srcOrd="0" destOrd="0" presId="urn:microsoft.com/office/officeart/2016/7/layout/RepeatingBendingProcessNew"/>
    <dgm:cxn modelId="{08B0FE70-3219-4866-9868-A38FB42A987C}" type="presOf" srcId="{300F408D-95AC-418E-B3F4-348E9FBB77D5}" destId="{0CAD7094-9A78-4D58-92A6-A4590AE8D319}" srcOrd="1" destOrd="0" presId="urn:microsoft.com/office/officeart/2016/7/layout/RepeatingBendingProcessNew"/>
    <dgm:cxn modelId="{957B3178-3AE7-4732-BBDD-0F367BF7298C}" type="presOf" srcId="{94514594-D567-4505-AF6B-CC6D01F7FF25}" destId="{18B00AB3-66BD-4022-8166-171B9F8746CA}" srcOrd="0" destOrd="0" presId="urn:microsoft.com/office/officeart/2016/7/layout/RepeatingBendingProcessNew"/>
    <dgm:cxn modelId="{F97F9882-3D9B-4D8F-ADF6-D58B40DC144E}" type="presOf" srcId="{174AB220-EB5D-4CCD-AF3E-42E0F7012457}" destId="{A55914AD-1692-4A73-9D30-0CAA8F2D3D3F}" srcOrd="0" destOrd="0" presId="urn:microsoft.com/office/officeart/2016/7/layout/RepeatingBendingProcessNew"/>
    <dgm:cxn modelId="{89F3DC8A-4035-479E-BA42-3EF456E7E0C2}" srcId="{4106D034-839D-4038-97F7-99FAF298D204}" destId="{799216E6-1BD1-45A1-9D54-E226DB520D53}" srcOrd="3" destOrd="0" parTransId="{175D5B77-5047-4430-A3A2-1E4DFBA28E91}" sibTransId="{02CC5062-C17C-43FF-B28D-1377F3C51E39}"/>
    <dgm:cxn modelId="{9E0DA797-1AE6-4921-81B8-506F5961950F}" type="presOf" srcId="{7F0FC282-05B1-4EB9-81AB-7EB9B5422326}" destId="{1074436F-4855-49A5-94AD-88319E93FB81}" srcOrd="0" destOrd="0" presId="urn:microsoft.com/office/officeart/2016/7/layout/RepeatingBendingProcessNew"/>
    <dgm:cxn modelId="{957B5B9E-646A-4535-8D24-ECC7570BD5D5}" srcId="{4106D034-839D-4038-97F7-99FAF298D204}" destId="{E99AAB8E-250A-4135-BF6F-39582A8DF00E}" srcOrd="0" destOrd="0" parTransId="{9A8F77D8-9BE3-41DE-BC08-E2378CD11430}" sibTransId="{300F408D-95AC-418E-B3F4-348E9FBB77D5}"/>
    <dgm:cxn modelId="{65725EA3-2DB2-48A5-850F-BC785829E3B0}" srcId="{4106D034-839D-4038-97F7-99FAF298D204}" destId="{7F0FC282-05B1-4EB9-81AB-7EB9B5422326}" srcOrd="6" destOrd="0" parTransId="{88C478C7-3C71-4205-8F69-A3870111AEC9}" sibTransId="{4EBE7502-9B44-44AA-AFE6-504BB73A4EC9}"/>
    <dgm:cxn modelId="{4D7381AB-1C2B-40BC-860F-9AF94CF04DAF}" type="presOf" srcId="{799216E6-1BD1-45A1-9D54-E226DB520D53}" destId="{2055F018-DE1B-4BD9-8569-FA814DE5B61F}" srcOrd="0" destOrd="0" presId="urn:microsoft.com/office/officeart/2016/7/layout/RepeatingBendingProcessNew"/>
    <dgm:cxn modelId="{0FF567AC-1C1E-4FB2-871E-8A7405BEB031}" srcId="{4106D034-839D-4038-97F7-99FAF298D204}" destId="{7141FF77-9DB6-42C2-95A9-FF7806C4A3B2}" srcOrd="5" destOrd="0" parTransId="{2EC10553-C702-44DD-8DA5-06CB2CEEABBF}" sibTransId="{94514594-D567-4505-AF6B-CC6D01F7FF25}"/>
    <dgm:cxn modelId="{4C62E1AD-D0AA-4C2B-8D58-0CB2AFE0063C}" srcId="{4106D034-839D-4038-97F7-99FAF298D204}" destId="{7C905987-60CB-4399-ABA0-0384A09E9E11}" srcOrd="2" destOrd="0" parTransId="{D3F8BB50-6C91-433D-A400-9B885F4D88FF}" sibTransId="{96E73FD6-3D2A-415D-B2CD-617D96F800A4}"/>
    <dgm:cxn modelId="{27D2F0AF-CBFB-4D32-B99D-84937E0A093A}" type="presOf" srcId="{300F408D-95AC-418E-B3F4-348E9FBB77D5}" destId="{60689D7D-EB32-423C-AFBE-05A777BE7798}" srcOrd="0" destOrd="0" presId="urn:microsoft.com/office/officeart/2016/7/layout/RepeatingBendingProcessNew"/>
    <dgm:cxn modelId="{2F3F38B1-93C7-44D1-A6D1-348BDD365902}" type="presOf" srcId="{02CC5062-C17C-43FF-B28D-1377F3C51E39}" destId="{60DDEC88-0D4C-407C-91C2-A21D6854F1B9}" srcOrd="0" destOrd="0" presId="urn:microsoft.com/office/officeart/2016/7/layout/RepeatingBendingProcessNew"/>
    <dgm:cxn modelId="{0322E3B2-0746-4678-BDDE-0F97C5A3C6EC}" type="presOf" srcId="{9A26ED61-929C-42F9-8C3E-79E11301B7C9}" destId="{7682867B-9FBF-46D2-BB5F-1E2D44D5226F}" srcOrd="0" destOrd="0" presId="urn:microsoft.com/office/officeart/2016/7/layout/RepeatingBendingProcessNew"/>
    <dgm:cxn modelId="{842FEAB5-BCA9-486D-A3D7-A196319896B7}" type="presOf" srcId="{BBE4B002-A44E-4B3F-A995-9B7AB5784CE4}" destId="{2FB31BB6-4B39-4C9E-B405-5CD7BCD93E88}" srcOrd="0" destOrd="0" presId="urn:microsoft.com/office/officeart/2016/7/layout/RepeatingBendingProcessNew"/>
    <dgm:cxn modelId="{FB9114BE-796C-4F04-8588-969AFDD291E9}" type="presOf" srcId="{7141FF77-9DB6-42C2-95A9-FF7806C4A3B2}" destId="{10785E06-2BE8-4232-884E-455F49EDD395}" srcOrd="0" destOrd="0" presId="urn:microsoft.com/office/officeart/2016/7/layout/RepeatingBendingProcessNew"/>
    <dgm:cxn modelId="{EAA91DC8-7673-475C-A665-48992B652F5A}" type="presOf" srcId="{4106D034-839D-4038-97F7-99FAF298D204}" destId="{EA00A6E3-A576-4EBA-8FB1-79CBF5D67FF7}" srcOrd="0" destOrd="0" presId="urn:microsoft.com/office/officeart/2016/7/layout/RepeatingBendingProcessNew"/>
    <dgm:cxn modelId="{08C9A5DE-E56A-451D-8E62-61B7D519FC92}" type="presOf" srcId="{02CC5062-C17C-43FF-B28D-1377F3C51E39}" destId="{C03D7DA6-6AF6-4251-A164-64918661CE0E}" srcOrd="1" destOrd="0" presId="urn:microsoft.com/office/officeart/2016/7/layout/RepeatingBendingProcessNew"/>
    <dgm:cxn modelId="{47DBD6E0-8234-4004-A97A-4918975E678C}" srcId="{4106D034-839D-4038-97F7-99FAF298D204}" destId="{31B62BD4-E8D0-428A-8B11-9AF288536D4D}" srcOrd="1" destOrd="0" parTransId="{35546AD6-3B7D-4F19-BFDB-8E8991DF232A}" sibTransId="{BBE4B002-A44E-4B3F-A995-9B7AB5784CE4}"/>
    <dgm:cxn modelId="{E4BE36E3-5B48-4731-8EE9-C0EAE8597CAB}" type="presOf" srcId="{31B62BD4-E8D0-428A-8B11-9AF288536D4D}" destId="{2CEA8119-60D3-43B6-BE51-1F362732A81D}" srcOrd="0" destOrd="0" presId="urn:microsoft.com/office/officeart/2016/7/layout/RepeatingBendingProcessNew"/>
    <dgm:cxn modelId="{5155F4EA-9C8D-46BB-B608-C0152D6EA67B}" type="presOf" srcId="{BBE4B002-A44E-4B3F-A995-9B7AB5784CE4}" destId="{76BA0201-3660-45B8-88A9-E12BE9796381}" srcOrd="1" destOrd="0" presId="urn:microsoft.com/office/officeart/2016/7/layout/RepeatingBendingProcessNew"/>
    <dgm:cxn modelId="{22EF5CF6-D708-455E-A2C8-D4518864892D}" srcId="{4106D034-839D-4038-97F7-99FAF298D204}" destId="{9A26ED61-929C-42F9-8C3E-79E11301B7C9}" srcOrd="4" destOrd="0" parTransId="{4E68BC22-5830-4E53-84E6-0E3C8D994904}" sibTransId="{726A1D2F-CA00-425F-B3F5-7761A2062972}"/>
    <dgm:cxn modelId="{6DF708F8-0BA1-4630-AAB1-0FD9C1E76B74}" srcId="{4106D034-839D-4038-97F7-99FAF298D204}" destId="{4EA8557F-A453-4113-8D6F-1CDE36620EEB}" srcOrd="8" destOrd="0" parTransId="{AF238696-99E8-41C3-92FF-14D1E1A85FAD}" sibTransId="{9C7E67A7-1EA4-47CA-8945-28058EAF4532}"/>
    <dgm:cxn modelId="{B41EC0FA-437D-4C6E-A8EC-0A8C488570AD}" type="presOf" srcId="{96E73FD6-3D2A-415D-B2CD-617D96F800A4}" destId="{5BC3CC02-271A-4139-A3AB-11151C61F11C}" srcOrd="1" destOrd="0" presId="urn:microsoft.com/office/officeart/2016/7/layout/RepeatingBendingProcessNew"/>
    <dgm:cxn modelId="{1AF8A9E0-F66E-4390-86F3-0C9FAE57C7E0}" type="presParOf" srcId="{EA00A6E3-A576-4EBA-8FB1-79CBF5D67FF7}" destId="{4F43CBB6-3827-4D59-B73C-0227421009D2}" srcOrd="0" destOrd="0" presId="urn:microsoft.com/office/officeart/2016/7/layout/RepeatingBendingProcessNew"/>
    <dgm:cxn modelId="{D27A5675-4241-4F75-82BE-ABB3FF5AE7DB}" type="presParOf" srcId="{EA00A6E3-A576-4EBA-8FB1-79CBF5D67FF7}" destId="{60689D7D-EB32-423C-AFBE-05A777BE7798}" srcOrd="1" destOrd="0" presId="urn:microsoft.com/office/officeart/2016/7/layout/RepeatingBendingProcessNew"/>
    <dgm:cxn modelId="{64F269CE-962F-4E55-84C4-F7BFDC6B1BCA}" type="presParOf" srcId="{60689D7D-EB32-423C-AFBE-05A777BE7798}" destId="{0CAD7094-9A78-4D58-92A6-A4590AE8D319}" srcOrd="0" destOrd="0" presId="urn:microsoft.com/office/officeart/2016/7/layout/RepeatingBendingProcessNew"/>
    <dgm:cxn modelId="{7EDC9F8E-C850-45EA-A2DE-1FEA7EC2EB14}" type="presParOf" srcId="{EA00A6E3-A576-4EBA-8FB1-79CBF5D67FF7}" destId="{2CEA8119-60D3-43B6-BE51-1F362732A81D}" srcOrd="2" destOrd="0" presId="urn:microsoft.com/office/officeart/2016/7/layout/RepeatingBendingProcessNew"/>
    <dgm:cxn modelId="{13EC304E-8A8A-40A2-8E30-3AD9CA342EBE}" type="presParOf" srcId="{EA00A6E3-A576-4EBA-8FB1-79CBF5D67FF7}" destId="{2FB31BB6-4B39-4C9E-B405-5CD7BCD93E88}" srcOrd="3" destOrd="0" presId="urn:microsoft.com/office/officeart/2016/7/layout/RepeatingBendingProcessNew"/>
    <dgm:cxn modelId="{563DEFE2-3E6D-445D-9042-CBDEDC9DCAF1}" type="presParOf" srcId="{2FB31BB6-4B39-4C9E-B405-5CD7BCD93E88}" destId="{76BA0201-3660-45B8-88A9-E12BE9796381}" srcOrd="0" destOrd="0" presId="urn:microsoft.com/office/officeart/2016/7/layout/RepeatingBendingProcessNew"/>
    <dgm:cxn modelId="{492BCDF8-D750-430E-92CF-566D77626BBC}" type="presParOf" srcId="{EA00A6E3-A576-4EBA-8FB1-79CBF5D67FF7}" destId="{EA0284A9-C1D0-4479-9592-7147C221E3E1}" srcOrd="4" destOrd="0" presId="urn:microsoft.com/office/officeart/2016/7/layout/RepeatingBendingProcessNew"/>
    <dgm:cxn modelId="{42C01E53-B1CA-405A-9DC4-81B6B0AB5DE3}" type="presParOf" srcId="{EA00A6E3-A576-4EBA-8FB1-79CBF5D67FF7}" destId="{41ACF0A8-9C2C-456E-AC1B-EC936CA2DE7C}" srcOrd="5" destOrd="0" presId="urn:microsoft.com/office/officeart/2016/7/layout/RepeatingBendingProcessNew"/>
    <dgm:cxn modelId="{A421A9DD-3AE5-4E83-A9C1-21DE62F921A0}" type="presParOf" srcId="{41ACF0A8-9C2C-456E-AC1B-EC936CA2DE7C}" destId="{5BC3CC02-271A-4139-A3AB-11151C61F11C}" srcOrd="0" destOrd="0" presId="urn:microsoft.com/office/officeart/2016/7/layout/RepeatingBendingProcessNew"/>
    <dgm:cxn modelId="{0084CE90-6455-40BB-9FD8-3A45548DC340}" type="presParOf" srcId="{EA00A6E3-A576-4EBA-8FB1-79CBF5D67FF7}" destId="{2055F018-DE1B-4BD9-8569-FA814DE5B61F}" srcOrd="6" destOrd="0" presId="urn:microsoft.com/office/officeart/2016/7/layout/RepeatingBendingProcessNew"/>
    <dgm:cxn modelId="{172F2A2B-B39F-48A6-8CE1-39F0A7C8BCE0}" type="presParOf" srcId="{EA00A6E3-A576-4EBA-8FB1-79CBF5D67FF7}" destId="{60DDEC88-0D4C-407C-91C2-A21D6854F1B9}" srcOrd="7" destOrd="0" presId="urn:microsoft.com/office/officeart/2016/7/layout/RepeatingBendingProcessNew"/>
    <dgm:cxn modelId="{DFAA80DF-590F-44BC-9687-16DF3477AD1B}" type="presParOf" srcId="{60DDEC88-0D4C-407C-91C2-A21D6854F1B9}" destId="{C03D7DA6-6AF6-4251-A164-64918661CE0E}" srcOrd="0" destOrd="0" presId="urn:microsoft.com/office/officeart/2016/7/layout/RepeatingBendingProcessNew"/>
    <dgm:cxn modelId="{1431CBBC-8682-451A-B207-77068C755456}" type="presParOf" srcId="{EA00A6E3-A576-4EBA-8FB1-79CBF5D67FF7}" destId="{7682867B-9FBF-46D2-BB5F-1E2D44D5226F}" srcOrd="8" destOrd="0" presId="urn:microsoft.com/office/officeart/2016/7/layout/RepeatingBendingProcessNew"/>
    <dgm:cxn modelId="{B485EB10-7C6D-4B81-89F7-32E229FF2595}" type="presParOf" srcId="{EA00A6E3-A576-4EBA-8FB1-79CBF5D67FF7}" destId="{D83AE49F-B6D6-45AD-9ED4-7B85DFF69F37}" srcOrd="9" destOrd="0" presId="urn:microsoft.com/office/officeart/2016/7/layout/RepeatingBendingProcessNew"/>
    <dgm:cxn modelId="{37516DF1-FBD3-4107-AD82-FDA3DE57FF41}" type="presParOf" srcId="{D83AE49F-B6D6-45AD-9ED4-7B85DFF69F37}" destId="{9B45206A-3C79-4A5F-B582-9952844195DA}" srcOrd="0" destOrd="0" presId="urn:microsoft.com/office/officeart/2016/7/layout/RepeatingBendingProcessNew"/>
    <dgm:cxn modelId="{B97CF013-54B0-4D6D-BAF1-89FC0B13540A}" type="presParOf" srcId="{EA00A6E3-A576-4EBA-8FB1-79CBF5D67FF7}" destId="{10785E06-2BE8-4232-884E-455F49EDD395}" srcOrd="10" destOrd="0" presId="urn:microsoft.com/office/officeart/2016/7/layout/RepeatingBendingProcessNew"/>
    <dgm:cxn modelId="{03335203-D6A8-4661-88D8-98317C66447D}" type="presParOf" srcId="{EA00A6E3-A576-4EBA-8FB1-79CBF5D67FF7}" destId="{18B00AB3-66BD-4022-8166-171B9F8746CA}" srcOrd="11" destOrd="0" presId="urn:microsoft.com/office/officeart/2016/7/layout/RepeatingBendingProcessNew"/>
    <dgm:cxn modelId="{7E169F32-E262-4A74-B01D-349254DD0913}" type="presParOf" srcId="{18B00AB3-66BD-4022-8166-171B9F8746CA}" destId="{6039B47C-AD6F-4F2B-A5EA-D692F42A62D2}" srcOrd="0" destOrd="0" presId="urn:microsoft.com/office/officeart/2016/7/layout/RepeatingBendingProcessNew"/>
    <dgm:cxn modelId="{F8A8DB61-AC7C-4AC3-8DB0-E4468523AFBF}" type="presParOf" srcId="{EA00A6E3-A576-4EBA-8FB1-79CBF5D67FF7}" destId="{1074436F-4855-49A5-94AD-88319E93FB81}" srcOrd="12" destOrd="0" presId="urn:microsoft.com/office/officeart/2016/7/layout/RepeatingBendingProcessNew"/>
    <dgm:cxn modelId="{061D6F29-51A8-4C9B-B2D8-A2CD9EF7D505}" type="presParOf" srcId="{EA00A6E3-A576-4EBA-8FB1-79CBF5D67FF7}" destId="{0CF49A20-0A19-407F-8FC9-512CEBE50964}" srcOrd="13" destOrd="0" presId="urn:microsoft.com/office/officeart/2016/7/layout/RepeatingBendingProcessNew"/>
    <dgm:cxn modelId="{15B10A38-FF28-46BD-B9CA-A3887100C339}" type="presParOf" srcId="{0CF49A20-0A19-407F-8FC9-512CEBE50964}" destId="{67996812-E383-4B7B-BCBA-4335C6C97142}" srcOrd="0" destOrd="0" presId="urn:microsoft.com/office/officeart/2016/7/layout/RepeatingBendingProcessNew"/>
    <dgm:cxn modelId="{30C14EA2-AB05-4FC8-8914-44AF8D862EA9}" type="presParOf" srcId="{EA00A6E3-A576-4EBA-8FB1-79CBF5D67FF7}" destId="{1F233FAD-1BE1-4ED1-8995-2C8CEA8E163D}" srcOrd="14" destOrd="0" presId="urn:microsoft.com/office/officeart/2016/7/layout/RepeatingBendingProcessNew"/>
    <dgm:cxn modelId="{29B6FCC3-3D76-4CCA-94C8-0E3EF609CABC}" type="presParOf" srcId="{EA00A6E3-A576-4EBA-8FB1-79CBF5D67FF7}" destId="{A55914AD-1692-4A73-9D30-0CAA8F2D3D3F}" srcOrd="15" destOrd="0" presId="urn:microsoft.com/office/officeart/2016/7/layout/RepeatingBendingProcessNew"/>
    <dgm:cxn modelId="{EE773DFE-F688-4BCC-A0E6-CE207A5D5CB4}" type="presParOf" srcId="{A55914AD-1692-4A73-9D30-0CAA8F2D3D3F}" destId="{ACD792CC-FD6B-4E45-8818-A12F36CD1E8D}" srcOrd="0" destOrd="0" presId="urn:microsoft.com/office/officeart/2016/7/layout/RepeatingBendingProcessNew"/>
    <dgm:cxn modelId="{AA696D78-5DC5-4841-9F71-16C284D695BB}" type="presParOf" srcId="{EA00A6E3-A576-4EBA-8FB1-79CBF5D67FF7}" destId="{4C895C24-70B3-4B38-8912-265E104B1EAE}" srcOrd="1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56E018-ABDE-4676-AE2A-738F1EA7E691}" type="doc">
      <dgm:prSet loTypeId="urn:microsoft.com/office/officeart/2005/8/layout/defaul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109AB31-86AD-4F8C-923D-11F7A3C19A75}">
      <dgm:prSet/>
      <dgm:spPr/>
      <dgm:t>
        <a:bodyPr/>
        <a:lstStyle/>
        <a:p>
          <a:r>
            <a:rPr lang="en-GB"/>
            <a:t>Language; safety action, review</a:t>
          </a:r>
          <a:endParaRPr lang="en-US"/>
        </a:p>
      </dgm:t>
    </dgm:pt>
    <dgm:pt modelId="{DBF0F46F-4E07-4DFF-8495-D37DBCAA7CF3}" type="parTrans" cxnId="{AD82FE7C-EC14-495E-BBB7-BE92AB10BB1E}">
      <dgm:prSet/>
      <dgm:spPr/>
      <dgm:t>
        <a:bodyPr/>
        <a:lstStyle/>
        <a:p>
          <a:endParaRPr lang="en-US"/>
        </a:p>
      </dgm:t>
    </dgm:pt>
    <dgm:pt modelId="{4BA51749-7079-4A3B-8FDB-35BE0F0E3DC5}" type="sibTrans" cxnId="{AD82FE7C-EC14-495E-BBB7-BE92AB10BB1E}">
      <dgm:prSet/>
      <dgm:spPr/>
      <dgm:t>
        <a:bodyPr/>
        <a:lstStyle/>
        <a:p>
          <a:endParaRPr lang="en-US"/>
        </a:p>
      </dgm:t>
    </dgm:pt>
    <dgm:pt modelId="{7EF4814D-BAE8-45DE-8B2B-507FF264A3D4}">
      <dgm:prSet/>
      <dgm:spPr/>
      <dgm:t>
        <a:bodyPr/>
        <a:lstStyle/>
        <a:p>
          <a:r>
            <a:rPr lang="en-GB"/>
            <a:t>Quality vs quantity – sceptical stakeholders</a:t>
          </a:r>
          <a:endParaRPr lang="en-US"/>
        </a:p>
      </dgm:t>
    </dgm:pt>
    <dgm:pt modelId="{5FF7CA2C-47F0-4D74-9AA0-0F3112C7EFEF}" type="parTrans" cxnId="{5BA774BC-5F7F-424D-AE9D-4CAA33EF3184}">
      <dgm:prSet/>
      <dgm:spPr/>
      <dgm:t>
        <a:bodyPr/>
        <a:lstStyle/>
        <a:p>
          <a:endParaRPr lang="en-US"/>
        </a:p>
      </dgm:t>
    </dgm:pt>
    <dgm:pt modelId="{D17D1690-C338-43B7-8917-0B116846E157}" type="sibTrans" cxnId="{5BA774BC-5F7F-424D-AE9D-4CAA33EF3184}">
      <dgm:prSet/>
      <dgm:spPr/>
      <dgm:t>
        <a:bodyPr/>
        <a:lstStyle/>
        <a:p>
          <a:endParaRPr lang="en-US"/>
        </a:p>
      </dgm:t>
    </dgm:pt>
    <dgm:pt modelId="{DA89715D-8F08-4678-92F4-5348F90D1E05}">
      <dgm:prSet/>
      <dgm:spPr/>
      <dgm:t>
        <a:bodyPr/>
        <a:lstStyle/>
        <a:p>
          <a:r>
            <a:rPr lang="en-GB" dirty="0"/>
            <a:t>Impact on existing review team and levels of activity. </a:t>
          </a:r>
          <a:endParaRPr lang="en-US" dirty="0"/>
        </a:p>
      </dgm:t>
    </dgm:pt>
    <dgm:pt modelId="{81F4A1F1-2D1F-4B5E-AB69-A4761AE360F3}" type="parTrans" cxnId="{9C301F6B-8703-44CC-BBE0-51EE74DF6525}">
      <dgm:prSet/>
      <dgm:spPr/>
      <dgm:t>
        <a:bodyPr/>
        <a:lstStyle/>
        <a:p>
          <a:endParaRPr lang="en-US"/>
        </a:p>
      </dgm:t>
    </dgm:pt>
    <dgm:pt modelId="{A01699E2-949F-4E8F-BC5E-8E59CECFE658}" type="sibTrans" cxnId="{9C301F6B-8703-44CC-BBE0-51EE74DF6525}">
      <dgm:prSet/>
      <dgm:spPr/>
      <dgm:t>
        <a:bodyPr/>
        <a:lstStyle/>
        <a:p>
          <a:endParaRPr lang="en-US"/>
        </a:p>
      </dgm:t>
    </dgm:pt>
    <dgm:pt modelId="{2BAD91B2-9059-4074-BEB5-A50196EAB989}">
      <dgm:prSet/>
      <dgm:spPr/>
      <dgm:t>
        <a:bodyPr/>
        <a:lstStyle/>
        <a:p>
          <a:r>
            <a:rPr lang="en-GB"/>
            <a:t>Board information and confidence; assurance</a:t>
          </a:r>
          <a:endParaRPr lang="en-US"/>
        </a:p>
      </dgm:t>
    </dgm:pt>
    <dgm:pt modelId="{A9392F04-B57A-45C3-B674-6107C31A0337}" type="parTrans" cxnId="{6E2C0ED1-97D8-40F1-9D0C-99BC078D944E}">
      <dgm:prSet/>
      <dgm:spPr/>
      <dgm:t>
        <a:bodyPr/>
        <a:lstStyle/>
        <a:p>
          <a:endParaRPr lang="en-US"/>
        </a:p>
      </dgm:t>
    </dgm:pt>
    <dgm:pt modelId="{6FAE6F0B-865E-46F7-A559-21D7C629EB78}" type="sibTrans" cxnId="{6E2C0ED1-97D8-40F1-9D0C-99BC078D944E}">
      <dgm:prSet/>
      <dgm:spPr/>
      <dgm:t>
        <a:bodyPr/>
        <a:lstStyle/>
        <a:p>
          <a:endParaRPr lang="en-US"/>
        </a:p>
      </dgm:t>
    </dgm:pt>
    <dgm:pt modelId="{8EFA845E-9E80-4854-BD61-B2D2CBAF3CF0}">
      <dgm:prSet/>
      <dgm:spPr/>
      <dgm:t>
        <a:bodyPr/>
        <a:lstStyle/>
        <a:p>
          <a:r>
            <a:rPr lang="en-GB"/>
            <a:t>Stakeholder information and confidence; public, Coroner, commissioners, media</a:t>
          </a:r>
          <a:endParaRPr lang="en-US"/>
        </a:p>
      </dgm:t>
    </dgm:pt>
    <dgm:pt modelId="{7D4D8022-10C3-42BF-BEBF-F6AE916C71D9}" type="parTrans" cxnId="{2A8372C2-A048-4A72-854F-EA2034010987}">
      <dgm:prSet/>
      <dgm:spPr/>
      <dgm:t>
        <a:bodyPr/>
        <a:lstStyle/>
        <a:p>
          <a:endParaRPr lang="en-US"/>
        </a:p>
      </dgm:t>
    </dgm:pt>
    <dgm:pt modelId="{EB4FB8FD-BC86-43ED-BE1F-754D3C3DB461}" type="sibTrans" cxnId="{2A8372C2-A048-4A72-854F-EA2034010987}">
      <dgm:prSet/>
      <dgm:spPr/>
      <dgm:t>
        <a:bodyPr/>
        <a:lstStyle/>
        <a:p>
          <a:endParaRPr lang="en-US"/>
        </a:p>
      </dgm:t>
    </dgm:pt>
    <dgm:pt modelId="{3B6A13B3-B638-401B-9FB0-0E643F410836}">
      <dgm:prSet/>
      <dgm:spPr/>
      <dgm:t>
        <a:bodyPr/>
        <a:lstStyle/>
        <a:p>
          <a:r>
            <a:rPr lang="en-GB"/>
            <a:t>Covid 19 – business continuity</a:t>
          </a:r>
          <a:endParaRPr lang="en-US"/>
        </a:p>
      </dgm:t>
    </dgm:pt>
    <dgm:pt modelId="{105DFC83-826E-4C67-8CD8-151F2482C687}" type="parTrans" cxnId="{454DBD1B-4C23-4E94-8FD0-F9AF50078F99}">
      <dgm:prSet/>
      <dgm:spPr/>
      <dgm:t>
        <a:bodyPr/>
        <a:lstStyle/>
        <a:p>
          <a:endParaRPr lang="en-US"/>
        </a:p>
      </dgm:t>
    </dgm:pt>
    <dgm:pt modelId="{A93B34A0-8339-42BA-8D92-CB8F6BC5C3AD}" type="sibTrans" cxnId="{454DBD1B-4C23-4E94-8FD0-F9AF50078F99}">
      <dgm:prSet/>
      <dgm:spPr/>
      <dgm:t>
        <a:bodyPr/>
        <a:lstStyle/>
        <a:p>
          <a:endParaRPr lang="en-US"/>
        </a:p>
      </dgm:t>
    </dgm:pt>
    <dgm:pt modelId="{6F5291FA-30DE-4AA4-B9FF-2F61DCB88B4C}">
      <dgm:prSet/>
      <dgm:spPr/>
      <dgm:t>
        <a:bodyPr/>
        <a:lstStyle/>
        <a:p>
          <a:r>
            <a:rPr lang="en-GB"/>
            <a:t>Activity (type) and responsibility; our priorities and how we got to them. </a:t>
          </a:r>
        </a:p>
      </dgm:t>
    </dgm:pt>
    <dgm:pt modelId="{1A54CE3A-E508-4B54-8E96-602924643617}" type="parTrans" cxnId="{15D06241-E511-462E-9194-419D45AEAEA7}">
      <dgm:prSet/>
      <dgm:spPr/>
      <dgm:t>
        <a:bodyPr/>
        <a:lstStyle/>
        <a:p>
          <a:endParaRPr lang="en-GB"/>
        </a:p>
      </dgm:t>
    </dgm:pt>
    <dgm:pt modelId="{38ABBA94-3120-44C9-9EA5-8D1D057C3EE6}" type="sibTrans" cxnId="{15D06241-E511-462E-9194-419D45AEAEA7}">
      <dgm:prSet/>
      <dgm:spPr/>
      <dgm:t>
        <a:bodyPr/>
        <a:lstStyle/>
        <a:p>
          <a:endParaRPr lang="en-GB"/>
        </a:p>
      </dgm:t>
    </dgm:pt>
    <dgm:pt modelId="{47092EAF-7B75-409F-ACD8-C4804F3EEB75}" type="pres">
      <dgm:prSet presAssocID="{D356E018-ABDE-4676-AE2A-738F1EA7E691}" presName="diagram" presStyleCnt="0">
        <dgm:presLayoutVars>
          <dgm:dir/>
          <dgm:resizeHandles val="exact"/>
        </dgm:presLayoutVars>
      </dgm:prSet>
      <dgm:spPr/>
    </dgm:pt>
    <dgm:pt modelId="{A2A008AC-4A99-4817-B1BA-0175D81FEDBC}" type="pres">
      <dgm:prSet presAssocID="{B109AB31-86AD-4F8C-923D-11F7A3C19A75}" presName="node" presStyleLbl="node1" presStyleIdx="0" presStyleCnt="7">
        <dgm:presLayoutVars>
          <dgm:bulletEnabled val="1"/>
        </dgm:presLayoutVars>
      </dgm:prSet>
      <dgm:spPr/>
    </dgm:pt>
    <dgm:pt modelId="{B3A35D18-402F-44CB-A754-B19A8916B0F5}" type="pres">
      <dgm:prSet presAssocID="{4BA51749-7079-4A3B-8FDB-35BE0F0E3DC5}" presName="sibTrans" presStyleCnt="0"/>
      <dgm:spPr/>
    </dgm:pt>
    <dgm:pt modelId="{908DF54F-E307-4B5A-B761-3AA351B6295A}" type="pres">
      <dgm:prSet presAssocID="{7EF4814D-BAE8-45DE-8B2B-507FF264A3D4}" presName="node" presStyleLbl="node1" presStyleIdx="1" presStyleCnt="7">
        <dgm:presLayoutVars>
          <dgm:bulletEnabled val="1"/>
        </dgm:presLayoutVars>
      </dgm:prSet>
      <dgm:spPr/>
    </dgm:pt>
    <dgm:pt modelId="{1707185E-D7FA-4EB1-9641-6A1BCD3BF8BA}" type="pres">
      <dgm:prSet presAssocID="{D17D1690-C338-43B7-8917-0B116846E157}" presName="sibTrans" presStyleCnt="0"/>
      <dgm:spPr/>
    </dgm:pt>
    <dgm:pt modelId="{3937077F-75D9-4724-B024-89DD6A7C7FC3}" type="pres">
      <dgm:prSet presAssocID="{6F5291FA-30DE-4AA4-B9FF-2F61DCB88B4C}" presName="node" presStyleLbl="node1" presStyleIdx="2" presStyleCnt="7">
        <dgm:presLayoutVars>
          <dgm:bulletEnabled val="1"/>
        </dgm:presLayoutVars>
      </dgm:prSet>
      <dgm:spPr/>
    </dgm:pt>
    <dgm:pt modelId="{2C8A8496-56AF-43C2-B555-AEBE50958F35}" type="pres">
      <dgm:prSet presAssocID="{38ABBA94-3120-44C9-9EA5-8D1D057C3EE6}" presName="sibTrans" presStyleCnt="0"/>
      <dgm:spPr/>
    </dgm:pt>
    <dgm:pt modelId="{95F5E5D3-04BE-450D-8BDA-4CEB2E7BA8C5}" type="pres">
      <dgm:prSet presAssocID="{DA89715D-8F08-4678-92F4-5348F90D1E05}" presName="node" presStyleLbl="node1" presStyleIdx="3" presStyleCnt="7">
        <dgm:presLayoutVars>
          <dgm:bulletEnabled val="1"/>
        </dgm:presLayoutVars>
      </dgm:prSet>
      <dgm:spPr/>
    </dgm:pt>
    <dgm:pt modelId="{D303FCB4-29C6-436F-91A7-16AC65751101}" type="pres">
      <dgm:prSet presAssocID="{A01699E2-949F-4E8F-BC5E-8E59CECFE658}" presName="sibTrans" presStyleCnt="0"/>
      <dgm:spPr/>
    </dgm:pt>
    <dgm:pt modelId="{165BDE39-B005-488D-8ED3-77586C775987}" type="pres">
      <dgm:prSet presAssocID="{2BAD91B2-9059-4074-BEB5-A50196EAB989}" presName="node" presStyleLbl="node1" presStyleIdx="4" presStyleCnt="7">
        <dgm:presLayoutVars>
          <dgm:bulletEnabled val="1"/>
        </dgm:presLayoutVars>
      </dgm:prSet>
      <dgm:spPr/>
    </dgm:pt>
    <dgm:pt modelId="{4E3EA480-70C3-4C47-BE7B-98DD3D139088}" type="pres">
      <dgm:prSet presAssocID="{6FAE6F0B-865E-46F7-A559-21D7C629EB78}" presName="sibTrans" presStyleCnt="0"/>
      <dgm:spPr/>
    </dgm:pt>
    <dgm:pt modelId="{848DD689-9FE5-4261-A086-EB9FCB6AE5F5}" type="pres">
      <dgm:prSet presAssocID="{8EFA845E-9E80-4854-BD61-B2D2CBAF3CF0}" presName="node" presStyleLbl="node1" presStyleIdx="5" presStyleCnt="7">
        <dgm:presLayoutVars>
          <dgm:bulletEnabled val="1"/>
        </dgm:presLayoutVars>
      </dgm:prSet>
      <dgm:spPr/>
    </dgm:pt>
    <dgm:pt modelId="{14C81C5D-126B-480E-9F7C-C7A5C7A8E746}" type="pres">
      <dgm:prSet presAssocID="{EB4FB8FD-BC86-43ED-BE1F-754D3C3DB461}" presName="sibTrans" presStyleCnt="0"/>
      <dgm:spPr/>
    </dgm:pt>
    <dgm:pt modelId="{0A30DB18-67E8-4691-AE3E-8FB9009D2E4D}" type="pres">
      <dgm:prSet presAssocID="{3B6A13B3-B638-401B-9FB0-0E643F410836}" presName="node" presStyleLbl="node1" presStyleIdx="6" presStyleCnt="7">
        <dgm:presLayoutVars>
          <dgm:bulletEnabled val="1"/>
        </dgm:presLayoutVars>
      </dgm:prSet>
      <dgm:spPr/>
    </dgm:pt>
  </dgm:ptLst>
  <dgm:cxnLst>
    <dgm:cxn modelId="{49D4EA18-B9AA-4643-ABD2-694E683231D4}" type="presOf" srcId="{3B6A13B3-B638-401B-9FB0-0E643F410836}" destId="{0A30DB18-67E8-4691-AE3E-8FB9009D2E4D}" srcOrd="0" destOrd="0" presId="urn:microsoft.com/office/officeart/2005/8/layout/default"/>
    <dgm:cxn modelId="{454DBD1B-4C23-4E94-8FD0-F9AF50078F99}" srcId="{D356E018-ABDE-4676-AE2A-738F1EA7E691}" destId="{3B6A13B3-B638-401B-9FB0-0E643F410836}" srcOrd="6" destOrd="0" parTransId="{105DFC83-826E-4C67-8CD8-151F2482C687}" sibTransId="{A93B34A0-8339-42BA-8D92-CB8F6BC5C3AD}"/>
    <dgm:cxn modelId="{6C762C26-5A96-419E-8C67-F1E35F5AE341}" type="presOf" srcId="{DA89715D-8F08-4678-92F4-5348F90D1E05}" destId="{95F5E5D3-04BE-450D-8BDA-4CEB2E7BA8C5}" srcOrd="0" destOrd="0" presId="urn:microsoft.com/office/officeart/2005/8/layout/default"/>
    <dgm:cxn modelId="{290E0F2E-C424-4D65-B367-2873419A8567}" type="presOf" srcId="{7EF4814D-BAE8-45DE-8B2B-507FF264A3D4}" destId="{908DF54F-E307-4B5A-B761-3AA351B6295A}" srcOrd="0" destOrd="0" presId="urn:microsoft.com/office/officeart/2005/8/layout/default"/>
    <dgm:cxn modelId="{15D06241-E511-462E-9194-419D45AEAEA7}" srcId="{D356E018-ABDE-4676-AE2A-738F1EA7E691}" destId="{6F5291FA-30DE-4AA4-B9FF-2F61DCB88B4C}" srcOrd="2" destOrd="0" parTransId="{1A54CE3A-E508-4B54-8E96-602924643617}" sibTransId="{38ABBA94-3120-44C9-9EA5-8D1D057C3EE6}"/>
    <dgm:cxn modelId="{ED27E842-E1B2-41EE-81BB-5915D373387B}" type="presOf" srcId="{B109AB31-86AD-4F8C-923D-11F7A3C19A75}" destId="{A2A008AC-4A99-4817-B1BA-0175D81FEDBC}" srcOrd="0" destOrd="0" presId="urn:microsoft.com/office/officeart/2005/8/layout/default"/>
    <dgm:cxn modelId="{9C301F6B-8703-44CC-BBE0-51EE74DF6525}" srcId="{D356E018-ABDE-4676-AE2A-738F1EA7E691}" destId="{DA89715D-8F08-4678-92F4-5348F90D1E05}" srcOrd="3" destOrd="0" parTransId="{81F4A1F1-2D1F-4B5E-AB69-A4761AE360F3}" sibTransId="{A01699E2-949F-4E8F-BC5E-8E59CECFE658}"/>
    <dgm:cxn modelId="{AD82FE7C-EC14-495E-BBB7-BE92AB10BB1E}" srcId="{D356E018-ABDE-4676-AE2A-738F1EA7E691}" destId="{B109AB31-86AD-4F8C-923D-11F7A3C19A75}" srcOrd="0" destOrd="0" parTransId="{DBF0F46F-4E07-4DFF-8495-D37DBCAA7CF3}" sibTransId="{4BA51749-7079-4A3B-8FDB-35BE0F0E3DC5}"/>
    <dgm:cxn modelId="{70382A92-76EB-473D-B6BD-42D6560DBC5B}" type="presOf" srcId="{8EFA845E-9E80-4854-BD61-B2D2CBAF3CF0}" destId="{848DD689-9FE5-4261-A086-EB9FCB6AE5F5}" srcOrd="0" destOrd="0" presId="urn:microsoft.com/office/officeart/2005/8/layout/default"/>
    <dgm:cxn modelId="{59BC2AA4-29B7-4D8C-8F6F-14F337197366}" type="presOf" srcId="{6F5291FA-30DE-4AA4-B9FF-2F61DCB88B4C}" destId="{3937077F-75D9-4724-B024-89DD6A7C7FC3}" srcOrd="0" destOrd="0" presId="urn:microsoft.com/office/officeart/2005/8/layout/default"/>
    <dgm:cxn modelId="{5BA774BC-5F7F-424D-AE9D-4CAA33EF3184}" srcId="{D356E018-ABDE-4676-AE2A-738F1EA7E691}" destId="{7EF4814D-BAE8-45DE-8B2B-507FF264A3D4}" srcOrd="1" destOrd="0" parTransId="{5FF7CA2C-47F0-4D74-9AA0-0F3112C7EFEF}" sibTransId="{D17D1690-C338-43B7-8917-0B116846E157}"/>
    <dgm:cxn modelId="{2A8372C2-A048-4A72-854F-EA2034010987}" srcId="{D356E018-ABDE-4676-AE2A-738F1EA7E691}" destId="{8EFA845E-9E80-4854-BD61-B2D2CBAF3CF0}" srcOrd="5" destOrd="0" parTransId="{7D4D8022-10C3-42BF-BEBF-F6AE916C71D9}" sibTransId="{EB4FB8FD-BC86-43ED-BE1F-754D3C3DB461}"/>
    <dgm:cxn modelId="{6E2C0ED1-97D8-40F1-9D0C-99BC078D944E}" srcId="{D356E018-ABDE-4676-AE2A-738F1EA7E691}" destId="{2BAD91B2-9059-4074-BEB5-A50196EAB989}" srcOrd="4" destOrd="0" parTransId="{A9392F04-B57A-45C3-B674-6107C31A0337}" sibTransId="{6FAE6F0B-865E-46F7-A559-21D7C629EB78}"/>
    <dgm:cxn modelId="{38861DD5-BC04-47B2-B0D5-4DCF4CA0FB52}" type="presOf" srcId="{D356E018-ABDE-4676-AE2A-738F1EA7E691}" destId="{47092EAF-7B75-409F-ACD8-C4804F3EEB75}" srcOrd="0" destOrd="0" presId="urn:microsoft.com/office/officeart/2005/8/layout/default"/>
    <dgm:cxn modelId="{224B12FC-CC12-49D2-9EFA-393615A3581E}" type="presOf" srcId="{2BAD91B2-9059-4074-BEB5-A50196EAB989}" destId="{165BDE39-B005-488D-8ED3-77586C775987}" srcOrd="0" destOrd="0" presId="urn:microsoft.com/office/officeart/2005/8/layout/default"/>
    <dgm:cxn modelId="{6A8409C6-891F-423A-A563-27C7794AD555}" type="presParOf" srcId="{47092EAF-7B75-409F-ACD8-C4804F3EEB75}" destId="{A2A008AC-4A99-4817-B1BA-0175D81FEDBC}" srcOrd="0" destOrd="0" presId="urn:microsoft.com/office/officeart/2005/8/layout/default"/>
    <dgm:cxn modelId="{62C995BB-DEB0-48B4-9C4F-239BB3D6EFFD}" type="presParOf" srcId="{47092EAF-7B75-409F-ACD8-C4804F3EEB75}" destId="{B3A35D18-402F-44CB-A754-B19A8916B0F5}" srcOrd="1" destOrd="0" presId="urn:microsoft.com/office/officeart/2005/8/layout/default"/>
    <dgm:cxn modelId="{30939F20-7993-4E06-BCA6-150BDEFAFEE2}" type="presParOf" srcId="{47092EAF-7B75-409F-ACD8-C4804F3EEB75}" destId="{908DF54F-E307-4B5A-B761-3AA351B6295A}" srcOrd="2" destOrd="0" presId="urn:microsoft.com/office/officeart/2005/8/layout/default"/>
    <dgm:cxn modelId="{64A4376C-8D48-48FE-8D6F-5B5D4EF91654}" type="presParOf" srcId="{47092EAF-7B75-409F-ACD8-C4804F3EEB75}" destId="{1707185E-D7FA-4EB1-9641-6A1BCD3BF8BA}" srcOrd="3" destOrd="0" presId="urn:microsoft.com/office/officeart/2005/8/layout/default"/>
    <dgm:cxn modelId="{5E234AEE-338A-447C-B86D-8C94DA5478AA}" type="presParOf" srcId="{47092EAF-7B75-409F-ACD8-C4804F3EEB75}" destId="{3937077F-75D9-4724-B024-89DD6A7C7FC3}" srcOrd="4" destOrd="0" presId="urn:microsoft.com/office/officeart/2005/8/layout/default"/>
    <dgm:cxn modelId="{E9A3492D-9359-4FE7-B605-737D528AEB53}" type="presParOf" srcId="{47092EAF-7B75-409F-ACD8-C4804F3EEB75}" destId="{2C8A8496-56AF-43C2-B555-AEBE50958F35}" srcOrd="5" destOrd="0" presId="urn:microsoft.com/office/officeart/2005/8/layout/default"/>
    <dgm:cxn modelId="{154AA114-5409-4B3C-92C5-8948F61810A1}" type="presParOf" srcId="{47092EAF-7B75-409F-ACD8-C4804F3EEB75}" destId="{95F5E5D3-04BE-450D-8BDA-4CEB2E7BA8C5}" srcOrd="6" destOrd="0" presId="urn:microsoft.com/office/officeart/2005/8/layout/default"/>
    <dgm:cxn modelId="{B7648B0A-AAE5-4A63-B38C-39949EE113AE}" type="presParOf" srcId="{47092EAF-7B75-409F-ACD8-C4804F3EEB75}" destId="{D303FCB4-29C6-436F-91A7-16AC65751101}" srcOrd="7" destOrd="0" presId="urn:microsoft.com/office/officeart/2005/8/layout/default"/>
    <dgm:cxn modelId="{931E1150-FF51-4702-957F-965D67B8CF18}" type="presParOf" srcId="{47092EAF-7B75-409F-ACD8-C4804F3EEB75}" destId="{165BDE39-B005-488D-8ED3-77586C775987}" srcOrd="8" destOrd="0" presId="urn:microsoft.com/office/officeart/2005/8/layout/default"/>
    <dgm:cxn modelId="{6428BA74-3D76-49FE-AF78-AEF121D33065}" type="presParOf" srcId="{47092EAF-7B75-409F-ACD8-C4804F3EEB75}" destId="{4E3EA480-70C3-4C47-BE7B-98DD3D139088}" srcOrd="9" destOrd="0" presId="urn:microsoft.com/office/officeart/2005/8/layout/default"/>
    <dgm:cxn modelId="{41349769-ACDE-4790-95D4-25B7328C8F59}" type="presParOf" srcId="{47092EAF-7B75-409F-ACD8-C4804F3EEB75}" destId="{848DD689-9FE5-4261-A086-EB9FCB6AE5F5}" srcOrd="10" destOrd="0" presId="urn:microsoft.com/office/officeart/2005/8/layout/default"/>
    <dgm:cxn modelId="{037DA758-D5E0-494D-AB21-4D5C9CE13D63}" type="presParOf" srcId="{47092EAF-7B75-409F-ACD8-C4804F3EEB75}" destId="{14C81C5D-126B-480E-9F7C-C7A5C7A8E746}" srcOrd="11" destOrd="0" presId="urn:microsoft.com/office/officeart/2005/8/layout/default"/>
    <dgm:cxn modelId="{847CBF9A-E94C-4CFD-89C9-48D623C2C8B5}" type="presParOf" srcId="{47092EAF-7B75-409F-ACD8-C4804F3EEB75}" destId="{0A30DB18-67E8-4691-AE3E-8FB9009D2E4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D8796C-9691-40D0-AAAF-AD80210F5185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35C8CC62-A5B5-4FEE-9A49-E772B4404730}">
      <dgm:prSet/>
      <dgm:spPr/>
      <dgm:t>
        <a:bodyPr/>
        <a:lstStyle/>
        <a:p>
          <a:r>
            <a:rPr lang="en-GB"/>
            <a:t>Transformation versus transaction; when to apply which</a:t>
          </a:r>
          <a:endParaRPr lang="en-US"/>
        </a:p>
      </dgm:t>
    </dgm:pt>
    <dgm:pt modelId="{53977808-D62F-4204-9FF0-9085E61BBBC6}" type="parTrans" cxnId="{2C0416DC-B229-4559-A87D-151B09C10B31}">
      <dgm:prSet/>
      <dgm:spPr/>
      <dgm:t>
        <a:bodyPr/>
        <a:lstStyle/>
        <a:p>
          <a:endParaRPr lang="en-US"/>
        </a:p>
      </dgm:t>
    </dgm:pt>
    <dgm:pt modelId="{A0B948F3-6E1E-43E4-8FF6-A86A95C13909}" type="sibTrans" cxnId="{2C0416DC-B229-4559-A87D-151B09C10B31}">
      <dgm:prSet/>
      <dgm:spPr/>
      <dgm:t>
        <a:bodyPr/>
        <a:lstStyle/>
        <a:p>
          <a:endParaRPr lang="en-US"/>
        </a:p>
      </dgm:t>
    </dgm:pt>
    <dgm:pt modelId="{37FD3D54-E692-4936-9AAD-6FDD465C8DAF}">
      <dgm:prSet/>
      <dgm:spPr/>
      <dgm:t>
        <a:bodyPr/>
        <a:lstStyle/>
        <a:p>
          <a:r>
            <a:rPr lang="en-GB"/>
            <a:t>Improvement activity versus assurance activity</a:t>
          </a:r>
          <a:endParaRPr lang="en-US"/>
        </a:p>
      </dgm:t>
    </dgm:pt>
    <dgm:pt modelId="{EF76DD3F-0F0C-4BC3-8972-6C23023ED2D1}" type="parTrans" cxnId="{2F05C446-47D7-495C-A7A0-627A5F4BD110}">
      <dgm:prSet/>
      <dgm:spPr/>
      <dgm:t>
        <a:bodyPr/>
        <a:lstStyle/>
        <a:p>
          <a:endParaRPr lang="en-US"/>
        </a:p>
      </dgm:t>
    </dgm:pt>
    <dgm:pt modelId="{AD2A0518-74CF-4C36-9F6B-2EC567D6F8EF}" type="sibTrans" cxnId="{2F05C446-47D7-495C-A7A0-627A5F4BD110}">
      <dgm:prSet/>
      <dgm:spPr/>
      <dgm:t>
        <a:bodyPr/>
        <a:lstStyle/>
        <a:p>
          <a:endParaRPr lang="en-US"/>
        </a:p>
      </dgm:t>
    </dgm:pt>
    <dgm:pt modelId="{3EB8F530-4985-4F29-A680-1C14470736F7}">
      <dgm:prSet/>
      <dgm:spPr/>
      <dgm:t>
        <a:bodyPr/>
        <a:lstStyle/>
        <a:p>
          <a:r>
            <a:rPr lang="en-GB"/>
            <a:t>Skills of review team</a:t>
          </a:r>
          <a:endParaRPr lang="en-US"/>
        </a:p>
      </dgm:t>
    </dgm:pt>
    <dgm:pt modelId="{E34895E6-8B1F-4386-9D46-2F8086545934}" type="parTrans" cxnId="{0429A15E-3AA3-466C-99A6-223DCB18C863}">
      <dgm:prSet/>
      <dgm:spPr/>
      <dgm:t>
        <a:bodyPr/>
        <a:lstStyle/>
        <a:p>
          <a:endParaRPr lang="en-US"/>
        </a:p>
      </dgm:t>
    </dgm:pt>
    <dgm:pt modelId="{81CF21BD-BE58-412C-8E09-DFB3EFA824ED}" type="sibTrans" cxnId="{0429A15E-3AA3-466C-99A6-223DCB18C863}">
      <dgm:prSet/>
      <dgm:spPr/>
      <dgm:t>
        <a:bodyPr/>
        <a:lstStyle/>
        <a:p>
          <a:endParaRPr lang="en-US"/>
        </a:p>
      </dgm:t>
    </dgm:pt>
    <dgm:pt modelId="{4748E3F5-4299-4BC8-9AEC-3243A9C30B54}">
      <dgm:prSet/>
      <dgm:spPr/>
      <dgm:t>
        <a:bodyPr/>
        <a:lstStyle/>
        <a:p>
          <a:r>
            <a:rPr lang="en-GB"/>
            <a:t>Skills of clinical leaders</a:t>
          </a:r>
          <a:endParaRPr lang="en-US"/>
        </a:p>
      </dgm:t>
    </dgm:pt>
    <dgm:pt modelId="{773CA1AA-AA8A-45C3-9598-ECFF45591AA1}" type="parTrans" cxnId="{C382C5F7-B990-4F27-AAF1-D15C208243C7}">
      <dgm:prSet/>
      <dgm:spPr/>
      <dgm:t>
        <a:bodyPr/>
        <a:lstStyle/>
        <a:p>
          <a:endParaRPr lang="en-US"/>
        </a:p>
      </dgm:t>
    </dgm:pt>
    <dgm:pt modelId="{022A7AAF-1F5A-46CA-839E-59468CDBB7F3}" type="sibTrans" cxnId="{C382C5F7-B990-4F27-AAF1-D15C208243C7}">
      <dgm:prSet/>
      <dgm:spPr/>
      <dgm:t>
        <a:bodyPr/>
        <a:lstStyle/>
        <a:p>
          <a:endParaRPr lang="en-US"/>
        </a:p>
      </dgm:t>
    </dgm:pt>
    <dgm:pt modelId="{19F822BF-5EB2-4F7D-BE26-B634D4EE44C6}">
      <dgm:prSet/>
      <dgm:spPr/>
      <dgm:t>
        <a:bodyPr/>
        <a:lstStyle/>
        <a:p>
          <a:r>
            <a:rPr lang="en-GB"/>
            <a:t>Implementing change during a pandemic</a:t>
          </a:r>
          <a:endParaRPr lang="en-US"/>
        </a:p>
      </dgm:t>
    </dgm:pt>
    <dgm:pt modelId="{D6111EE3-F165-401C-80C0-A28F6E104AA2}" type="parTrans" cxnId="{A12626ED-0B7F-4064-A0D4-A1219C342D48}">
      <dgm:prSet/>
      <dgm:spPr/>
      <dgm:t>
        <a:bodyPr/>
        <a:lstStyle/>
        <a:p>
          <a:endParaRPr lang="en-US"/>
        </a:p>
      </dgm:t>
    </dgm:pt>
    <dgm:pt modelId="{2AF1BD31-7581-4C75-A489-D0C8F522D977}" type="sibTrans" cxnId="{A12626ED-0B7F-4064-A0D4-A1219C342D48}">
      <dgm:prSet/>
      <dgm:spPr/>
      <dgm:t>
        <a:bodyPr/>
        <a:lstStyle/>
        <a:p>
          <a:endParaRPr lang="en-US"/>
        </a:p>
      </dgm:t>
    </dgm:pt>
    <dgm:pt modelId="{36ADA523-CC7B-4DBD-BA26-692AF2F53C6B}">
      <dgm:prSet/>
      <dgm:spPr/>
      <dgm:t>
        <a:bodyPr/>
        <a:lstStyle/>
        <a:p>
          <a:r>
            <a:rPr lang="en-GB"/>
            <a:t>Family engagement in wider activity as opposed to the PSII</a:t>
          </a:r>
          <a:endParaRPr lang="en-US"/>
        </a:p>
      </dgm:t>
    </dgm:pt>
    <dgm:pt modelId="{1C027C3E-5277-4B24-AE47-0EA7F075A1E9}" type="parTrans" cxnId="{D9ECA9CD-512A-4B5A-A40B-A401F2D1AB91}">
      <dgm:prSet/>
      <dgm:spPr/>
      <dgm:t>
        <a:bodyPr/>
        <a:lstStyle/>
        <a:p>
          <a:endParaRPr lang="en-US"/>
        </a:p>
      </dgm:t>
    </dgm:pt>
    <dgm:pt modelId="{75A3C2E4-E469-4DC6-A174-9EE6D5A6FD7A}" type="sibTrans" cxnId="{D9ECA9CD-512A-4B5A-A40B-A401F2D1AB91}">
      <dgm:prSet/>
      <dgm:spPr/>
      <dgm:t>
        <a:bodyPr/>
        <a:lstStyle/>
        <a:p>
          <a:endParaRPr lang="en-US"/>
        </a:p>
      </dgm:t>
    </dgm:pt>
    <dgm:pt modelId="{249EA1E0-9265-4C3E-A08F-CC6DB960A06C}" type="pres">
      <dgm:prSet presAssocID="{E7D8796C-9691-40D0-AAAF-AD80210F5185}" presName="Name0" presStyleCnt="0">
        <dgm:presLayoutVars>
          <dgm:dir/>
          <dgm:resizeHandles val="exact"/>
        </dgm:presLayoutVars>
      </dgm:prSet>
      <dgm:spPr/>
    </dgm:pt>
    <dgm:pt modelId="{B6484B8A-5C31-4CBD-8255-83F51D17885A}" type="pres">
      <dgm:prSet presAssocID="{35C8CC62-A5B5-4FEE-9A49-E772B4404730}" presName="node" presStyleLbl="node1" presStyleIdx="0" presStyleCnt="6">
        <dgm:presLayoutVars>
          <dgm:bulletEnabled val="1"/>
        </dgm:presLayoutVars>
      </dgm:prSet>
      <dgm:spPr/>
    </dgm:pt>
    <dgm:pt modelId="{77D2BC9D-6009-4ECB-B2BF-0A268761F35B}" type="pres">
      <dgm:prSet presAssocID="{A0B948F3-6E1E-43E4-8FF6-A86A95C13909}" presName="sibTrans" presStyleLbl="sibTrans1D1" presStyleIdx="0" presStyleCnt="5"/>
      <dgm:spPr/>
    </dgm:pt>
    <dgm:pt modelId="{1E0548AC-78B3-49D8-873F-D9388536A682}" type="pres">
      <dgm:prSet presAssocID="{A0B948F3-6E1E-43E4-8FF6-A86A95C13909}" presName="connectorText" presStyleLbl="sibTrans1D1" presStyleIdx="0" presStyleCnt="5"/>
      <dgm:spPr/>
    </dgm:pt>
    <dgm:pt modelId="{F830BDEE-56B0-4BDF-8F81-B4EA51DD0E1B}" type="pres">
      <dgm:prSet presAssocID="{37FD3D54-E692-4936-9AAD-6FDD465C8DAF}" presName="node" presStyleLbl="node1" presStyleIdx="1" presStyleCnt="6">
        <dgm:presLayoutVars>
          <dgm:bulletEnabled val="1"/>
        </dgm:presLayoutVars>
      </dgm:prSet>
      <dgm:spPr/>
    </dgm:pt>
    <dgm:pt modelId="{6B44EB72-4E0E-4EB7-865E-864AB175D36C}" type="pres">
      <dgm:prSet presAssocID="{AD2A0518-74CF-4C36-9F6B-2EC567D6F8EF}" presName="sibTrans" presStyleLbl="sibTrans1D1" presStyleIdx="1" presStyleCnt="5"/>
      <dgm:spPr/>
    </dgm:pt>
    <dgm:pt modelId="{E27BD492-2DD3-468A-9341-EFD34E793C8A}" type="pres">
      <dgm:prSet presAssocID="{AD2A0518-74CF-4C36-9F6B-2EC567D6F8EF}" presName="connectorText" presStyleLbl="sibTrans1D1" presStyleIdx="1" presStyleCnt="5"/>
      <dgm:spPr/>
    </dgm:pt>
    <dgm:pt modelId="{1038CA55-BC88-4FD5-8070-68C0060E33F6}" type="pres">
      <dgm:prSet presAssocID="{3EB8F530-4985-4F29-A680-1C14470736F7}" presName="node" presStyleLbl="node1" presStyleIdx="2" presStyleCnt="6">
        <dgm:presLayoutVars>
          <dgm:bulletEnabled val="1"/>
        </dgm:presLayoutVars>
      </dgm:prSet>
      <dgm:spPr/>
    </dgm:pt>
    <dgm:pt modelId="{529B224E-56E4-479E-9E9A-7B0F670F8E61}" type="pres">
      <dgm:prSet presAssocID="{81CF21BD-BE58-412C-8E09-DFB3EFA824ED}" presName="sibTrans" presStyleLbl="sibTrans1D1" presStyleIdx="2" presStyleCnt="5"/>
      <dgm:spPr/>
    </dgm:pt>
    <dgm:pt modelId="{DEDA4E95-07DC-4C17-B046-6C39EAEED6C9}" type="pres">
      <dgm:prSet presAssocID="{81CF21BD-BE58-412C-8E09-DFB3EFA824ED}" presName="connectorText" presStyleLbl="sibTrans1D1" presStyleIdx="2" presStyleCnt="5"/>
      <dgm:spPr/>
    </dgm:pt>
    <dgm:pt modelId="{F9084946-6479-4B4D-81FD-9CC679DE7711}" type="pres">
      <dgm:prSet presAssocID="{4748E3F5-4299-4BC8-9AEC-3243A9C30B54}" presName="node" presStyleLbl="node1" presStyleIdx="3" presStyleCnt="6">
        <dgm:presLayoutVars>
          <dgm:bulletEnabled val="1"/>
        </dgm:presLayoutVars>
      </dgm:prSet>
      <dgm:spPr/>
    </dgm:pt>
    <dgm:pt modelId="{7BCA3FDF-4E4F-4081-A5A1-17FBD21C2528}" type="pres">
      <dgm:prSet presAssocID="{022A7AAF-1F5A-46CA-839E-59468CDBB7F3}" presName="sibTrans" presStyleLbl="sibTrans1D1" presStyleIdx="3" presStyleCnt="5"/>
      <dgm:spPr/>
    </dgm:pt>
    <dgm:pt modelId="{2FA0DCFE-607B-4F64-B4C1-F9C9AB276A8F}" type="pres">
      <dgm:prSet presAssocID="{022A7AAF-1F5A-46CA-839E-59468CDBB7F3}" presName="connectorText" presStyleLbl="sibTrans1D1" presStyleIdx="3" presStyleCnt="5"/>
      <dgm:spPr/>
    </dgm:pt>
    <dgm:pt modelId="{DFD8B4D9-BD7D-42A2-8A24-4B7E2A109B67}" type="pres">
      <dgm:prSet presAssocID="{19F822BF-5EB2-4F7D-BE26-B634D4EE44C6}" presName="node" presStyleLbl="node1" presStyleIdx="4" presStyleCnt="6">
        <dgm:presLayoutVars>
          <dgm:bulletEnabled val="1"/>
        </dgm:presLayoutVars>
      </dgm:prSet>
      <dgm:spPr/>
    </dgm:pt>
    <dgm:pt modelId="{AC495CDD-48A2-4141-A72A-9BB466DFC6AA}" type="pres">
      <dgm:prSet presAssocID="{2AF1BD31-7581-4C75-A489-D0C8F522D977}" presName="sibTrans" presStyleLbl="sibTrans1D1" presStyleIdx="4" presStyleCnt="5"/>
      <dgm:spPr/>
    </dgm:pt>
    <dgm:pt modelId="{6AA038F8-3A1A-49B5-888C-10605383CF2E}" type="pres">
      <dgm:prSet presAssocID="{2AF1BD31-7581-4C75-A489-D0C8F522D977}" presName="connectorText" presStyleLbl="sibTrans1D1" presStyleIdx="4" presStyleCnt="5"/>
      <dgm:spPr/>
    </dgm:pt>
    <dgm:pt modelId="{BC4CD91B-5F6B-4035-BAAD-4155F31CD1D4}" type="pres">
      <dgm:prSet presAssocID="{36ADA523-CC7B-4DBD-BA26-692AF2F53C6B}" presName="node" presStyleLbl="node1" presStyleIdx="5" presStyleCnt="6">
        <dgm:presLayoutVars>
          <dgm:bulletEnabled val="1"/>
        </dgm:presLayoutVars>
      </dgm:prSet>
      <dgm:spPr/>
    </dgm:pt>
  </dgm:ptLst>
  <dgm:cxnLst>
    <dgm:cxn modelId="{5C3AC204-90D9-4A34-8D33-138B4AF35FA6}" type="presOf" srcId="{AD2A0518-74CF-4C36-9F6B-2EC567D6F8EF}" destId="{E27BD492-2DD3-468A-9341-EFD34E793C8A}" srcOrd="1" destOrd="0" presId="urn:microsoft.com/office/officeart/2016/7/layout/RepeatingBendingProcessNew"/>
    <dgm:cxn modelId="{E1B79E07-DE7C-4982-8FDA-2F9DF57DF1B9}" type="presOf" srcId="{022A7AAF-1F5A-46CA-839E-59468CDBB7F3}" destId="{7BCA3FDF-4E4F-4081-A5A1-17FBD21C2528}" srcOrd="0" destOrd="0" presId="urn:microsoft.com/office/officeart/2016/7/layout/RepeatingBendingProcessNew"/>
    <dgm:cxn modelId="{411DD60C-2A82-4F33-ACA6-44723A122853}" type="presOf" srcId="{4748E3F5-4299-4BC8-9AEC-3243A9C30B54}" destId="{F9084946-6479-4B4D-81FD-9CC679DE7711}" srcOrd="0" destOrd="0" presId="urn:microsoft.com/office/officeart/2016/7/layout/RepeatingBendingProcessNew"/>
    <dgm:cxn modelId="{6634790E-9490-46F0-AAE6-E432826FD0B5}" type="presOf" srcId="{35C8CC62-A5B5-4FEE-9A49-E772B4404730}" destId="{B6484B8A-5C31-4CBD-8255-83F51D17885A}" srcOrd="0" destOrd="0" presId="urn:microsoft.com/office/officeart/2016/7/layout/RepeatingBendingProcessNew"/>
    <dgm:cxn modelId="{25806511-104C-4B6F-9ECA-2981DB631AB1}" type="presOf" srcId="{2AF1BD31-7581-4C75-A489-D0C8F522D977}" destId="{AC495CDD-48A2-4141-A72A-9BB466DFC6AA}" srcOrd="0" destOrd="0" presId="urn:microsoft.com/office/officeart/2016/7/layout/RepeatingBendingProcessNew"/>
    <dgm:cxn modelId="{37702624-B9DC-4C71-80C1-43D224860585}" type="presOf" srcId="{A0B948F3-6E1E-43E4-8FF6-A86A95C13909}" destId="{77D2BC9D-6009-4ECB-B2BF-0A268761F35B}" srcOrd="0" destOrd="0" presId="urn:microsoft.com/office/officeart/2016/7/layout/RepeatingBendingProcessNew"/>
    <dgm:cxn modelId="{51886E2E-D032-4EEB-848E-05D5CC35647B}" type="presOf" srcId="{2AF1BD31-7581-4C75-A489-D0C8F522D977}" destId="{6AA038F8-3A1A-49B5-888C-10605383CF2E}" srcOrd="1" destOrd="0" presId="urn:microsoft.com/office/officeart/2016/7/layout/RepeatingBendingProcessNew"/>
    <dgm:cxn modelId="{F44F725D-3961-4081-828E-57EEBBA61992}" type="presOf" srcId="{81CF21BD-BE58-412C-8E09-DFB3EFA824ED}" destId="{DEDA4E95-07DC-4C17-B046-6C39EAEED6C9}" srcOrd="1" destOrd="0" presId="urn:microsoft.com/office/officeart/2016/7/layout/RepeatingBendingProcessNew"/>
    <dgm:cxn modelId="{0429A15E-3AA3-466C-99A6-223DCB18C863}" srcId="{E7D8796C-9691-40D0-AAAF-AD80210F5185}" destId="{3EB8F530-4985-4F29-A680-1C14470736F7}" srcOrd="2" destOrd="0" parTransId="{E34895E6-8B1F-4386-9D46-2F8086545934}" sibTransId="{81CF21BD-BE58-412C-8E09-DFB3EFA824ED}"/>
    <dgm:cxn modelId="{9A602644-7906-4CB2-8D32-C2B39D8B43D2}" type="presOf" srcId="{E7D8796C-9691-40D0-AAAF-AD80210F5185}" destId="{249EA1E0-9265-4C3E-A08F-CC6DB960A06C}" srcOrd="0" destOrd="0" presId="urn:microsoft.com/office/officeart/2016/7/layout/RepeatingBendingProcessNew"/>
    <dgm:cxn modelId="{2F05C446-47D7-495C-A7A0-627A5F4BD110}" srcId="{E7D8796C-9691-40D0-AAAF-AD80210F5185}" destId="{37FD3D54-E692-4936-9AAD-6FDD465C8DAF}" srcOrd="1" destOrd="0" parTransId="{EF76DD3F-0F0C-4BC3-8972-6C23023ED2D1}" sibTransId="{AD2A0518-74CF-4C36-9F6B-2EC567D6F8EF}"/>
    <dgm:cxn modelId="{D8609677-5FA6-4B97-99F0-F43A345E76E4}" type="presOf" srcId="{A0B948F3-6E1E-43E4-8FF6-A86A95C13909}" destId="{1E0548AC-78B3-49D8-873F-D9388536A682}" srcOrd="1" destOrd="0" presId="urn:microsoft.com/office/officeart/2016/7/layout/RepeatingBendingProcessNew"/>
    <dgm:cxn modelId="{3677B379-0B62-4FC4-B690-42D0C693CC3C}" type="presOf" srcId="{37FD3D54-E692-4936-9AAD-6FDD465C8DAF}" destId="{F830BDEE-56B0-4BDF-8F81-B4EA51DD0E1B}" srcOrd="0" destOrd="0" presId="urn:microsoft.com/office/officeart/2016/7/layout/RepeatingBendingProcessNew"/>
    <dgm:cxn modelId="{7ED2BABA-6589-44C4-930B-3A2FD5326C72}" type="presOf" srcId="{3EB8F530-4985-4F29-A680-1C14470736F7}" destId="{1038CA55-BC88-4FD5-8070-68C0060E33F6}" srcOrd="0" destOrd="0" presId="urn:microsoft.com/office/officeart/2016/7/layout/RepeatingBendingProcessNew"/>
    <dgm:cxn modelId="{305B21C6-D264-46D8-93FA-2AE32AF4DBD7}" type="presOf" srcId="{022A7AAF-1F5A-46CA-839E-59468CDBB7F3}" destId="{2FA0DCFE-607B-4F64-B4C1-F9C9AB276A8F}" srcOrd="1" destOrd="0" presId="urn:microsoft.com/office/officeart/2016/7/layout/RepeatingBendingProcessNew"/>
    <dgm:cxn modelId="{1043FBC6-3213-4A8C-948E-3D20CB40FA0F}" type="presOf" srcId="{36ADA523-CC7B-4DBD-BA26-692AF2F53C6B}" destId="{BC4CD91B-5F6B-4035-BAAD-4155F31CD1D4}" srcOrd="0" destOrd="0" presId="urn:microsoft.com/office/officeart/2016/7/layout/RepeatingBendingProcessNew"/>
    <dgm:cxn modelId="{D9ECA9CD-512A-4B5A-A40B-A401F2D1AB91}" srcId="{E7D8796C-9691-40D0-AAAF-AD80210F5185}" destId="{36ADA523-CC7B-4DBD-BA26-692AF2F53C6B}" srcOrd="5" destOrd="0" parTransId="{1C027C3E-5277-4B24-AE47-0EA7F075A1E9}" sibTransId="{75A3C2E4-E469-4DC6-A174-9EE6D5A6FD7A}"/>
    <dgm:cxn modelId="{EBBF79D2-D8BD-4DCA-A16D-7AA5FEECFFD8}" type="presOf" srcId="{AD2A0518-74CF-4C36-9F6B-2EC567D6F8EF}" destId="{6B44EB72-4E0E-4EB7-865E-864AB175D36C}" srcOrd="0" destOrd="0" presId="urn:microsoft.com/office/officeart/2016/7/layout/RepeatingBendingProcessNew"/>
    <dgm:cxn modelId="{31852AD5-7371-43CE-B0FF-480231B9ACC9}" type="presOf" srcId="{19F822BF-5EB2-4F7D-BE26-B634D4EE44C6}" destId="{DFD8B4D9-BD7D-42A2-8A24-4B7E2A109B67}" srcOrd="0" destOrd="0" presId="urn:microsoft.com/office/officeart/2016/7/layout/RepeatingBendingProcessNew"/>
    <dgm:cxn modelId="{2C0416DC-B229-4559-A87D-151B09C10B31}" srcId="{E7D8796C-9691-40D0-AAAF-AD80210F5185}" destId="{35C8CC62-A5B5-4FEE-9A49-E772B4404730}" srcOrd="0" destOrd="0" parTransId="{53977808-D62F-4204-9FF0-9085E61BBBC6}" sibTransId="{A0B948F3-6E1E-43E4-8FF6-A86A95C13909}"/>
    <dgm:cxn modelId="{6B8BE4E1-71AC-4756-B47A-70D4945170C3}" type="presOf" srcId="{81CF21BD-BE58-412C-8E09-DFB3EFA824ED}" destId="{529B224E-56E4-479E-9E9A-7B0F670F8E61}" srcOrd="0" destOrd="0" presId="urn:microsoft.com/office/officeart/2016/7/layout/RepeatingBendingProcessNew"/>
    <dgm:cxn modelId="{A12626ED-0B7F-4064-A0D4-A1219C342D48}" srcId="{E7D8796C-9691-40D0-AAAF-AD80210F5185}" destId="{19F822BF-5EB2-4F7D-BE26-B634D4EE44C6}" srcOrd="4" destOrd="0" parTransId="{D6111EE3-F165-401C-80C0-A28F6E104AA2}" sibTransId="{2AF1BD31-7581-4C75-A489-D0C8F522D977}"/>
    <dgm:cxn modelId="{C382C5F7-B990-4F27-AAF1-D15C208243C7}" srcId="{E7D8796C-9691-40D0-AAAF-AD80210F5185}" destId="{4748E3F5-4299-4BC8-9AEC-3243A9C30B54}" srcOrd="3" destOrd="0" parTransId="{773CA1AA-AA8A-45C3-9598-ECFF45591AA1}" sibTransId="{022A7AAF-1F5A-46CA-839E-59468CDBB7F3}"/>
    <dgm:cxn modelId="{A1730548-2324-43E9-BD75-C8C9AB85AB92}" type="presParOf" srcId="{249EA1E0-9265-4C3E-A08F-CC6DB960A06C}" destId="{B6484B8A-5C31-4CBD-8255-83F51D17885A}" srcOrd="0" destOrd="0" presId="urn:microsoft.com/office/officeart/2016/7/layout/RepeatingBendingProcessNew"/>
    <dgm:cxn modelId="{58AC6047-4F13-4513-9DC6-539FA055BDF5}" type="presParOf" srcId="{249EA1E0-9265-4C3E-A08F-CC6DB960A06C}" destId="{77D2BC9D-6009-4ECB-B2BF-0A268761F35B}" srcOrd="1" destOrd="0" presId="urn:microsoft.com/office/officeart/2016/7/layout/RepeatingBendingProcessNew"/>
    <dgm:cxn modelId="{9B855FD0-4A8D-4828-9ABD-CFE7DF56BF7B}" type="presParOf" srcId="{77D2BC9D-6009-4ECB-B2BF-0A268761F35B}" destId="{1E0548AC-78B3-49D8-873F-D9388536A682}" srcOrd="0" destOrd="0" presId="urn:microsoft.com/office/officeart/2016/7/layout/RepeatingBendingProcessNew"/>
    <dgm:cxn modelId="{F6534ABE-3441-4B72-88ED-492C69548B8D}" type="presParOf" srcId="{249EA1E0-9265-4C3E-A08F-CC6DB960A06C}" destId="{F830BDEE-56B0-4BDF-8F81-B4EA51DD0E1B}" srcOrd="2" destOrd="0" presId="urn:microsoft.com/office/officeart/2016/7/layout/RepeatingBendingProcessNew"/>
    <dgm:cxn modelId="{835F30CD-FAF5-4EDB-AAE4-FC9A65C97D9A}" type="presParOf" srcId="{249EA1E0-9265-4C3E-A08F-CC6DB960A06C}" destId="{6B44EB72-4E0E-4EB7-865E-864AB175D36C}" srcOrd="3" destOrd="0" presId="urn:microsoft.com/office/officeart/2016/7/layout/RepeatingBendingProcessNew"/>
    <dgm:cxn modelId="{DF7262E9-3BC2-48B8-8913-21123404BB46}" type="presParOf" srcId="{6B44EB72-4E0E-4EB7-865E-864AB175D36C}" destId="{E27BD492-2DD3-468A-9341-EFD34E793C8A}" srcOrd="0" destOrd="0" presId="urn:microsoft.com/office/officeart/2016/7/layout/RepeatingBendingProcessNew"/>
    <dgm:cxn modelId="{B93D0F6A-6704-418B-A67F-FD20022C73E3}" type="presParOf" srcId="{249EA1E0-9265-4C3E-A08F-CC6DB960A06C}" destId="{1038CA55-BC88-4FD5-8070-68C0060E33F6}" srcOrd="4" destOrd="0" presId="urn:microsoft.com/office/officeart/2016/7/layout/RepeatingBendingProcessNew"/>
    <dgm:cxn modelId="{0FD46001-F661-4316-BB66-C4247FE91EE8}" type="presParOf" srcId="{249EA1E0-9265-4C3E-A08F-CC6DB960A06C}" destId="{529B224E-56E4-479E-9E9A-7B0F670F8E61}" srcOrd="5" destOrd="0" presId="urn:microsoft.com/office/officeart/2016/7/layout/RepeatingBendingProcessNew"/>
    <dgm:cxn modelId="{68D230F4-BB15-4F62-9C1E-CFE1BFC76C0A}" type="presParOf" srcId="{529B224E-56E4-479E-9E9A-7B0F670F8E61}" destId="{DEDA4E95-07DC-4C17-B046-6C39EAEED6C9}" srcOrd="0" destOrd="0" presId="urn:microsoft.com/office/officeart/2016/7/layout/RepeatingBendingProcessNew"/>
    <dgm:cxn modelId="{840FB5BB-BADA-414C-AE0A-B9C0A8EFF1F0}" type="presParOf" srcId="{249EA1E0-9265-4C3E-A08F-CC6DB960A06C}" destId="{F9084946-6479-4B4D-81FD-9CC679DE7711}" srcOrd="6" destOrd="0" presId="urn:microsoft.com/office/officeart/2016/7/layout/RepeatingBendingProcessNew"/>
    <dgm:cxn modelId="{2B9C6897-FABE-422C-8A73-2D5E32FA676E}" type="presParOf" srcId="{249EA1E0-9265-4C3E-A08F-CC6DB960A06C}" destId="{7BCA3FDF-4E4F-4081-A5A1-17FBD21C2528}" srcOrd="7" destOrd="0" presId="urn:microsoft.com/office/officeart/2016/7/layout/RepeatingBendingProcessNew"/>
    <dgm:cxn modelId="{9889222D-540D-4914-A0B2-7A6842D86CA5}" type="presParOf" srcId="{7BCA3FDF-4E4F-4081-A5A1-17FBD21C2528}" destId="{2FA0DCFE-607B-4F64-B4C1-F9C9AB276A8F}" srcOrd="0" destOrd="0" presId="urn:microsoft.com/office/officeart/2016/7/layout/RepeatingBendingProcessNew"/>
    <dgm:cxn modelId="{26E6DE34-2565-4D78-9594-62A75509C8B1}" type="presParOf" srcId="{249EA1E0-9265-4C3E-A08F-CC6DB960A06C}" destId="{DFD8B4D9-BD7D-42A2-8A24-4B7E2A109B67}" srcOrd="8" destOrd="0" presId="urn:microsoft.com/office/officeart/2016/7/layout/RepeatingBendingProcessNew"/>
    <dgm:cxn modelId="{F3A8D8D4-67BF-4035-A87D-76B64FBD7002}" type="presParOf" srcId="{249EA1E0-9265-4C3E-A08F-CC6DB960A06C}" destId="{AC495CDD-48A2-4141-A72A-9BB466DFC6AA}" srcOrd="9" destOrd="0" presId="urn:microsoft.com/office/officeart/2016/7/layout/RepeatingBendingProcessNew"/>
    <dgm:cxn modelId="{BB80521D-EC52-472B-8241-B4F0E1812B4B}" type="presParOf" srcId="{AC495CDD-48A2-4141-A72A-9BB466DFC6AA}" destId="{6AA038F8-3A1A-49B5-888C-10605383CF2E}" srcOrd="0" destOrd="0" presId="urn:microsoft.com/office/officeart/2016/7/layout/RepeatingBendingProcessNew"/>
    <dgm:cxn modelId="{F1EBF75E-86B5-4D00-974F-ADDFCBADBF00}" type="presParOf" srcId="{249EA1E0-9265-4C3E-A08F-CC6DB960A06C}" destId="{BC4CD91B-5F6B-4035-BAAD-4155F31CD1D4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03267F-A3E7-47A5-97DF-0A326B2DAD79}" type="doc">
      <dgm:prSet loTypeId="urn:microsoft.com/office/officeart/2005/8/layout/default" loCatId="list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A6129E84-6363-4E71-964E-7BF4C19E06C8}">
      <dgm:prSet/>
      <dgm:spPr/>
      <dgm:t>
        <a:bodyPr/>
        <a:lstStyle/>
        <a:p>
          <a:r>
            <a:rPr lang="en-GB"/>
            <a:t>Loss of the word ‘serious’ – did this diminish the importance?</a:t>
          </a:r>
          <a:endParaRPr lang="en-US"/>
        </a:p>
      </dgm:t>
    </dgm:pt>
    <dgm:pt modelId="{4D9AB10B-E86E-4C00-B8FF-16F1827A16C8}" type="parTrans" cxnId="{3CB59654-E9FA-406D-8C21-C7E3CB050505}">
      <dgm:prSet/>
      <dgm:spPr/>
      <dgm:t>
        <a:bodyPr/>
        <a:lstStyle/>
        <a:p>
          <a:endParaRPr lang="en-US"/>
        </a:p>
      </dgm:t>
    </dgm:pt>
    <dgm:pt modelId="{E49E6182-6AC2-4C5E-A7DD-139F7FC46F94}" type="sibTrans" cxnId="{3CB59654-E9FA-406D-8C21-C7E3CB050505}">
      <dgm:prSet/>
      <dgm:spPr/>
      <dgm:t>
        <a:bodyPr/>
        <a:lstStyle/>
        <a:p>
          <a:endParaRPr lang="en-US"/>
        </a:p>
      </dgm:t>
    </dgm:pt>
    <dgm:pt modelId="{EDBE09BC-F8A9-49FF-977F-1409D8D6FD1E}">
      <dgm:prSet/>
      <dgm:spPr/>
      <dgm:t>
        <a:bodyPr/>
        <a:lstStyle/>
        <a:p>
          <a:r>
            <a:rPr lang="en-GB"/>
            <a:t>Quality versus quantity – was this true?</a:t>
          </a:r>
          <a:endParaRPr lang="en-US"/>
        </a:p>
      </dgm:t>
    </dgm:pt>
    <dgm:pt modelId="{C8DB85CB-ECDF-44F9-AEF1-1A51BC9EF96B}" type="parTrans" cxnId="{F297D523-3301-47B5-AB46-808C65F09E69}">
      <dgm:prSet/>
      <dgm:spPr/>
      <dgm:t>
        <a:bodyPr/>
        <a:lstStyle/>
        <a:p>
          <a:endParaRPr lang="en-US"/>
        </a:p>
      </dgm:t>
    </dgm:pt>
    <dgm:pt modelId="{A88BE55B-2AE5-4DFA-960C-9D101E1B7453}" type="sibTrans" cxnId="{F297D523-3301-47B5-AB46-808C65F09E69}">
      <dgm:prSet/>
      <dgm:spPr/>
      <dgm:t>
        <a:bodyPr/>
        <a:lstStyle/>
        <a:p>
          <a:endParaRPr lang="en-US"/>
        </a:p>
      </dgm:t>
    </dgm:pt>
    <dgm:pt modelId="{3F619CE2-E633-4DD8-8E8A-55BCC7A66F4B}">
      <dgm:prSet/>
      <dgm:spPr/>
      <dgm:t>
        <a:bodyPr/>
        <a:lstStyle/>
        <a:p>
          <a:r>
            <a:rPr lang="en-GB"/>
            <a:t>Move to safety action and safety plan - positive</a:t>
          </a:r>
          <a:endParaRPr lang="en-US"/>
        </a:p>
      </dgm:t>
    </dgm:pt>
    <dgm:pt modelId="{02EA01FE-2ED5-4D91-92CA-BAAFEE28C5B8}" type="parTrans" cxnId="{CD146A31-C813-4051-B28B-E6AD1CBE4726}">
      <dgm:prSet/>
      <dgm:spPr/>
      <dgm:t>
        <a:bodyPr/>
        <a:lstStyle/>
        <a:p>
          <a:endParaRPr lang="en-US"/>
        </a:p>
      </dgm:t>
    </dgm:pt>
    <dgm:pt modelId="{348A127C-82C7-4C1D-8327-E5710694410F}" type="sibTrans" cxnId="{CD146A31-C813-4051-B28B-E6AD1CBE4726}">
      <dgm:prSet/>
      <dgm:spPr/>
      <dgm:t>
        <a:bodyPr/>
        <a:lstStyle/>
        <a:p>
          <a:endParaRPr lang="en-US"/>
        </a:p>
      </dgm:t>
    </dgm:pt>
    <dgm:pt modelId="{CEB123ED-CB79-42FB-8388-0B99137CC23B}">
      <dgm:prSet/>
      <dgm:spPr/>
      <dgm:t>
        <a:bodyPr/>
        <a:lstStyle/>
        <a:p>
          <a:r>
            <a:rPr lang="en-GB"/>
            <a:t>Just Culture and psychological safety, what did this really mean?</a:t>
          </a:r>
          <a:endParaRPr lang="en-US"/>
        </a:p>
      </dgm:t>
    </dgm:pt>
    <dgm:pt modelId="{BA9BFE6A-483C-4676-8A3D-7AC8449A5B77}" type="parTrans" cxnId="{CB19CC32-5865-4241-8CAF-C1F6EDD298BE}">
      <dgm:prSet/>
      <dgm:spPr/>
      <dgm:t>
        <a:bodyPr/>
        <a:lstStyle/>
        <a:p>
          <a:endParaRPr lang="en-US"/>
        </a:p>
      </dgm:t>
    </dgm:pt>
    <dgm:pt modelId="{10D1A162-9C25-43D9-8C43-C6F7ED07085B}" type="sibTrans" cxnId="{CB19CC32-5865-4241-8CAF-C1F6EDD298BE}">
      <dgm:prSet/>
      <dgm:spPr/>
      <dgm:t>
        <a:bodyPr/>
        <a:lstStyle/>
        <a:p>
          <a:endParaRPr lang="en-US"/>
        </a:p>
      </dgm:t>
    </dgm:pt>
    <dgm:pt modelId="{1F5B4747-1670-4F51-B428-C95C88AA77C1}">
      <dgm:prSet/>
      <dgm:spPr/>
      <dgm:t>
        <a:bodyPr/>
        <a:lstStyle/>
        <a:p>
          <a:r>
            <a:rPr lang="en-GB"/>
            <a:t>Clinically led decision making; mortality screening, sign off panel, subject experts </a:t>
          </a:r>
          <a:endParaRPr lang="en-US"/>
        </a:p>
      </dgm:t>
    </dgm:pt>
    <dgm:pt modelId="{8FC574F7-143D-4C46-8526-AD73ACCCF696}" type="parTrans" cxnId="{F3A0180A-E229-454A-ACF3-BCCAAD411A16}">
      <dgm:prSet/>
      <dgm:spPr/>
      <dgm:t>
        <a:bodyPr/>
        <a:lstStyle/>
        <a:p>
          <a:endParaRPr lang="en-US"/>
        </a:p>
      </dgm:t>
    </dgm:pt>
    <dgm:pt modelId="{49495F3C-3E6A-40DE-A0BC-959A4422CD2B}" type="sibTrans" cxnId="{F3A0180A-E229-454A-ACF3-BCCAAD411A16}">
      <dgm:prSet/>
      <dgm:spPr/>
      <dgm:t>
        <a:bodyPr/>
        <a:lstStyle/>
        <a:p>
          <a:endParaRPr lang="en-US"/>
        </a:p>
      </dgm:t>
    </dgm:pt>
    <dgm:pt modelId="{1F590FDD-0F57-42D5-9DAE-00F60672ACA4}">
      <dgm:prSet/>
      <dgm:spPr/>
      <dgm:t>
        <a:bodyPr/>
        <a:lstStyle/>
        <a:p>
          <a:r>
            <a:rPr lang="en-GB"/>
            <a:t>Co-production, how to get this right – not a role for everyone</a:t>
          </a:r>
          <a:endParaRPr lang="en-US"/>
        </a:p>
      </dgm:t>
    </dgm:pt>
    <dgm:pt modelId="{B2B5074E-49C4-4E55-872A-9EE21E20F7DE}" type="parTrans" cxnId="{AF6D2387-A939-4BC6-8EE6-3F54E49733F1}">
      <dgm:prSet/>
      <dgm:spPr/>
      <dgm:t>
        <a:bodyPr/>
        <a:lstStyle/>
        <a:p>
          <a:endParaRPr lang="en-US"/>
        </a:p>
      </dgm:t>
    </dgm:pt>
    <dgm:pt modelId="{54FD3C85-E19D-41B1-988D-EE821438304C}" type="sibTrans" cxnId="{AF6D2387-A939-4BC6-8EE6-3F54E49733F1}">
      <dgm:prSet/>
      <dgm:spPr/>
      <dgm:t>
        <a:bodyPr/>
        <a:lstStyle/>
        <a:p>
          <a:endParaRPr lang="en-US"/>
        </a:p>
      </dgm:t>
    </dgm:pt>
    <dgm:pt modelId="{0C9E0EC8-6AEA-41E9-83BC-3C2835BC1557}" type="pres">
      <dgm:prSet presAssocID="{DC03267F-A3E7-47A5-97DF-0A326B2DAD79}" presName="diagram" presStyleCnt="0">
        <dgm:presLayoutVars>
          <dgm:dir/>
          <dgm:resizeHandles val="exact"/>
        </dgm:presLayoutVars>
      </dgm:prSet>
      <dgm:spPr/>
    </dgm:pt>
    <dgm:pt modelId="{6CE741C1-06A1-4242-861D-E453B727691A}" type="pres">
      <dgm:prSet presAssocID="{A6129E84-6363-4E71-964E-7BF4C19E06C8}" presName="node" presStyleLbl="node1" presStyleIdx="0" presStyleCnt="6">
        <dgm:presLayoutVars>
          <dgm:bulletEnabled val="1"/>
        </dgm:presLayoutVars>
      </dgm:prSet>
      <dgm:spPr/>
    </dgm:pt>
    <dgm:pt modelId="{90A17083-431C-4782-BB95-53F391EF60F3}" type="pres">
      <dgm:prSet presAssocID="{E49E6182-6AC2-4C5E-A7DD-139F7FC46F94}" presName="sibTrans" presStyleCnt="0"/>
      <dgm:spPr/>
    </dgm:pt>
    <dgm:pt modelId="{40E130A7-8B7C-480A-B0FC-04903C64861A}" type="pres">
      <dgm:prSet presAssocID="{EDBE09BC-F8A9-49FF-977F-1409D8D6FD1E}" presName="node" presStyleLbl="node1" presStyleIdx="1" presStyleCnt="6">
        <dgm:presLayoutVars>
          <dgm:bulletEnabled val="1"/>
        </dgm:presLayoutVars>
      </dgm:prSet>
      <dgm:spPr/>
    </dgm:pt>
    <dgm:pt modelId="{DA88C65E-2CCD-44F1-BD19-4D033E16BA9F}" type="pres">
      <dgm:prSet presAssocID="{A88BE55B-2AE5-4DFA-960C-9D101E1B7453}" presName="sibTrans" presStyleCnt="0"/>
      <dgm:spPr/>
    </dgm:pt>
    <dgm:pt modelId="{104A6684-4B67-4E5C-8FB8-1FDA57E39591}" type="pres">
      <dgm:prSet presAssocID="{3F619CE2-E633-4DD8-8E8A-55BCC7A66F4B}" presName="node" presStyleLbl="node1" presStyleIdx="2" presStyleCnt="6">
        <dgm:presLayoutVars>
          <dgm:bulletEnabled val="1"/>
        </dgm:presLayoutVars>
      </dgm:prSet>
      <dgm:spPr/>
    </dgm:pt>
    <dgm:pt modelId="{C14DD92E-8168-4F3D-AD6F-3917344E6415}" type="pres">
      <dgm:prSet presAssocID="{348A127C-82C7-4C1D-8327-E5710694410F}" presName="sibTrans" presStyleCnt="0"/>
      <dgm:spPr/>
    </dgm:pt>
    <dgm:pt modelId="{94AD59FE-F22C-45A1-93DE-5FDBFDC07FBC}" type="pres">
      <dgm:prSet presAssocID="{CEB123ED-CB79-42FB-8388-0B99137CC23B}" presName="node" presStyleLbl="node1" presStyleIdx="3" presStyleCnt="6">
        <dgm:presLayoutVars>
          <dgm:bulletEnabled val="1"/>
        </dgm:presLayoutVars>
      </dgm:prSet>
      <dgm:spPr/>
    </dgm:pt>
    <dgm:pt modelId="{06BE458E-D3C1-45F6-8481-B2F8297F45A3}" type="pres">
      <dgm:prSet presAssocID="{10D1A162-9C25-43D9-8C43-C6F7ED07085B}" presName="sibTrans" presStyleCnt="0"/>
      <dgm:spPr/>
    </dgm:pt>
    <dgm:pt modelId="{0750264F-1D64-45C2-B91B-EE191EF44861}" type="pres">
      <dgm:prSet presAssocID="{1F5B4747-1670-4F51-B428-C95C88AA77C1}" presName="node" presStyleLbl="node1" presStyleIdx="4" presStyleCnt="6">
        <dgm:presLayoutVars>
          <dgm:bulletEnabled val="1"/>
        </dgm:presLayoutVars>
      </dgm:prSet>
      <dgm:spPr/>
    </dgm:pt>
    <dgm:pt modelId="{8B91B69A-2FA5-4078-BA55-637AA2D95F31}" type="pres">
      <dgm:prSet presAssocID="{49495F3C-3E6A-40DE-A0BC-959A4422CD2B}" presName="sibTrans" presStyleCnt="0"/>
      <dgm:spPr/>
    </dgm:pt>
    <dgm:pt modelId="{6AD46DCC-5D58-4476-B0E3-AD5A829F42D2}" type="pres">
      <dgm:prSet presAssocID="{1F590FDD-0F57-42D5-9DAE-00F60672ACA4}" presName="node" presStyleLbl="node1" presStyleIdx="5" presStyleCnt="6">
        <dgm:presLayoutVars>
          <dgm:bulletEnabled val="1"/>
        </dgm:presLayoutVars>
      </dgm:prSet>
      <dgm:spPr/>
    </dgm:pt>
  </dgm:ptLst>
  <dgm:cxnLst>
    <dgm:cxn modelId="{F3A0180A-E229-454A-ACF3-BCCAAD411A16}" srcId="{DC03267F-A3E7-47A5-97DF-0A326B2DAD79}" destId="{1F5B4747-1670-4F51-B428-C95C88AA77C1}" srcOrd="4" destOrd="0" parTransId="{8FC574F7-143D-4C46-8526-AD73ACCCF696}" sibTransId="{49495F3C-3E6A-40DE-A0BC-959A4422CD2B}"/>
    <dgm:cxn modelId="{F297D523-3301-47B5-AB46-808C65F09E69}" srcId="{DC03267F-A3E7-47A5-97DF-0A326B2DAD79}" destId="{EDBE09BC-F8A9-49FF-977F-1409D8D6FD1E}" srcOrd="1" destOrd="0" parTransId="{C8DB85CB-ECDF-44F9-AEF1-1A51BC9EF96B}" sibTransId="{A88BE55B-2AE5-4DFA-960C-9D101E1B7453}"/>
    <dgm:cxn modelId="{34849225-26C7-4008-8B4A-787FA89209F8}" type="presOf" srcId="{EDBE09BC-F8A9-49FF-977F-1409D8D6FD1E}" destId="{40E130A7-8B7C-480A-B0FC-04903C64861A}" srcOrd="0" destOrd="0" presId="urn:microsoft.com/office/officeart/2005/8/layout/default"/>
    <dgm:cxn modelId="{CD146A31-C813-4051-B28B-E6AD1CBE4726}" srcId="{DC03267F-A3E7-47A5-97DF-0A326B2DAD79}" destId="{3F619CE2-E633-4DD8-8E8A-55BCC7A66F4B}" srcOrd="2" destOrd="0" parTransId="{02EA01FE-2ED5-4D91-92CA-BAAFEE28C5B8}" sibTransId="{348A127C-82C7-4C1D-8327-E5710694410F}"/>
    <dgm:cxn modelId="{CB19CC32-5865-4241-8CAF-C1F6EDD298BE}" srcId="{DC03267F-A3E7-47A5-97DF-0A326B2DAD79}" destId="{CEB123ED-CB79-42FB-8388-0B99137CC23B}" srcOrd="3" destOrd="0" parTransId="{BA9BFE6A-483C-4676-8A3D-7AC8449A5B77}" sibTransId="{10D1A162-9C25-43D9-8C43-C6F7ED07085B}"/>
    <dgm:cxn modelId="{D7EB3438-1D48-4B11-9EF7-24C9D6F75D26}" type="presOf" srcId="{1F5B4747-1670-4F51-B428-C95C88AA77C1}" destId="{0750264F-1D64-45C2-B91B-EE191EF44861}" srcOrd="0" destOrd="0" presId="urn:microsoft.com/office/officeart/2005/8/layout/default"/>
    <dgm:cxn modelId="{7425CB63-47CA-43E1-A411-87EBEF44A981}" type="presOf" srcId="{DC03267F-A3E7-47A5-97DF-0A326B2DAD79}" destId="{0C9E0EC8-6AEA-41E9-83BC-3C2835BC1557}" srcOrd="0" destOrd="0" presId="urn:microsoft.com/office/officeart/2005/8/layout/default"/>
    <dgm:cxn modelId="{3CB59654-E9FA-406D-8C21-C7E3CB050505}" srcId="{DC03267F-A3E7-47A5-97DF-0A326B2DAD79}" destId="{A6129E84-6363-4E71-964E-7BF4C19E06C8}" srcOrd="0" destOrd="0" parTransId="{4D9AB10B-E86E-4C00-B8FF-16F1827A16C8}" sibTransId="{E49E6182-6AC2-4C5E-A7DD-139F7FC46F94}"/>
    <dgm:cxn modelId="{AF6D2387-A939-4BC6-8EE6-3F54E49733F1}" srcId="{DC03267F-A3E7-47A5-97DF-0A326B2DAD79}" destId="{1F590FDD-0F57-42D5-9DAE-00F60672ACA4}" srcOrd="5" destOrd="0" parTransId="{B2B5074E-49C4-4E55-872A-9EE21E20F7DE}" sibTransId="{54FD3C85-E19D-41B1-988D-EE821438304C}"/>
    <dgm:cxn modelId="{DC74CE89-7CC6-4178-BB9B-DC7C20E7D56D}" type="presOf" srcId="{3F619CE2-E633-4DD8-8E8A-55BCC7A66F4B}" destId="{104A6684-4B67-4E5C-8FB8-1FDA57E39591}" srcOrd="0" destOrd="0" presId="urn:microsoft.com/office/officeart/2005/8/layout/default"/>
    <dgm:cxn modelId="{F0F6C8C3-0038-4C52-9B54-1A35A6DC722C}" type="presOf" srcId="{CEB123ED-CB79-42FB-8388-0B99137CC23B}" destId="{94AD59FE-F22C-45A1-93DE-5FDBFDC07FBC}" srcOrd="0" destOrd="0" presId="urn:microsoft.com/office/officeart/2005/8/layout/default"/>
    <dgm:cxn modelId="{751244D7-84BF-46EC-BA16-0DBF9750432D}" type="presOf" srcId="{1F590FDD-0F57-42D5-9DAE-00F60672ACA4}" destId="{6AD46DCC-5D58-4476-B0E3-AD5A829F42D2}" srcOrd="0" destOrd="0" presId="urn:microsoft.com/office/officeart/2005/8/layout/default"/>
    <dgm:cxn modelId="{034F14E1-A285-4CAA-98A4-CAD1226ED6E7}" type="presOf" srcId="{A6129E84-6363-4E71-964E-7BF4C19E06C8}" destId="{6CE741C1-06A1-4242-861D-E453B727691A}" srcOrd="0" destOrd="0" presId="urn:microsoft.com/office/officeart/2005/8/layout/default"/>
    <dgm:cxn modelId="{325FDA0B-6A0E-4346-B9F5-5292241DC70A}" type="presParOf" srcId="{0C9E0EC8-6AEA-41E9-83BC-3C2835BC1557}" destId="{6CE741C1-06A1-4242-861D-E453B727691A}" srcOrd="0" destOrd="0" presId="urn:microsoft.com/office/officeart/2005/8/layout/default"/>
    <dgm:cxn modelId="{C94EAE13-D792-45E4-AAFC-3A67547776DF}" type="presParOf" srcId="{0C9E0EC8-6AEA-41E9-83BC-3C2835BC1557}" destId="{90A17083-431C-4782-BB95-53F391EF60F3}" srcOrd="1" destOrd="0" presId="urn:microsoft.com/office/officeart/2005/8/layout/default"/>
    <dgm:cxn modelId="{CD4591AF-D625-4B3D-9E42-AF08DFFBA898}" type="presParOf" srcId="{0C9E0EC8-6AEA-41E9-83BC-3C2835BC1557}" destId="{40E130A7-8B7C-480A-B0FC-04903C64861A}" srcOrd="2" destOrd="0" presId="urn:microsoft.com/office/officeart/2005/8/layout/default"/>
    <dgm:cxn modelId="{5122AA31-BAB7-44E1-9791-A231C1C05D52}" type="presParOf" srcId="{0C9E0EC8-6AEA-41E9-83BC-3C2835BC1557}" destId="{DA88C65E-2CCD-44F1-BD19-4D033E16BA9F}" srcOrd="3" destOrd="0" presId="urn:microsoft.com/office/officeart/2005/8/layout/default"/>
    <dgm:cxn modelId="{5E20260C-F79A-4ABD-BE3D-127DDE2B012B}" type="presParOf" srcId="{0C9E0EC8-6AEA-41E9-83BC-3C2835BC1557}" destId="{104A6684-4B67-4E5C-8FB8-1FDA57E39591}" srcOrd="4" destOrd="0" presId="urn:microsoft.com/office/officeart/2005/8/layout/default"/>
    <dgm:cxn modelId="{CEDE1B61-78B9-4E11-84D6-EE088440F130}" type="presParOf" srcId="{0C9E0EC8-6AEA-41E9-83BC-3C2835BC1557}" destId="{C14DD92E-8168-4F3D-AD6F-3917344E6415}" srcOrd="5" destOrd="0" presId="urn:microsoft.com/office/officeart/2005/8/layout/default"/>
    <dgm:cxn modelId="{EDB3AE52-7045-4C74-AE65-2B79BA1BC04F}" type="presParOf" srcId="{0C9E0EC8-6AEA-41E9-83BC-3C2835BC1557}" destId="{94AD59FE-F22C-45A1-93DE-5FDBFDC07FBC}" srcOrd="6" destOrd="0" presId="urn:microsoft.com/office/officeart/2005/8/layout/default"/>
    <dgm:cxn modelId="{45792FF6-8C21-4354-9BAD-3E5BE8FD84A8}" type="presParOf" srcId="{0C9E0EC8-6AEA-41E9-83BC-3C2835BC1557}" destId="{06BE458E-D3C1-45F6-8481-B2F8297F45A3}" srcOrd="7" destOrd="0" presId="urn:microsoft.com/office/officeart/2005/8/layout/default"/>
    <dgm:cxn modelId="{09F4CE29-6FC3-4954-9C8D-2BBD2032FEEE}" type="presParOf" srcId="{0C9E0EC8-6AEA-41E9-83BC-3C2835BC1557}" destId="{0750264F-1D64-45C2-B91B-EE191EF44861}" srcOrd="8" destOrd="0" presId="urn:microsoft.com/office/officeart/2005/8/layout/default"/>
    <dgm:cxn modelId="{EA7B408A-A7A5-4B81-82C5-F3B507344F77}" type="presParOf" srcId="{0C9E0EC8-6AEA-41E9-83BC-3C2835BC1557}" destId="{8B91B69A-2FA5-4078-BA55-637AA2D95F31}" srcOrd="9" destOrd="0" presId="urn:microsoft.com/office/officeart/2005/8/layout/default"/>
    <dgm:cxn modelId="{E319C13F-3E76-453C-B311-CD1AA98FAFDF}" type="presParOf" srcId="{0C9E0EC8-6AEA-41E9-83BC-3C2835BC1557}" destId="{6AD46DCC-5D58-4476-B0E3-AD5A829F42D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19AAA1-71FC-4B16-8E6C-3C45BC1EB512}" type="doc">
      <dgm:prSet loTypeId="urn:microsoft.com/office/officeart/2005/8/layout/bProcess4" loCatId="process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9F596A6A-1B8F-4F51-9D20-356529E3E246}">
      <dgm:prSet/>
      <dgm:spPr/>
      <dgm:t>
        <a:bodyPr/>
        <a:lstStyle/>
        <a:p>
          <a:r>
            <a:rPr lang="en-GB"/>
            <a:t>Did we have the right priorities?</a:t>
          </a:r>
          <a:endParaRPr lang="en-US"/>
        </a:p>
      </dgm:t>
    </dgm:pt>
    <dgm:pt modelId="{21A87D5E-5873-4E1C-8D0A-CB44585CB9C3}" type="parTrans" cxnId="{1041F4C2-E2F5-43DB-9C62-7A977D1A0DA3}">
      <dgm:prSet/>
      <dgm:spPr/>
      <dgm:t>
        <a:bodyPr/>
        <a:lstStyle/>
        <a:p>
          <a:endParaRPr lang="en-US"/>
        </a:p>
      </dgm:t>
    </dgm:pt>
    <dgm:pt modelId="{D3AA5EE8-DF33-450D-93DD-7839D2A097EC}" type="sibTrans" cxnId="{1041F4C2-E2F5-43DB-9C62-7A977D1A0DA3}">
      <dgm:prSet/>
      <dgm:spPr/>
      <dgm:t>
        <a:bodyPr/>
        <a:lstStyle/>
        <a:p>
          <a:endParaRPr lang="en-US"/>
        </a:p>
      </dgm:t>
    </dgm:pt>
    <dgm:pt modelId="{01795BDF-C8D9-44B1-8E99-0136871406DA}">
      <dgm:prSet/>
      <dgm:spPr/>
      <dgm:t>
        <a:bodyPr/>
        <a:lstStyle/>
        <a:p>
          <a:r>
            <a:rPr lang="en-GB"/>
            <a:t>What was the impact on safety, was it making a difference?</a:t>
          </a:r>
          <a:endParaRPr lang="en-US"/>
        </a:p>
      </dgm:t>
    </dgm:pt>
    <dgm:pt modelId="{4298149E-F5D9-4703-BDCB-EA201461AD5B}" type="parTrans" cxnId="{A4AEE185-22F4-440E-A1C3-A6F2994B6E4C}">
      <dgm:prSet/>
      <dgm:spPr/>
      <dgm:t>
        <a:bodyPr/>
        <a:lstStyle/>
        <a:p>
          <a:endParaRPr lang="en-US"/>
        </a:p>
      </dgm:t>
    </dgm:pt>
    <dgm:pt modelId="{92EBDA51-84B4-42D0-A760-3EBC466CF773}" type="sibTrans" cxnId="{A4AEE185-22F4-440E-A1C3-A6F2994B6E4C}">
      <dgm:prSet/>
      <dgm:spPr/>
      <dgm:t>
        <a:bodyPr/>
        <a:lstStyle/>
        <a:p>
          <a:endParaRPr lang="en-US"/>
        </a:p>
      </dgm:t>
    </dgm:pt>
    <dgm:pt modelId="{130FA14C-5D96-4B40-A935-0962371FB6B0}">
      <dgm:prSet/>
      <dgm:spPr/>
      <dgm:t>
        <a:bodyPr/>
        <a:lstStyle/>
        <a:p>
          <a:r>
            <a:rPr lang="en-GB"/>
            <a:t>What was the impact on the review team?</a:t>
          </a:r>
          <a:endParaRPr lang="en-US"/>
        </a:p>
      </dgm:t>
    </dgm:pt>
    <dgm:pt modelId="{4F3529D0-E5B8-4E80-A449-749DA8EA9950}" type="parTrans" cxnId="{542D3C1A-2ABC-439B-A905-CC987024B1BD}">
      <dgm:prSet/>
      <dgm:spPr/>
      <dgm:t>
        <a:bodyPr/>
        <a:lstStyle/>
        <a:p>
          <a:endParaRPr lang="en-US"/>
        </a:p>
      </dgm:t>
    </dgm:pt>
    <dgm:pt modelId="{1AF6002D-4EA8-4CE2-8A82-95D54EB5BDCE}" type="sibTrans" cxnId="{542D3C1A-2ABC-439B-A905-CC987024B1BD}">
      <dgm:prSet/>
      <dgm:spPr/>
      <dgm:t>
        <a:bodyPr/>
        <a:lstStyle/>
        <a:p>
          <a:endParaRPr lang="en-US"/>
        </a:p>
      </dgm:t>
    </dgm:pt>
    <dgm:pt modelId="{68A66B4E-E37E-4DE0-B9D8-82EA2DE73E47}">
      <dgm:prSet/>
      <dgm:spPr/>
      <dgm:t>
        <a:bodyPr/>
        <a:lstStyle/>
        <a:p>
          <a:r>
            <a:rPr lang="en-GB"/>
            <a:t>What was the impact on families?</a:t>
          </a:r>
          <a:endParaRPr lang="en-US"/>
        </a:p>
      </dgm:t>
    </dgm:pt>
    <dgm:pt modelId="{BDF062BB-F9A6-45CD-BC96-5EF766460167}" type="parTrans" cxnId="{07C4B096-DF6B-44F4-BFDA-E52EC2ED6F30}">
      <dgm:prSet/>
      <dgm:spPr/>
      <dgm:t>
        <a:bodyPr/>
        <a:lstStyle/>
        <a:p>
          <a:endParaRPr lang="en-US"/>
        </a:p>
      </dgm:t>
    </dgm:pt>
    <dgm:pt modelId="{458309A9-750D-4353-B368-9909D16953C3}" type="sibTrans" cxnId="{07C4B096-DF6B-44F4-BFDA-E52EC2ED6F30}">
      <dgm:prSet/>
      <dgm:spPr/>
      <dgm:t>
        <a:bodyPr/>
        <a:lstStyle/>
        <a:p>
          <a:endParaRPr lang="en-US"/>
        </a:p>
      </dgm:t>
    </dgm:pt>
    <dgm:pt modelId="{6B701020-EDCB-4CDB-ABF4-E635746A57C1}">
      <dgm:prSet/>
      <dgm:spPr/>
      <dgm:t>
        <a:bodyPr/>
        <a:lstStyle/>
        <a:p>
          <a:r>
            <a:rPr lang="en-GB"/>
            <a:t>What was the impact on staff? Did we have the right priorities?</a:t>
          </a:r>
          <a:endParaRPr lang="en-US"/>
        </a:p>
      </dgm:t>
    </dgm:pt>
    <dgm:pt modelId="{381A00F8-7FEE-40AC-8C11-8020ABC1D496}" type="parTrans" cxnId="{5DC2149C-CDB5-49C9-9C56-102FFEF1C113}">
      <dgm:prSet/>
      <dgm:spPr/>
      <dgm:t>
        <a:bodyPr/>
        <a:lstStyle/>
        <a:p>
          <a:endParaRPr lang="en-US"/>
        </a:p>
      </dgm:t>
    </dgm:pt>
    <dgm:pt modelId="{8F6CFDD0-8ED7-41AF-81CC-679DC5A988AB}" type="sibTrans" cxnId="{5DC2149C-CDB5-49C9-9C56-102FFEF1C113}">
      <dgm:prSet/>
      <dgm:spPr/>
      <dgm:t>
        <a:bodyPr/>
        <a:lstStyle/>
        <a:p>
          <a:endParaRPr lang="en-US"/>
        </a:p>
      </dgm:t>
    </dgm:pt>
    <dgm:pt modelId="{D586F5C6-B528-47F1-A546-492636513C2A}">
      <dgm:prSet/>
      <dgm:spPr/>
      <dgm:t>
        <a:bodyPr/>
        <a:lstStyle/>
        <a:p>
          <a:r>
            <a:rPr lang="en-GB"/>
            <a:t>What was the impact on safety, was it making a difference?</a:t>
          </a:r>
          <a:endParaRPr lang="en-US"/>
        </a:p>
      </dgm:t>
    </dgm:pt>
    <dgm:pt modelId="{8222BC35-1640-429F-812D-F19DC10EB4DA}" type="parTrans" cxnId="{07573EB5-10EC-4FA4-94A4-0AD0AF99AE41}">
      <dgm:prSet/>
      <dgm:spPr/>
      <dgm:t>
        <a:bodyPr/>
        <a:lstStyle/>
        <a:p>
          <a:endParaRPr lang="en-US"/>
        </a:p>
      </dgm:t>
    </dgm:pt>
    <dgm:pt modelId="{F9C9B504-1C74-456D-B49D-FE1AD6800FD8}" type="sibTrans" cxnId="{07573EB5-10EC-4FA4-94A4-0AD0AF99AE41}">
      <dgm:prSet/>
      <dgm:spPr/>
      <dgm:t>
        <a:bodyPr/>
        <a:lstStyle/>
        <a:p>
          <a:endParaRPr lang="en-US"/>
        </a:p>
      </dgm:t>
    </dgm:pt>
    <dgm:pt modelId="{B31E9E8D-4750-455C-B2D2-F81DBD6BDB98}">
      <dgm:prSet/>
      <dgm:spPr/>
      <dgm:t>
        <a:bodyPr/>
        <a:lstStyle/>
        <a:p>
          <a:r>
            <a:rPr lang="en-GB"/>
            <a:t>What was the impact on the review team?</a:t>
          </a:r>
          <a:endParaRPr lang="en-US"/>
        </a:p>
      </dgm:t>
    </dgm:pt>
    <dgm:pt modelId="{9AC0E80A-8A15-4A8D-8D39-E4CE345F5946}" type="parTrans" cxnId="{5C0EA13C-336B-4749-807F-E6F15D4690B3}">
      <dgm:prSet/>
      <dgm:spPr/>
      <dgm:t>
        <a:bodyPr/>
        <a:lstStyle/>
        <a:p>
          <a:endParaRPr lang="en-US"/>
        </a:p>
      </dgm:t>
    </dgm:pt>
    <dgm:pt modelId="{5FC54577-F0AA-4F84-8EBF-3D2D964CF870}" type="sibTrans" cxnId="{5C0EA13C-336B-4749-807F-E6F15D4690B3}">
      <dgm:prSet/>
      <dgm:spPr/>
      <dgm:t>
        <a:bodyPr/>
        <a:lstStyle/>
        <a:p>
          <a:endParaRPr lang="en-US"/>
        </a:p>
      </dgm:t>
    </dgm:pt>
    <dgm:pt modelId="{98D030C8-C0AD-46A8-B14B-A7812BFFF8C8}">
      <dgm:prSet/>
      <dgm:spPr/>
      <dgm:t>
        <a:bodyPr/>
        <a:lstStyle/>
        <a:p>
          <a:r>
            <a:rPr lang="en-GB"/>
            <a:t>What was the impact on families?</a:t>
          </a:r>
          <a:endParaRPr lang="en-US"/>
        </a:p>
      </dgm:t>
    </dgm:pt>
    <dgm:pt modelId="{06EA21E2-04F1-4B48-ABF2-8D5BD9B980B1}" type="parTrans" cxnId="{CF2B9AA5-8799-42D4-9656-38853545C27E}">
      <dgm:prSet/>
      <dgm:spPr/>
      <dgm:t>
        <a:bodyPr/>
        <a:lstStyle/>
        <a:p>
          <a:endParaRPr lang="en-US"/>
        </a:p>
      </dgm:t>
    </dgm:pt>
    <dgm:pt modelId="{20E30083-F178-4D9E-8163-260300084B78}" type="sibTrans" cxnId="{CF2B9AA5-8799-42D4-9656-38853545C27E}">
      <dgm:prSet/>
      <dgm:spPr/>
      <dgm:t>
        <a:bodyPr/>
        <a:lstStyle/>
        <a:p>
          <a:endParaRPr lang="en-US"/>
        </a:p>
      </dgm:t>
    </dgm:pt>
    <dgm:pt modelId="{7B7D027D-5319-40D9-91E1-0F66474B5619}">
      <dgm:prSet/>
      <dgm:spPr/>
      <dgm:t>
        <a:bodyPr/>
        <a:lstStyle/>
        <a:p>
          <a:r>
            <a:rPr lang="en-GB"/>
            <a:t>What was the impact on staff?</a:t>
          </a:r>
          <a:endParaRPr lang="en-US"/>
        </a:p>
      </dgm:t>
    </dgm:pt>
    <dgm:pt modelId="{845A009A-FCB2-47B3-9627-E1E9535F796B}" type="parTrans" cxnId="{2B4115A6-30A4-4C68-97BA-00E907A9A45A}">
      <dgm:prSet/>
      <dgm:spPr/>
      <dgm:t>
        <a:bodyPr/>
        <a:lstStyle/>
        <a:p>
          <a:endParaRPr lang="en-US"/>
        </a:p>
      </dgm:t>
    </dgm:pt>
    <dgm:pt modelId="{A418F4DD-EF0A-4220-B792-27C64F7E88B1}" type="sibTrans" cxnId="{2B4115A6-30A4-4C68-97BA-00E907A9A45A}">
      <dgm:prSet/>
      <dgm:spPr/>
      <dgm:t>
        <a:bodyPr/>
        <a:lstStyle/>
        <a:p>
          <a:endParaRPr lang="en-US"/>
        </a:p>
      </dgm:t>
    </dgm:pt>
    <dgm:pt modelId="{E0A7614B-45FD-4F2D-9C42-BA4B2EFB1EBC}" type="pres">
      <dgm:prSet presAssocID="{B419AAA1-71FC-4B16-8E6C-3C45BC1EB512}" presName="Name0" presStyleCnt="0">
        <dgm:presLayoutVars>
          <dgm:dir/>
          <dgm:resizeHandles/>
        </dgm:presLayoutVars>
      </dgm:prSet>
      <dgm:spPr/>
    </dgm:pt>
    <dgm:pt modelId="{1965C449-88C9-4948-9818-89F2A58A39DE}" type="pres">
      <dgm:prSet presAssocID="{9F596A6A-1B8F-4F51-9D20-356529E3E246}" presName="compNode" presStyleCnt="0"/>
      <dgm:spPr/>
    </dgm:pt>
    <dgm:pt modelId="{511F948B-A084-4857-9087-DA2F6BADBC26}" type="pres">
      <dgm:prSet presAssocID="{9F596A6A-1B8F-4F51-9D20-356529E3E246}" presName="dummyConnPt" presStyleCnt="0"/>
      <dgm:spPr/>
    </dgm:pt>
    <dgm:pt modelId="{E3954355-E06D-467C-B5F5-A8AB65A23FB7}" type="pres">
      <dgm:prSet presAssocID="{9F596A6A-1B8F-4F51-9D20-356529E3E246}" presName="node" presStyleLbl="node1" presStyleIdx="0" presStyleCnt="9">
        <dgm:presLayoutVars>
          <dgm:bulletEnabled val="1"/>
        </dgm:presLayoutVars>
      </dgm:prSet>
      <dgm:spPr/>
    </dgm:pt>
    <dgm:pt modelId="{814F9A45-1BB6-4279-A0DB-F6EFA1620F2A}" type="pres">
      <dgm:prSet presAssocID="{D3AA5EE8-DF33-450D-93DD-7839D2A097EC}" presName="sibTrans" presStyleLbl="bgSibTrans2D1" presStyleIdx="0" presStyleCnt="8"/>
      <dgm:spPr/>
    </dgm:pt>
    <dgm:pt modelId="{808AA9A7-1C38-4130-9708-4E3740B86A65}" type="pres">
      <dgm:prSet presAssocID="{01795BDF-C8D9-44B1-8E99-0136871406DA}" presName="compNode" presStyleCnt="0"/>
      <dgm:spPr/>
    </dgm:pt>
    <dgm:pt modelId="{D037A742-FF93-43F1-8649-CA682B0EA9F5}" type="pres">
      <dgm:prSet presAssocID="{01795BDF-C8D9-44B1-8E99-0136871406DA}" presName="dummyConnPt" presStyleCnt="0"/>
      <dgm:spPr/>
    </dgm:pt>
    <dgm:pt modelId="{5133F833-8273-49A1-BA1B-263283679AB3}" type="pres">
      <dgm:prSet presAssocID="{01795BDF-C8D9-44B1-8E99-0136871406DA}" presName="node" presStyleLbl="node1" presStyleIdx="1" presStyleCnt="9">
        <dgm:presLayoutVars>
          <dgm:bulletEnabled val="1"/>
        </dgm:presLayoutVars>
      </dgm:prSet>
      <dgm:spPr/>
    </dgm:pt>
    <dgm:pt modelId="{051C1269-C09E-45B3-8E2A-69922D0B7DCC}" type="pres">
      <dgm:prSet presAssocID="{92EBDA51-84B4-42D0-A760-3EBC466CF773}" presName="sibTrans" presStyleLbl="bgSibTrans2D1" presStyleIdx="1" presStyleCnt="8"/>
      <dgm:spPr/>
    </dgm:pt>
    <dgm:pt modelId="{4A76CE03-8759-491C-82C3-E6118C4B35EF}" type="pres">
      <dgm:prSet presAssocID="{130FA14C-5D96-4B40-A935-0962371FB6B0}" presName="compNode" presStyleCnt="0"/>
      <dgm:spPr/>
    </dgm:pt>
    <dgm:pt modelId="{79E40FCE-57DC-4169-875B-6617195F9147}" type="pres">
      <dgm:prSet presAssocID="{130FA14C-5D96-4B40-A935-0962371FB6B0}" presName="dummyConnPt" presStyleCnt="0"/>
      <dgm:spPr/>
    </dgm:pt>
    <dgm:pt modelId="{E6931844-AEB6-4E49-81E8-0CD601683E49}" type="pres">
      <dgm:prSet presAssocID="{130FA14C-5D96-4B40-A935-0962371FB6B0}" presName="node" presStyleLbl="node1" presStyleIdx="2" presStyleCnt="9">
        <dgm:presLayoutVars>
          <dgm:bulletEnabled val="1"/>
        </dgm:presLayoutVars>
      </dgm:prSet>
      <dgm:spPr/>
    </dgm:pt>
    <dgm:pt modelId="{EFE3D5F7-2246-40B6-937C-3AAE3360F3FA}" type="pres">
      <dgm:prSet presAssocID="{1AF6002D-4EA8-4CE2-8A82-95D54EB5BDCE}" presName="sibTrans" presStyleLbl="bgSibTrans2D1" presStyleIdx="2" presStyleCnt="8"/>
      <dgm:spPr/>
    </dgm:pt>
    <dgm:pt modelId="{2D37C96C-EEC6-4002-9B50-06F15C877F04}" type="pres">
      <dgm:prSet presAssocID="{68A66B4E-E37E-4DE0-B9D8-82EA2DE73E47}" presName="compNode" presStyleCnt="0"/>
      <dgm:spPr/>
    </dgm:pt>
    <dgm:pt modelId="{4D1C96D6-E32C-4EF0-8851-D78EEDC6944D}" type="pres">
      <dgm:prSet presAssocID="{68A66B4E-E37E-4DE0-B9D8-82EA2DE73E47}" presName="dummyConnPt" presStyleCnt="0"/>
      <dgm:spPr/>
    </dgm:pt>
    <dgm:pt modelId="{63B89189-E7E4-4CD8-9B20-5863D978BC0A}" type="pres">
      <dgm:prSet presAssocID="{68A66B4E-E37E-4DE0-B9D8-82EA2DE73E47}" presName="node" presStyleLbl="node1" presStyleIdx="3" presStyleCnt="9">
        <dgm:presLayoutVars>
          <dgm:bulletEnabled val="1"/>
        </dgm:presLayoutVars>
      </dgm:prSet>
      <dgm:spPr/>
    </dgm:pt>
    <dgm:pt modelId="{CC283A21-EEAD-4A50-8E58-B07F4803CECB}" type="pres">
      <dgm:prSet presAssocID="{458309A9-750D-4353-B368-9909D16953C3}" presName="sibTrans" presStyleLbl="bgSibTrans2D1" presStyleIdx="3" presStyleCnt="8"/>
      <dgm:spPr/>
    </dgm:pt>
    <dgm:pt modelId="{0C4BD479-A0B9-4815-BA1D-E60A2A1AA5B0}" type="pres">
      <dgm:prSet presAssocID="{6B701020-EDCB-4CDB-ABF4-E635746A57C1}" presName="compNode" presStyleCnt="0"/>
      <dgm:spPr/>
    </dgm:pt>
    <dgm:pt modelId="{5BFC79D2-F8A5-47F9-9ACD-4FE8D49652B8}" type="pres">
      <dgm:prSet presAssocID="{6B701020-EDCB-4CDB-ABF4-E635746A57C1}" presName="dummyConnPt" presStyleCnt="0"/>
      <dgm:spPr/>
    </dgm:pt>
    <dgm:pt modelId="{1A240EDE-AC32-4B91-B245-417CA8E93E90}" type="pres">
      <dgm:prSet presAssocID="{6B701020-EDCB-4CDB-ABF4-E635746A57C1}" presName="node" presStyleLbl="node1" presStyleIdx="4" presStyleCnt="9">
        <dgm:presLayoutVars>
          <dgm:bulletEnabled val="1"/>
        </dgm:presLayoutVars>
      </dgm:prSet>
      <dgm:spPr/>
    </dgm:pt>
    <dgm:pt modelId="{A22CFCFF-CB40-4776-A42B-E5173DF270CE}" type="pres">
      <dgm:prSet presAssocID="{8F6CFDD0-8ED7-41AF-81CC-679DC5A988AB}" presName="sibTrans" presStyleLbl="bgSibTrans2D1" presStyleIdx="4" presStyleCnt="8"/>
      <dgm:spPr/>
    </dgm:pt>
    <dgm:pt modelId="{99AD795B-A382-4F51-9D5C-CAA325EFEC65}" type="pres">
      <dgm:prSet presAssocID="{D586F5C6-B528-47F1-A546-492636513C2A}" presName="compNode" presStyleCnt="0"/>
      <dgm:spPr/>
    </dgm:pt>
    <dgm:pt modelId="{EA50EE0A-CA32-4A03-8599-BA990A75AA6F}" type="pres">
      <dgm:prSet presAssocID="{D586F5C6-B528-47F1-A546-492636513C2A}" presName="dummyConnPt" presStyleCnt="0"/>
      <dgm:spPr/>
    </dgm:pt>
    <dgm:pt modelId="{32A9CB05-269E-45F1-BEC0-4051C01EEDF6}" type="pres">
      <dgm:prSet presAssocID="{D586F5C6-B528-47F1-A546-492636513C2A}" presName="node" presStyleLbl="node1" presStyleIdx="5" presStyleCnt="9">
        <dgm:presLayoutVars>
          <dgm:bulletEnabled val="1"/>
        </dgm:presLayoutVars>
      </dgm:prSet>
      <dgm:spPr/>
    </dgm:pt>
    <dgm:pt modelId="{829A9FBC-4F95-4159-AB59-3F1386660DEC}" type="pres">
      <dgm:prSet presAssocID="{F9C9B504-1C74-456D-B49D-FE1AD6800FD8}" presName="sibTrans" presStyleLbl="bgSibTrans2D1" presStyleIdx="5" presStyleCnt="8"/>
      <dgm:spPr/>
    </dgm:pt>
    <dgm:pt modelId="{0AC34F1D-ADA2-40C3-AA81-441C8BCD8E7B}" type="pres">
      <dgm:prSet presAssocID="{B31E9E8D-4750-455C-B2D2-F81DBD6BDB98}" presName="compNode" presStyleCnt="0"/>
      <dgm:spPr/>
    </dgm:pt>
    <dgm:pt modelId="{BD3DEA99-2806-419A-B6DB-BA6506F1E291}" type="pres">
      <dgm:prSet presAssocID="{B31E9E8D-4750-455C-B2D2-F81DBD6BDB98}" presName="dummyConnPt" presStyleCnt="0"/>
      <dgm:spPr/>
    </dgm:pt>
    <dgm:pt modelId="{0FACCF2B-AD0B-4C33-B066-13182556060D}" type="pres">
      <dgm:prSet presAssocID="{B31E9E8D-4750-455C-B2D2-F81DBD6BDB98}" presName="node" presStyleLbl="node1" presStyleIdx="6" presStyleCnt="9">
        <dgm:presLayoutVars>
          <dgm:bulletEnabled val="1"/>
        </dgm:presLayoutVars>
      </dgm:prSet>
      <dgm:spPr/>
    </dgm:pt>
    <dgm:pt modelId="{F1780618-39DC-45EA-BC70-D1D5B21C7C47}" type="pres">
      <dgm:prSet presAssocID="{5FC54577-F0AA-4F84-8EBF-3D2D964CF870}" presName="sibTrans" presStyleLbl="bgSibTrans2D1" presStyleIdx="6" presStyleCnt="8"/>
      <dgm:spPr/>
    </dgm:pt>
    <dgm:pt modelId="{2DEFC94E-1BC3-4BE2-B87E-258A1C3A8A00}" type="pres">
      <dgm:prSet presAssocID="{98D030C8-C0AD-46A8-B14B-A7812BFFF8C8}" presName="compNode" presStyleCnt="0"/>
      <dgm:spPr/>
    </dgm:pt>
    <dgm:pt modelId="{31C5207C-4BE6-4746-A8FC-BBF141C46949}" type="pres">
      <dgm:prSet presAssocID="{98D030C8-C0AD-46A8-B14B-A7812BFFF8C8}" presName="dummyConnPt" presStyleCnt="0"/>
      <dgm:spPr/>
    </dgm:pt>
    <dgm:pt modelId="{05E0E168-D008-494A-8195-B20DB24D74AD}" type="pres">
      <dgm:prSet presAssocID="{98D030C8-C0AD-46A8-B14B-A7812BFFF8C8}" presName="node" presStyleLbl="node1" presStyleIdx="7" presStyleCnt="9">
        <dgm:presLayoutVars>
          <dgm:bulletEnabled val="1"/>
        </dgm:presLayoutVars>
      </dgm:prSet>
      <dgm:spPr/>
    </dgm:pt>
    <dgm:pt modelId="{12FBAF44-FE45-44F5-BAB0-00255A33C73D}" type="pres">
      <dgm:prSet presAssocID="{20E30083-F178-4D9E-8163-260300084B78}" presName="sibTrans" presStyleLbl="bgSibTrans2D1" presStyleIdx="7" presStyleCnt="8"/>
      <dgm:spPr/>
    </dgm:pt>
    <dgm:pt modelId="{742B9F02-EFE5-49F9-8DE0-5419BD9C0945}" type="pres">
      <dgm:prSet presAssocID="{7B7D027D-5319-40D9-91E1-0F66474B5619}" presName="compNode" presStyleCnt="0"/>
      <dgm:spPr/>
    </dgm:pt>
    <dgm:pt modelId="{608915A4-1BFF-4C25-97BC-6AE2838B8236}" type="pres">
      <dgm:prSet presAssocID="{7B7D027D-5319-40D9-91E1-0F66474B5619}" presName="dummyConnPt" presStyleCnt="0"/>
      <dgm:spPr/>
    </dgm:pt>
    <dgm:pt modelId="{9C4D3BD1-4D4D-49B9-BB7A-4E043B762D52}" type="pres">
      <dgm:prSet presAssocID="{7B7D027D-5319-40D9-91E1-0F66474B5619}" presName="node" presStyleLbl="node1" presStyleIdx="8" presStyleCnt="9">
        <dgm:presLayoutVars>
          <dgm:bulletEnabled val="1"/>
        </dgm:presLayoutVars>
      </dgm:prSet>
      <dgm:spPr/>
    </dgm:pt>
  </dgm:ptLst>
  <dgm:cxnLst>
    <dgm:cxn modelId="{04DE430B-323E-47C2-B441-82EFEDC81C4F}" type="presOf" srcId="{130FA14C-5D96-4B40-A935-0962371FB6B0}" destId="{E6931844-AEB6-4E49-81E8-0CD601683E49}" srcOrd="0" destOrd="0" presId="urn:microsoft.com/office/officeart/2005/8/layout/bProcess4"/>
    <dgm:cxn modelId="{0FE2560C-005E-48E4-A560-7B5D28B49EAA}" type="presOf" srcId="{8F6CFDD0-8ED7-41AF-81CC-679DC5A988AB}" destId="{A22CFCFF-CB40-4776-A42B-E5173DF270CE}" srcOrd="0" destOrd="0" presId="urn:microsoft.com/office/officeart/2005/8/layout/bProcess4"/>
    <dgm:cxn modelId="{542D3C1A-2ABC-439B-A905-CC987024B1BD}" srcId="{B419AAA1-71FC-4B16-8E6C-3C45BC1EB512}" destId="{130FA14C-5D96-4B40-A935-0962371FB6B0}" srcOrd="2" destOrd="0" parTransId="{4F3529D0-E5B8-4E80-A449-749DA8EA9950}" sibTransId="{1AF6002D-4EA8-4CE2-8A82-95D54EB5BDCE}"/>
    <dgm:cxn modelId="{BF1E4537-91B6-4E78-A98C-BDA8EF20EEF6}" type="presOf" srcId="{B31E9E8D-4750-455C-B2D2-F81DBD6BDB98}" destId="{0FACCF2B-AD0B-4C33-B066-13182556060D}" srcOrd="0" destOrd="0" presId="urn:microsoft.com/office/officeart/2005/8/layout/bProcess4"/>
    <dgm:cxn modelId="{03B3023C-834F-4CF4-A805-E0E9E76EC050}" type="presOf" srcId="{9F596A6A-1B8F-4F51-9D20-356529E3E246}" destId="{E3954355-E06D-467C-B5F5-A8AB65A23FB7}" srcOrd="0" destOrd="0" presId="urn:microsoft.com/office/officeart/2005/8/layout/bProcess4"/>
    <dgm:cxn modelId="{5C0EA13C-336B-4749-807F-E6F15D4690B3}" srcId="{B419AAA1-71FC-4B16-8E6C-3C45BC1EB512}" destId="{B31E9E8D-4750-455C-B2D2-F81DBD6BDB98}" srcOrd="6" destOrd="0" parTransId="{9AC0E80A-8A15-4A8D-8D39-E4CE345F5946}" sibTransId="{5FC54577-F0AA-4F84-8EBF-3D2D964CF870}"/>
    <dgm:cxn modelId="{3BCDA26B-FD42-4A54-AE0D-91F69F8B77EE}" type="presOf" srcId="{F9C9B504-1C74-456D-B49D-FE1AD6800FD8}" destId="{829A9FBC-4F95-4159-AB59-3F1386660DEC}" srcOrd="0" destOrd="0" presId="urn:microsoft.com/office/officeart/2005/8/layout/bProcess4"/>
    <dgm:cxn modelId="{8810B771-16AF-464D-A2E2-6853B19A63AA}" type="presOf" srcId="{20E30083-F178-4D9E-8163-260300084B78}" destId="{12FBAF44-FE45-44F5-BAB0-00255A33C73D}" srcOrd="0" destOrd="0" presId="urn:microsoft.com/office/officeart/2005/8/layout/bProcess4"/>
    <dgm:cxn modelId="{A4AEE185-22F4-440E-A1C3-A6F2994B6E4C}" srcId="{B419AAA1-71FC-4B16-8E6C-3C45BC1EB512}" destId="{01795BDF-C8D9-44B1-8E99-0136871406DA}" srcOrd="1" destOrd="0" parTransId="{4298149E-F5D9-4703-BDCB-EA201461AD5B}" sibTransId="{92EBDA51-84B4-42D0-A760-3EBC466CF773}"/>
    <dgm:cxn modelId="{3D1F148E-B6DB-41E9-82C9-82432771B4D4}" type="presOf" srcId="{92EBDA51-84B4-42D0-A760-3EBC466CF773}" destId="{051C1269-C09E-45B3-8E2A-69922D0B7DCC}" srcOrd="0" destOrd="0" presId="urn:microsoft.com/office/officeart/2005/8/layout/bProcess4"/>
    <dgm:cxn modelId="{812F858F-8EB2-481A-B97C-7D7BE0BD5669}" type="presOf" srcId="{6B701020-EDCB-4CDB-ABF4-E635746A57C1}" destId="{1A240EDE-AC32-4B91-B245-417CA8E93E90}" srcOrd="0" destOrd="0" presId="urn:microsoft.com/office/officeart/2005/8/layout/bProcess4"/>
    <dgm:cxn modelId="{07C4B096-DF6B-44F4-BFDA-E52EC2ED6F30}" srcId="{B419AAA1-71FC-4B16-8E6C-3C45BC1EB512}" destId="{68A66B4E-E37E-4DE0-B9D8-82EA2DE73E47}" srcOrd="3" destOrd="0" parTransId="{BDF062BB-F9A6-45CD-BC96-5EF766460167}" sibTransId="{458309A9-750D-4353-B368-9909D16953C3}"/>
    <dgm:cxn modelId="{03FCC89B-43F1-4FCE-8617-F2B2F4A053C4}" type="presOf" srcId="{7B7D027D-5319-40D9-91E1-0F66474B5619}" destId="{9C4D3BD1-4D4D-49B9-BB7A-4E043B762D52}" srcOrd="0" destOrd="0" presId="urn:microsoft.com/office/officeart/2005/8/layout/bProcess4"/>
    <dgm:cxn modelId="{5DC2149C-CDB5-49C9-9C56-102FFEF1C113}" srcId="{B419AAA1-71FC-4B16-8E6C-3C45BC1EB512}" destId="{6B701020-EDCB-4CDB-ABF4-E635746A57C1}" srcOrd="4" destOrd="0" parTransId="{381A00F8-7FEE-40AC-8C11-8020ABC1D496}" sibTransId="{8F6CFDD0-8ED7-41AF-81CC-679DC5A988AB}"/>
    <dgm:cxn modelId="{C503029D-944D-49E7-8EC9-6566E8637C6E}" type="presOf" srcId="{D586F5C6-B528-47F1-A546-492636513C2A}" destId="{32A9CB05-269E-45F1-BEC0-4051C01EEDF6}" srcOrd="0" destOrd="0" presId="urn:microsoft.com/office/officeart/2005/8/layout/bProcess4"/>
    <dgm:cxn modelId="{DCB94E9F-ACDA-4564-B415-B833C1616047}" type="presOf" srcId="{5FC54577-F0AA-4F84-8EBF-3D2D964CF870}" destId="{F1780618-39DC-45EA-BC70-D1D5B21C7C47}" srcOrd="0" destOrd="0" presId="urn:microsoft.com/office/officeart/2005/8/layout/bProcess4"/>
    <dgm:cxn modelId="{22F0DCA3-1833-4C38-B90E-F0E4C3DB3933}" type="presOf" srcId="{68A66B4E-E37E-4DE0-B9D8-82EA2DE73E47}" destId="{63B89189-E7E4-4CD8-9B20-5863D978BC0A}" srcOrd="0" destOrd="0" presId="urn:microsoft.com/office/officeart/2005/8/layout/bProcess4"/>
    <dgm:cxn modelId="{CF2B9AA5-8799-42D4-9656-38853545C27E}" srcId="{B419AAA1-71FC-4B16-8E6C-3C45BC1EB512}" destId="{98D030C8-C0AD-46A8-B14B-A7812BFFF8C8}" srcOrd="7" destOrd="0" parTransId="{06EA21E2-04F1-4B48-ABF2-8D5BD9B980B1}" sibTransId="{20E30083-F178-4D9E-8163-260300084B78}"/>
    <dgm:cxn modelId="{2B4115A6-30A4-4C68-97BA-00E907A9A45A}" srcId="{B419AAA1-71FC-4B16-8E6C-3C45BC1EB512}" destId="{7B7D027D-5319-40D9-91E1-0F66474B5619}" srcOrd="8" destOrd="0" parTransId="{845A009A-FCB2-47B3-9627-E1E9535F796B}" sibTransId="{A418F4DD-EF0A-4220-B792-27C64F7E88B1}"/>
    <dgm:cxn modelId="{07573EB5-10EC-4FA4-94A4-0AD0AF99AE41}" srcId="{B419AAA1-71FC-4B16-8E6C-3C45BC1EB512}" destId="{D586F5C6-B528-47F1-A546-492636513C2A}" srcOrd="5" destOrd="0" parTransId="{8222BC35-1640-429F-812D-F19DC10EB4DA}" sibTransId="{F9C9B504-1C74-456D-B49D-FE1AD6800FD8}"/>
    <dgm:cxn modelId="{1041F4C2-E2F5-43DB-9C62-7A977D1A0DA3}" srcId="{B419AAA1-71FC-4B16-8E6C-3C45BC1EB512}" destId="{9F596A6A-1B8F-4F51-9D20-356529E3E246}" srcOrd="0" destOrd="0" parTransId="{21A87D5E-5873-4E1C-8D0A-CB44585CB9C3}" sibTransId="{D3AA5EE8-DF33-450D-93DD-7839D2A097EC}"/>
    <dgm:cxn modelId="{E6986CC9-A785-44FE-B655-6A0A868FE6EF}" type="presOf" srcId="{98D030C8-C0AD-46A8-B14B-A7812BFFF8C8}" destId="{05E0E168-D008-494A-8195-B20DB24D74AD}" srcOrd="0" destOrd="0" presId="urn:microsoft.com/office/officeart/2005/8/layout/bProcess4"/>
    <dgm:cxn modelId="{2B420AD1-5BA6-403A-A828-67AD8EBCD3E8}" type="presOf" srcId="{B419AAA1-71FC-4B16-8E6C-3C45BC1EB512}" destId="{E0A7614B-45FD-4F2D-9C42-BA4B2EFB1EBC}" srcOrd="0" destOrd="0" presId="urn:microsoft.com/office/officeart/2005/8/layout/bProcess4"/>
    <dgm:cxn modelId="{FED2F0D4-B01D-4549-80C4-0CCE2FB5D460}" type="presOf" srcId="{01795BDF-C8D9-44B1-8E99-0136871406DA}" destId="{5133F833-8273-49A1-BA1B-263283679AB3}" srcOrd="0" destOrd="0" presId="urn:microsoft.com/office/officeart/2005/8/layout/bProcess4"/>
    <dgm:cxn modelId="{0BEAFBDD-35FD-462D-8087-F248B79B72C4}" type="presOf" srcId="{458309A9-750D-4353-B368-9909D16953C3}" destId="{CC283A21-EEAD-4A50-8E58-B07F4803CECB}" srcOrd="0" destOrd="0" presId="urn:microsoft.com/office/officeart/2005/8/layout/bProcess4"/>
    <dgm:cxn modelId="{EDDE38FA-3B63-43E6-9E62-7AF980F86674}" type="presOf" srcId="{D3AA5EE8-DF33-450D-93DD-7839D2A097EC}" destId="{814F9A45-1BB6-4279-A0DB-F6EFA1620F2A}" srcOrd="0" destOrd="0" presId="urn:microsoft.com/office/officeart/2005/8/layout/bProcess4"/>
    <dgm:cxn modelId="{B2DB1AFD-67B8-45F4-AEB3-A8F87481549B}" type="presOf" srcId="{1AF6002D-4EA8-4CE2-8A82-95D54EB5BDCE}" destId="{EFE3D5F7-2246-40B6-937C-3AAE3360F3FA}" srcOrd="0" destOrd="0" presId="urn:microsoft.com/office/officeart/2005/8/layout/bProcess4"/>
    <dgm:cxn modelId="{12BCE371-8F97-4028-9463-1835EA2FD4AF}" type="presParOf" srcId="{E0A7614B-45FD-4F2D-9C42-BA4B2EFB1EBC}" destId="{1965C449-88C9-4948-9818-89F2A58A39DE}" srcOrd="0" destOrd="0" presId="urn:microsoft.com/office/officeart/2005/8/layout/bProcess4"/>
    <dgm:cxn modelId="{C2CC02D2-185B-4B7C-AABD-22B63FBC7185}" type="presParOf" srcId="{1965C449-88C9-4948-9818-89F2A58A39DE}" destId="{511F948B-A084-4857-9087-DA2F6BADBC26}" srcOrd="0" destOrd="0" presId="urn:microsoft.com/office/officeart/2005/8/layout/bProcess4"/>
    <dgm:cxn modelId="{A33468FA-41DD-44E5-8CEF-33B94B0D2B74}" type="presParOf" srcId="{1965C449-88C9-4948-9818-89F2A58A39DE}" destId="{E3954355-E06D-467C-B5F5-A8AB65A23FB7}" srcOrd="1" destOrd="0" presId="urn:microsoft.com/office/officeart/2005/8/layout/bProcess4"/>
    <dgm:cxn modelId="{B309593E-A46F-419F-86CC-5A261DC3650D}" type="presParOf" srcId="{E0A7614B-45FD-4F2D-9C42-BA4B2EFB1EBC}" destId="{814F9A45-1BB6-4279-A0DB-F6EFA1620F2A}" srcOrd="1" destOrd="0" presId="urn:microsoft.com/office/officeart/2005/8/layout/bProcess4"/>
    <dgm:cxn modelId="{2631C210-F83C-4F6B-B6C8-25C3669197A1}" type="presParOf" srcId="{E0A7614B-45FD-4F2D-9C42-BA4B2EFB1EBC}" destId="{808AA9A7-1C38-4130-9708-4E3740B86A65}" srcOrd="2" destOrd="0" presId="urn:microsoft.com/office/officeart/2005/8/layout/bProcess4"/>
    <dgm:cxn modelId="{CDA74C2A-E063-4DC8-B54D-52CE5B015E3D}" type="presParOf" srcId="{808AA9A7-1C38-4130-9708-4E3740B86A65}" destId="{D037A742-FF93-43F1-8649-CA682B0EA9F5}" srcOrd="0" destOrd="0" presId="urn:microsoft.com/office/officeart/2005/8/layout/bProcess4"/>
    <dgm:cxn modelId="{D962F23F-9925-4181-8CA5-8DF593F899B6}" type="presParOf" srcId="{808AA9A7-1C38-4130-9708-4E3740B86A65}" destId="{5133F833-8273-49A1-BA1B-263283679AB3}" srcOrd="1" destOrd="0" presId="urn:microsoft.com/office/officeart/2005/8/layout/bProcess4"/>
    <dgm:cxn modelId="{4578C00F-C3E8-4A1E-A143-B36751A6CED1}" type="presParOf" srcId="{E0A7614B-45FD-4F2D-9C42-BA4B2EFB1EBC}" destId="{051C1269-C09E-45B3-8E2A-69922D0B7DCC}" srcOrd="3" destOrd="0" presId="urn:microsoft.com/office/officeart/2005/8/layout/bProcess4"/>
    <dgm:cxn modelId="{AC867CAC-0B84-41AE-B8A1-5AFBC71D28F3}" type="presParOf" srcId="{E0A7614B-45FD-4F2D-9C42-BA4B2EFB1EBC}" destId="{4A76CE03-8759-491C-82C3-E6118C4B35EF}" srcOrd="4" destOrd="0" presId="urn:microsoft.com/office/officeart/2005/8/layout/bProcess4"/>
    <dgm:cxn modelId="{1ABB7421-9BE1-44DE-A503-680F9D6766F3}" type="presParOf" srcId="{4A76CE03-8759-491C-82C3-E6118C4B35EF}" destId="{79E40FCE-57DC-4169-875B-6617195F9147}" srcOrd="0" destOrd="0" presId="urn:microsoft.com/office/officeart/2005/8/layout/bProcess4"/>
    <dgm:cxn modelId="{72083325-9277-4E01-A7C8-BDFDCFD1509B}" type="presParOf" srcId="{4A76CE03-8759-491C-82C3-E6118C4B35EF}" destId="{E6931844-AEB6-4E49-81E8-0CD601683E49}" srcOrd="1" destOrd="0" presId="urn:microsoft.com/office/officeart/2005/8/layout/bProcess4"/>
    <dgm:cxn modelId="{3B469DD0-27BB-4A09-92A5-CF24F56019B4}" type="presParOf" srcId="{E0A7614B-45FD-4F2D-9C42-BA4B2EFB1EBC}" destId="{EFE3D5F7-2246-40B6-937C-3AAE3360F3FA}" srcOrd="5" destOrd="0" presId="urn:microsoft.com/office/officeart/2005/8/layout/bProcess4"/>
    <dgm:cxn modelId="{6C269907-AD4F-4011-8144-433798D3E912}" type="presParOf" srcId="{E0A7614B-45FD-4F2D-9C42-BA4B2EFB1EBC}" destId="{2D37C96C-EEC6-4002-9B50-06F15C877F04}" srcOrd="6" destOrd="0" presId="urn:microsoft.com/office/officeart/2005/8/layout/bProcess4"/>
    <dgm:cxn modelId="{7D735CC6-A68D-4367-ACBC-474599286C6E}" type="presParOf" srcId="{2D37C96C-EEC6-4002-9B50-06F15C877F04}" destId="{4D1C96D6-E32C-4EF0-8851-D78EEDC6944D}" srcOrd="0" destOrd="0" presId="urn:microsoft.com/office/officeart/2005/8/layout/bProcess4"/>
    <dgm:cxn modelId="{7279D932-A005-42FD-BA94-375AA7A5CB49}" type="presParOf" srcId="{2D37C96C-EEC6-4002-9B50-06F15C877F04}" destId="{63B89189-E7E4-4CD8-9B20-5863D978BC0A}" srcOrd="1" destOrd="0" presId="urn:microsoft.com/office/officeart/2005/8/layout/bProcess4"/>
    <dgm:cxn modelId="{D40A9FC1-6370-4660-81DC-80B15A54B218}" type="presParOf" srcId="{E0A7614B-45FD-4F2D-9C42-BA4B2EFB1EBC}" destId="{CC283A21-EEAD-4A50-8E58-B07F4803CECB}" srcOrd="7" destOrd="0" presId="urn:microsoft.com/office/officeart/2005/8/layout/bProcess4"/>
    <dgm:cxn modelId="{2910FA39-56AC-48F8-8BD0-7487F09B8FE3}" type="presParOf" srcId="{E0A7614B-45FD-4F2D-9C42-BA4B2EFB1EBC}" destId="{0C4BD479-A0B9-4815-BA1D-E60A2A1AA5B0}" srcOrd="8" destOrd="0" presId="urn:microsoft.com/office/officeart/2005/8/layout/bProcess4"/>
    <dgm:cxn modelId="{F68A285A-75C7-4948-B8DB-B1088E2C4D7B}" type="presParOf" srcId="{0C4BD479-A0B9-4815-BA1D-E60A2A1AA5B0}" destId="{5BFC79D2-F8A5-47F9-9ACD-4FE8D49652B8}" srcOrd="0" destOrd="0" presId="urn:microsoft.com/office/officeart/2005/8/layout/bProcess4"/>
    <dgm:cxn modelId="{D667C0DC-CE7B-45A8-8EC6-6B8FA97844E1}" type="presParOf" srcId="{0C4BD479-A0B9-4815-BA1D-E60A2A1AA5B0}" destId="{1A240EDE-AC32-4B91-B245-417CA8E93E90}" srcOrd="1" destOrd="0" presId="urn:microsoft.com/office/officeart/2005/8/layout/bProcess4"/>
    <dgm:cxn modelId="{87BC8A1B-5819-44DA-9F84-8F1550BE9E96}" type="presParOf" srcId="{E0A7614B-45FD-4F2D-9C42-BA4B2EFB1EBC}" destId="{A22CFCFF-CB40-4776-A42B-E5173DF270CE}" srcOrd="9" destOrd="0" presId="urn:microsoft.com/office/officeart/2005/8/layout/bProcess4"/>
    <dgm:cxn modelId="{B24C0360-4373-448D-89FA-F25F7C0A803E}" type="presParOf" srcId="{E0A7614B-45FD-4F2D-9C42-BA4B2EFB1EBC}" destId="{99AD795B-A382-4F51-9D5C-CAA325EFEC65}" srcOrd="10" destOrd="0" presId="urn:microsoft.com/office/officeart/2005/8/layout/bProcess4"/>
    <dgm:cxn modelId="{59B60505-3979-487B-922B-4536B5D9B7FB}" type="presParOf" srcId="{99AD795B-A382-4F51-9D5C-CAA325EFEC65}" destId="{EA50EE0A-CA32-4A03-8599-BA990A75AA6F}" srcOrd="0" destOrd="0" presId="urn:microsoft.com/office/officeart/2005/8/layout/bProcess4"/>
    <dgm:cxn modelId="{0FB991DE-6573-4820-BF4B-A0DD79AFBCD2}" type="presParOf" srcId="{99AD795B-A382-4F51-9D5C-CAA325EFEC65}" destId="{32A9CB05-269E-45F1-BEC0-4051C01EEDF6}" srcOrd="1" destOrd="0" presId="urn:microsoft.com/office/officeart/2005/8/layout/bProcess4"/>
    <dgm:cxn modelId="{B4E644F5-3A28-4B22-A7E1-FF3E1C6CBD62}" type="presParOf" srcId="{E0A7614B-45FD-4F2D-9C42-BA4B2EFB1EBC}" destId="{829A9FBC-4F95-4159-AB59-3F1386660DEC}" srcOrd="11" destOrd="0" presId="urn:microsoft.com/office/officeart/2005/8/layout/bProcess4"/>
    <dgm:cxn modelId="{37306971-1253-4C84-9CC8-D00F4F656C02}" type="presParOf" srcId="{E0A7614B-45FD-4F2D-9C42-BA4B2EFB1EBC}" destId="{0AC34F1D-ADA2-40C3-AA81-441C8BCD8E7B}" srcOrd="12" destOrd="0" presId="urn:microsoft.com/office/officeart/2005/8/layout/bProcess4"/>
    <dgm:cxn modelId="{47C89FBF-F4ED-4690-A7CC-167A8DC65EE9}" type="presParOf" srcId="{0AC34F1D-ADA2-40C3-AA81-441C8BCD8E7B}" destId="{BD3DEA99-2806-419A-B6DB-BA6506F1E291}" srcOrd="0" destOrd="0" presId="urn:microsoft.com/office/officeart/2005/8/layout/bProcess4"/>
    <dgm:cxn modelId="{C07F4E64-984C-43CD-8EB3-877B0534C388}" type="presParOf" srcId="{0AC34F1D-ADA2-40C3-AA81-441C8BCD8E7B}" destId="{0FACCF2B-AD0B-4C33-B066-13182556060D}" srcOrd="1" destOrd="0" presId="urn:microsoft.com/office/officeart/2005/8/layout/bProcess4"/>
    <dgm:cxn modelId="{29595806-7DC9-4E70-BBEB-7274B95694D2}" type="presParOf" srcId="{E0A7614B-45FD-4F2D-9C42-BA4B2EFB1EBC}" destId="{F1780618-39DC-45EA-BC70-D1D5B21C7C47}" srcOrd="13" destOrd="0" presId="urn:microsoft.com/office/officeart/2005/8/layout/bProcess4"/>
    <dgm:cxn modelId="{0013AE95-3D76-4D7E-8AB0-48143BA85CB8}" type="presParOf" srcId="{E0A7614B-45FD-4F2D-9C42-BA4B2EFB1EBC}" destId="{2DEFC94E-1BC3-4BE2-B87E-258A1C3A8A00}" srcOrd="14" destOrd="0" presId="urn:microsoft.com/office/officeart/2005/8/layout/bProcess4"/>
    <dgm:cxn modelId="{9A895E7F-300D-4C5C-85D8-36A77C7E97FC}" type="presParOf" srcId="{2DEFC94E-1BC3-4BE2-B87E-258A1C3A8A00}" destId="{31C5207C-4BE6-4746-A8FC-BBF141C46949}" srcOrd="0" destOrd="0" presId="urn:microsoft.com/office/officeart/2005/8/layout/bProcess4"/>
    <dgm:cxn modelId="{E4A12E14-6EE9-44DD-9D2E-96D17215FBAC}" type="presParOf" srcId="{2DEFC94E-1BC3-4BE2-B87E-258A1C3A8A00}" destId="{05E0E168-D008-494A-8195-B20DB24D74AD}" srcOrd="1" destOrd="0" presId="urn:microsoft.com/office/officeart/2005/8/layout/bProcess4"/>
    <dgm:cxn modelId="{76A343EA-A653-40B9-A65B-5CB7155A9667}" type="presParOf" srcId="{E0A7614B-45FD-4F2D-9C42-BA4B2EFB1EBC}" destId="{12FBAF44-FE45-44F5-BAB0-00255A33C73D}" srcOrd="15" destOrd="0" presId="urn:microsoft.com/office/officeart/2005/8/layout/bProcess4"/>
    <dgm:cxn modelId="{F81C87FE-C5E0-4067-98B4-910463D95656}" type="presParOf" srcId="{E0A7614B-45FD-4F2D-9C42-BA4B2EFB1EBC}" destId="{742B9F02-EFE5-49F9-8DE0-5419BD9C0945}" srcOrd="16" destOrd="0" presId="urn:microsoft.com/office/officeart/2005/8/layout/bProcess4"/>
    <dgm:cxn modelId="{D1B28122-8957-492C-9D7A-56EAD69706DD}" type="presParOf" srcId="{742B9F02-EFE5-49F9-8DE0-5419BD9C0945}" destId="{608915A4-1BFF-4C25-97BC-6AE2838B8236}" srcOrd="0" destOrd="0" presId="urn:microsoft.com/office/officeart/2005/8/layout/bProcess4"/>
    <dgm:cxn modelId="{4FA3A258-C7B8-444B-B288-FD9E029C6E4F}" type="presParOf" srcId="{742B9F02-EFE5-49F9-8DE0-5419BD9C0945}" destId="{9C4D3BD1-4D4D-49B9-BB7A-4E043B762D5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B383F5-66AE-465C-86F6-2205EDC0824E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en-US"/>
        </a:p>
      </dgm:t>
    </dgm:pt>
    <dgm:pt modelId="{7F764419-0B67-4E8C-B7B7-2EE4B461D239}">
      <dgm:prSet/>
      <dgm:spPr/>
      <dgm:t>
        <a:bodyPr/>
        <a:lstStyle/>
        <a:p>
          <a:r>
            <a:rPr lang="en-GB"/>
            <a:t>Strengthen alignment to quality improvement plan and strategic workstreams</a:t>
          </a:r>
          <a:endParaRPr lang="en-US"/>
        </a:p>
      </dgm:t>
    </dgm:pt>
    <dgm:pt modelId="{C8B88F9C-E138-4678-A1CD-348172FB3B3D}" type="parTrans" cxnId="{F0A0450D-84E8-4449-9E7F-736B0A940D6A}">
      <dgm:prSet/>
      <dgm:spPr/>
      <dgm:t>
        <a:bodyPr/>
        <a:lstStyle/>
        <a:p>
          <a:endParaRPr lang="en-US"/>
        </a:p>
      </dgm:t>
    </dgm:pt>
    <dgm:pt modelId="{53EC40EB-B0E5-4909-8193-D79F7720A195}" type="sibTrans" cxnId="{F0A0450D-84E8-4449-9E7F-736B0A940D6A}">
      <dgm:prSet/>
      <dgm:spPr/>
      <dgm:t>
        <a:bodyPr/>
        <a:lstStyle/>
        <a:p>
          <a:endParaRPr lang="en-US"/>
        </a:p>
      </dgm:t>
    </dgm:pt>
    <dgm:pt modelId="{8945C8B4-2E9C-406E-98D0-686B6494FB5C}">
      <dgm:prSet/>
      <dgm:spPr/>
      <dgm:t>
        <a:bodyPr/>
        <a:lstStyle/>
        <a:p>
          <a:r>
            <a:rPr lang="en-GB"/>
            <a:t>Re-assess and increase use ‘alternative activity’ </a:t>
          </a:r>
          <a:endParaRPr lang="en-US"/>
        </a:p>
      </dgm:t>
    </dgm:pt>
    <dgm:pt modelId="{C1CCB8E5-7049-4B81-ABD6-455BDF4AC299}" type="parTrans" cxnId="{7BE5A915-0FA0-467D-A5B7-E6A7DA9F5DBE}">
      <dgm:prSet/>
      <dgm:spPr/>
      <dgm:t>
        <a:bodyPr/>
        <a:lstStyle/>
        <a:p>
          <a:endParaRPr lang="en-US"/>
        </a:p>
      </dgm:t>
    </dgm:pt>
    <dgm:pt modelId="{D7778BD8-A8C7-4515-B340-A1495C5B05F3}" type="sibTrans" cxnId="{7BE5A915-0FA0-467D-A5B7-E6A7DA9F5DBE}">
      <dgm:prSet/>
      <dgm:spPr/>
      <dgm:t>
        <a:bodyPr/>
        <a:lstStyle/>
        <a:p>
          <a:endParaRPr lang="en-US"/>
        </a:p>
      </dgm:t>
    </dgm:pt>
    <dgm:pt modelId="{F0EB60F8-9886-4EE7-8FDD-E57B9138A533}">
      <dgm:prSet/>
      <dgm:spPr/>
      <dgm:t>
        <a:bodyPr/>
        <a:lstStyle/>
        <a:p>
          <a:r>
            <a:rPr lang="en-GB"/>
            <a:t>Strengthen clinical input to elements of the process</a:t>
          </a:r>
          <a:endParaRPr lang="en-US"/>
        </a:p>
      </dgm:t>
    </dgm:pt>
    <dgm:pt modelId="{59773DDB-B7B7-4E3E-B1D0-728509B6E512}" type="parTrans" cxnId="{F4CC13F0-5F60-4CFA-9DA4-D91A83C80EF5}">
      <dgm:prSet/>
      <dgm:spPr/>
      <dgm:t>
        <a:bodyPr/>
        <a:lstStyle/>
        <a:p>
          <a:endParaRPr lang="en-US"/>
        </a:p>
      </dgm:t>
    </dgm:pt>
    <dgm:pt modelId="{76CA1097-226A-49FA-B147-087B07676603}" type="sibTrans" cxnId="{F4CC13F0-5F60-4CFA-9DA4-D91A83C80EF5}">
      <dgm:prSet/>
      <dgm:spPr/>
      <dgm:t>
        <a:bodyPr/>
        <a:lstStyle/>
        <a:p>
          <a:endParaRPr lang="en-US"/>
        </a:p>
      </dgm:t>
    </dgm:pt>
    <dgm:pt modelId="{08E539DA-8665-4BB1-90C8-7BAC698F99BC}">
      <dgm:prSet/>
      <dgm:spPr/>
      <dgm:t>
        <a:bodyPr/>
        <a:lstStyle/>
        <a:p>
          <a:r>
            <a:rPr lang="en-GB"/>
            <a:t>How to engage families in other types of activity – timing…</a:t>
          </a:r>
          <a:endParaRPr lang="en-US"/>
        </a:p>
      </dgm:t>
    </dgm:pt>
    <dgm:pt modelId="{C0509AD0-DB5A-4A0C-88BF-562F12C5A05C}" type="parTrans" cxnId="{7EB961F3-7950-4D90-AFEC-E6A716F8B684}">
      <dgm:prSet/>
      <dgm:spPr/>
      <dgm:t>
        <a:bodyPr/>
        <a:lstStyle/>
        <a:p>
          <a:endParaRPr lang="en-US"/>
        </a:p>
      </dgm:t>
    </dgm:pt>
    <dgm:pt modelId="{656331C9-C6CA-4B27-9E5F-7F1ADA5F92F9}" type="sibTrans" cxnId="{7EB961F3-7950-4D90-AFEC-E6A716F8B684}">
      <dgm:prSet/>
      <dgm:spPr/>
      <dgm:t>
        <a:bodyPr/>
        <a:lstStyle/>
        <a:p>
          <a:endParaRPr lang="en-US"/>
        </a:p>
      </dgm:t>
    </dgm:pt>
    <dgm:pt modelId="{2A5C2B59-04D2-4E7E-8235-2EA36F66AEDF}">
      <dgm:prSet/>
      <dgm:spPr/>
      <dgm:t>
        <a:bodyPr/>
        <a:lstStyle/>
        <a:p>
          <a:r>
            <a:rPr lang="en-GB" dirty="0"/>
            <a:t>Direct action into quality improvement project – invite QI into sign off panel</a:t>
          </a:r>
          <a:endParaRPr lang="en-US" dirty="0"/>
        </a:p>
      </dgm:t>
    </dgm:pt>
    <dgm:pt modelId="{1A01F026-26C1-4BB2-A0E9-6BCCD82FD057}" type="parTrans" cxnId="{79297CC7-8ED4-417B-A8A6-BDFE6871AB33}">
      <dgm:prSet/>
      <dgm:spPr/>
      <dgm:t>
        <a:bodyPr/>
        <a:lstStyle/>
        <a:p>
          <a:endParaRPr lang="en-US"/>
        </a:p>
      </dgm:t>
    </dgm:pt>
    <dgm:pt modelId="{5B4201E3-4F35-4BC0-944C-9E8BD203CB60}" type="sibTrans" cxnId="{79297CC7-8ED4-417B-A8A6-BDFE6871AB33}">
      <dgm:prSet/>
      <dgm:spPr/>
      <dgm:t>
        <a:bodyPr/>
        <a:lstStyle/>
        <a:p>
          <a:endParaRPr lang="en-US"/>
        </a:p>
      </dgm:t>
    </dgm:pt>
    <dgm:pt modelId="{E20DD98A-8B57-4B1A-8249-256B995D8008}" type="pres">
      <dgm:prSet presAssocID="{4BB383F5-66AE-465C-86F6-2205EDC0824E}" presName="diagram" presStyleCnt="0">
        <dgm:presLayoutVars>
          <dgm:dir/>
          <dgm:resizeHandles val="exact"/>
        </dgm:presLayoutVars>
      </dgm:prSet>
      <dgm:spPr/>
    </dgm:pt>
    <dgm:pt modelId="{F1BFA8D4-10BA-4193-8418-6C574615FF58}" type="pres">
      <dgm:prSet presAssocID="{7F764419-0B67-4E8C-B7B7-2EE4B461D239}" presName="node" presStyleLbl="node1" presStyleIdx="0" presStyleCnt="5">
        <dgm:presLayoutVars>
          <dgm:bulletEnabled val="1"/>
        </dgm:presLayoutVars>
      </dgm:prSet>
      <dgm:spPr/>
    </dgm:pt>
    <dgm:pt modelId="{6145ECFF-CD9E-40A4-848A-86DB2748BED0}" type="pres">
      <dgm:prSet presAssocID="{53EC40EB-B0E5-4909-8193-D79F7720A195}" presName="sibTrans" presStyleCnt="0"/>
      <dgm:spPr/>
    </dgm:pt>
    <dgm:pt modelId="{5E9C55DD-E9DD-41DD-9619-1787D15ECAA2}" type="pres">
      <dgm:prSet presAssocID="{8945C8B4-2E9C-406E-98D0-686B6494FB5C}" presName="node" presStyleLbl="node1" presStyleIdx="1" presStyleCnt="5">
        <dgm:presLayoutVars>
          <dgm:bulletEnabled val="1"/>
        </dgm:presLayoutVars>
      </dgm:prSet>
      <dgm:spPr/>
    </dgm:pt>
    <dgm:pt modelId="{3B6225C5-1944-4FF3-9FDA-8FA001515D87}" type="pres">
      <dgm:prSet presAssocID="{D7778BD8-A8C7-4515-B340-A1495C5B05F3}" presName="sibTrans" presStyleCnt="0"/>
      <dgm:spPr/>
    </dgm:pt>
    <dgm:pt modelId="{6CE5560D-2F8F-4A5A-9B7A-99E2D34934A7}" type="pres">
      <dgm:prSet presAssocID="{F0EB60F8-9886-4EE7-8FDD-E57B9138A533}" presName="node" presStyleLbl="node1" presStyleIdx="2" presStyleCnt="5">
        <dgm:presLayoutVars>
          <dgm:bulletEnabled val="1"/>
        </dgm:presLayoutVars>
      </dgm:prSet>
      <dgm:spPr/>
    </dgm:pt>
    <dgm:pt modelId="{CDB7B6A2-B86C-4E32-8DC7-42D49EA21C04}" type="pres">
      <dgm:prSet presAssocID="{76CA1097-226A-49FA-B147-087B07676603}" presName="sibTrans" presStyleCnt="0"/>
      <dgm:spPr/>
    </dgm:pt>
    <dgm:pt modelId="{383ECB19-9ADF-4EDD-A453-A67FEE9699D6}" type="pres">
      <dgm:prSet presAssocID="{08E539DA-8665-4BB1-90C8-7BAC698F99BC}" presName="node" presStyleLbl="node1" presStyleIdx="3" presStyleCnt="5">
        <dgm:presLayoutVars>
          <dgm:bulletEnabled val="1"/>
        </dgm:presLayoutVars>
      </dgm:prSet>
      <dgm:spPr/>
    </dgm:pt>
    <dgm:pt modelId="{0D76731E-B691-4508-A75B-F549302D1855}" type="pres">
      <dgm:prSet presAssocID="{656331C9-C6CA-4B27-9E5F-7F1ADA5F92F9}" presName="sibTrans" presStyleCnt="0"/>
      <dgm:spPr/>
    </dgm:pt>
    <dgm:pt modelId="{572DD8CF-1932-4312-B572-42712E46D07A}" type="pres">
      <dgm:prSet presAssocID="{2A5C2B59-04D2-4E7E-8235-2EA36F66AEDF}" presName="node" presStyleLbl="node1" presStyleIdx="4" presStyleCnt="5">
        <dgm:presLayoutVars>
          <dgm:bulletEnabled val="1"/>
        </dgm:presLayoutVars>
      </dgm:prSet>
      <dgm:spPr/>
    </dgm:pt>
  </dgm:ptLst>
  <dgm:cxnLst>
    <dgm:cxn modelId="{F0A0450D-84E8-4449-9E7F-736B0A940D6A}" srcId="{4BB383F5-66AE-465C-86F6-2205EDC0824E}" destId="{7F764419-0B67-4E8C-B7B7-2EE4B461D239}" srcOrd="0" destOrd="0" parTransId="{C8B88F9C-E138-4678-A1CD-348172FB3B3D}" sibTransId="{53EC40EB-B0E5-4909-8193-D79F7720A195}"/>
    <dgm:cxn modelId="{7BE5A915-0FA0-467D-A5B7-E6A7DA9F5DBE}" srcId="{4BB383F5-66AE-465C-86F6-2205EDC0824E}" destId="{8945C8B4-2E9C-406E-98D0-686B6494FB5C}" srcOrd="1" destOrd="0" parTransId="{C1CCB8E5-7049-4B81-ABD6-455BDF4AC299}" sibTransId="{D7778BD8-A8C7-4515-B340-A1495C5B05F3}"/>
    <dgm:cxn modelId="{D496731E-3C87-4E3C-9B32-E0913562084A}" type="presOf" srcId="{7F764419-0B67-4E8C-B7B7-2EE4B461D239}" destId="{F1BFA8D4-10BA-4193-8418-6C574615FF58}" srcOrd="0" destOrd="0" presId="urn:microsoft.com/office/officeart/2005/8/layout/default"/>
    <dgm:cxn modelId="{358B0B39-B842-4234-9CFD-DEBF0896A0EC}" type="presOf" srcId="{2A5C2B59-04D2-4E7E-8235-2EA36F66AEDF}" destId="{572DD8CF-1932-4312-B572-42712E46D07A}" srcOrd="0" destOrd="0" presId="urn:microsoft.com/office/officeart/2005/8/layout/default"/>
    <dgm:cxn modelId="{FDACADA4-9AF7-4FE9-9F31-1AFF36386B99}" type="presOf" srcId="{4BB383F5-66AE-465C-86F6-2205EDC0824E}" destId="{E20DD98A-8B57-4B1A-8249-256B995D8008}" srcOrd="0" destOrd="0" presId="urn:microsoft.com/office/officeart/2005/8/layout/default"/>
    <dgm:cxn modelId="{C56E00B1-619E-464E-BF4F-CBCCE79C7197}" type="presOf" srcId="{8945C8B4-2E9C-406E-98D0-686B6494FB5C}" destId="{5E9C55DD-E9DD-41DD-9619-1787D15ECAA2}" srcOrd="0" destOrd="0" presId="urn:microsoft.com/office/officeart/2005/8/layout/default"/>
    <dgm:cxn modelId="{26DB5DC2-0DFE-4ABA-995A-9AD7601AC93A}" type="presOf" srcId="{F0EB60F8-9886-4EE7-8FDD-E57B9138A533}" destId="{6CE5560D-2F8F-4A5A-9B7A-99E2D34934A7}" srcOrd="0" destOrd="0" presId="urn:microsoft.com/office/officeart/2005/8/layout/default"/>
    <dgm:cxn modelId="{79297CC7-8ED4-417B-A8A6-BDFE6871AB33}" srcId="{4BB383F5-66AE-465C-86F6-2205EDC0824E}" destId="{2A5C2B59-04D2-4E7E-8235-2EA36F66AEDF}" srcOrd="4" destOrd="0" parTransId="{1A01F026-26C1-4BB2-A0E9-6BCCD82FD057}" sibTransId="{5B4201E3-4F35-4BC0-944C-9E8BD203CB60}"/>
    <dgm:cxn modelId="{CD0BDFE5-8ADC-4A9F-B015-D3D0C550145B}" type="presOf" srcId="{08E539DA-8665-4BB1-90C8-7BAC698F99BC}" destId="{383ECB19-9ADF-4EDD-A453-A67FEE9699D6}" srcOrd="0" destOrd="0" presId="urn:microsoft.com/office/officeart/2005/8/layout/default"/>
    <dgm:cxn modelId="{F4CC13F0-5F60-4CFA-9DA4-D91A83C80EF5}" srcId="{4BB383F5-66AE-465C-86F6-2205EDC0824E}" destId="{F0EB60F8-9886-4EE7-8FDD-E57B9138A533}" srcOrd="2" destOrd="0" parTransId="{59773DDB-B7B7-4E3E-B1D0-728509B6E512}" sibTransId="{76CA1097-226A-49FA-B147-087B07676603}"/>
    <dgm:cxn modelId="{7EB961F3-7950-4D90-AFEC-E6A716F8B684}" srcId="{4BB383F5-66AE-465C-86F6-2205EDC0824E}" destId="{08E539DA-8665-4BB1-90C8-7BAC698F99BC}" srcOrd="3" destOrd="0" parTransId="{C0509AD0-DB5A-4A0C-88BF-562F12C5A05C}" sibTransId="{656331C9-C6CA-4B27-9E5F-7F1ADA5F92F9}"/>
    <dgm:cxn modelId="{A5E557EF-200F-4242-966A-99ED94805673}" type="presParOf" srcId="{E20DD98A-8B57-4B1A-8249-256B995D8008}" destId="{F1BFA8D4-10BA-4193-8418-6C574615FF58}" srcOrd="0" destOrd="0" presId="urn:microsoft.com/office/officeart/2005/8/layout/default"/>
    <dgm:cxn modelId="{5E1E15C1-06EF-457C-8A55-A9F0B57F998E}" type="presParOf" srcId="{E20DD98A-8B57-4B1A-8249-256B995D8008}" destId="{6145ECFF-CD9E-40A4-848A-86DB2748BED0}" srcOrd="1" destOrd="0" presId="urn:microsoft.com/office/officeart/2005/8/layout/default"/>
    <dgm:cxn modelId="{CCAE8ABD-82C6-4D3F-8518-36D00651C440}" type="presParOf" srcId="{E20DD98A-8B57-4B1A-8249-256B995D8008}" destId="{5E9C55DD-E9DD-41DD-9619-1787D15ECAA2}" srcOrd="2" destOrd="0" presId="urn:microsoft.com/office/officeart/2005/8/layout/default"/>
    <dgm:cxn modelId="{18DFF84A-8A6A-4676-B061-42168FC7B4DB}" type="presParOf" srcId="{E20DD98A-8B57-4B1A-8249-256B995D8008}" destId="{3B6225C5-1944-4FF3-9FDA-8FA001515D87}" srcOrd="3" destOrd="0" presId="urn:microsoft.com/office/officeart/2005/8/layout/default"/>
    <dgm:cxn modelId="{84082DD4-72D4-43CA-85FC-2AEE8D88AC0B}" type="presParOf" srcId="{E20DD98A-8B57-4B1A-8249-256B995D8008}" destId="{6CE5560D-2F8F-4A5A-9B7A-99E2D34934A7}" srcOrd="4" destOrd="0" presId="urn:microsoft.com/office/officeart/2005/8/layout/default"/>
    <dgm:cxn modelId="{365C8966-BC87-411A-88DD-C3A20F274583}" type="presParOf" srcId="{E20DD98A-8B57-4B1A-8249-256B995D8008}" destId="{CDB7B6A2-B86C-4E32-8DC7-42D49EA21C04}" srcOrd="5" destOrd="0" presId="urn:microsoft.com/office/officeart/2005/8/layout/default"/>
    <dgm:cxn modelId="{C9468CDD-738B-4624-A392-BE5B786AC712}" type="presParOf" srcId="{E20DD98A-8B57-4B1A-8249-256B995D8008}" destId="{383ECB19-9ADF-4EDD-A453-A67FEE9699D6}" srcOrd="6" destOrd="0" presId="urn:microsoft.com/office/officeart/2005/8/layout/default"/>
    <dgm:cxn modelId="{AADBBE26-8A95-4490-BDDE-CBBDCCCBB814}" type="presParOf" srcId="{E20DD98A-8B57-4B1A-8249-256B995D8008}" destId="{0D76731E-B691-4508-A75B-F549302D1855}" srcOrd="7" destOrd="0" presId="urn:microsoft.com/office/officeart/2005/8/layout/default"/>
    <dgm:cxn modelId="{A8BDA9C5-453A-47F4-89C9-12FCE5AA474D}" type="presParOf" srcId="{E20DD98A-8B57-4B1A-8249-256B995D8008}" destId="{572DD8CF-1932-4312-B572-42712E46D07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4785C9-07B7-4BB2-B33C-CE1635C2137B}" type="doc">
      <dgm:prSet loTypeId="urn:microsoft.com/office/officeart/2005/8/layout/default" loCatId="list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D4B4768C-416D-4512-9D02-C3C35EBDDA0A}">
      <dgm:prSet/>
      <dgm:spPr/>
      <dgm:t>
        <a:bodyPr/>
        <a:lstStyle/>
        <a:p>
          <a:r>
            <a:rPr lang="en-GB"/>
            <a:t>Thematic analysis – credible findings leading to system change</a:t>
          </a:r>
          <a:endParaRPr lang="en-US"/>
        </a:p>
      </dgm:t>
    </dgm:pt>
    <dgm:pt modelId="{FEA8E938-F1E0-4D95-B73A-DCF1E64249FC}" type="parTrans" cxnId="{3E05E7A6-7FE1-4548-BBB4-79F5B0C22370}">
      <dgm:prSet/>
      <dgm:spPr/>
      <dgm:t>
        <a:bodyPr/>
        <a:lstStyle/>
        <a:p>
          <a:endParaRPr lang="en-US"/>
        </a:p>
      </dgm:t>
    </dgm:pt>
    <dgm:pt modelId="{CADD6675-995B-4725-ADEB-101BE1796177}" type="sibTrans" cxnId="{3E05E7A6-7FE1-4548-BBB4-79F5B0C22370}">
      <dgm:prSet/>
      <dgm:spPr/>
      <dgm:t>
        <a:bodyPr/>
        <a:lstStyle/>
        <a:p>
          <a:endParaRPr lang="en-US"/>
        </a:p>
      </dgm:t>
    </dgm:pt>
    <dgm:pt modelId="{009A3F3D-02B1-4471-A5BA-DDFF2DA43BCF}">
      <dgm:prSet/>
      <dgm:spPr/>
      <dgm:t>
        <a:bodyPr/>
        <a:lstStyle/>
        <a:p>
          <a:r>
            <a:rPr lang="en-GB"/>
            <a:t>Safety Summits – led by exerts by experience, gets to the heart of why we do this </a:t>
          </a:r>
          <a:endParaRPr lang="en-US"/>
        </a:p>
      </dgm:t>
    </dgm:pt>
    <dgm:pt modelId="{D292DC49-9B67-451D-AFFC-CE5804B741D9}" type="parTrans" cxnId="{54F38183-ED83-452D-87F6-071FD9CBCC36}">
      <dgm:prSet/>
      <dgm:spPr/>
      <dgm:t>
        <a:bodyPr/>
        <a:lstStyle/>
        <a:p>
          <a:endParaRPr lang="en-US"/>
        </a:p>
      </dgm:t>
    </dgm:pt>
    <dgm:pt modelId="{84B07C44-2273-4EED-BC40-67FB75450640}" type="sibTrans" cxnId="{54F38183-ED83-452D-87F6-071FD9CBCC36}">
      <dgm:prSet/>
      <dgm:spPr/>
      <dgm:t>
        <a:bodyPr/>
        <a:lstStyle/>
        <a:p>
          <a:endParaRPr lang="en-US"/>
        </a:p>
      </dgm:t>
    </dgm:pt>
    <dgm:pt modelId="{3F483C5E-3940-4BD8-B5BB-C990A871B7B6}">
      <dgm:prSet/>
      <dgm:spPr/>
      <dgm:t>
        <a:bodyPr/>
        <a:lstStyle/>
        <a:p>
          <a:r>
            <a:rPr lang="en-GB"/>
            <a:t>PSI learning templates and 7 minute briefings</a:t>
          </a:r>
          <a:endParaRPr lang="en-US"/>
        </a:p>
      </dgm:t>
    </dgm:pt>
    <dgm:pt modelId="{387277ED-B12F-4677-8F1E-E2A2369E8969}" type="parTrans" cxnId="{0AFB8D74-B970-4C31-8836-B52F2D0295F5}">
      <dgm:prSet/>
      <dgm:spPr/>
      <dgm:t>
        <a:bodyPr/>
        <a:lstStyle/>
        <a:p>
          <a:endParaRPr lang="en-US"/>
        </a:p>
      </dgm:t>
    </dgm:pt>
    <dgm:pt modelId="{B887801D-047E-44A3-8889-02E74C654464}" type="sibTrans" cxnId="{0AFB8D74-B970-4C31-8836-B52F2D0295F5}">
      <dgm:prSet/>
      <dgm:spPr/>
      <dgm:t>
        <a:bodyPr/>
        <a:lstStyle/>
        <a:p>
          <a:endParaRPr lang="en-US"/>
        </a:p>
      </dgm:t>
    </dgm:pt>
    <dgm:pt modelId="{19639D3C-5D7E-4481-A7CB-DEEDC9FB14C3}">
      <dgm:prSet/>
      <dgm:spPr/>
      <dgm:t>
        <a:bodyPr/>
        <a:lstStyle/>
        <a:p>
          <a:r>
            <a:rPr lang="en-GB"/>
            <a:t>Responsive, early action e.g alerts and communications</a:t>
          </a:r>
          <a:endParaRPr lang="en-US"/>
        </a:p>
      </dgm:t>
    </dgm:pt>
    <dgm:pt modelId="{4F0CE59D-B22D-4D1B-BAC8-71B4059BCC97}" type="parTrans" cxnId="{DCB03C7E-0009-4175-AE75-34993485CDD1}">
      <dgm:prSet/>
      <dgm:spPr/>
      <dgm:t>
        <a:bodyPr/>
        <a:lstStyle/>
        <a:p>
          <a:endParaRPr lang="en-US"/>
        </a:p>
      </dgm:t>
    </dgm:pt>
    <dgm:pt modelId="{9C1DD3E3-10E2-475B-AF3E-ABFC947016ED}" type="sibTrans" cxnId="{DCB03C7E-0009-4175-AE75-34993485CDD1}">
      <dgm:prSet/>
      <dgm:spPr/>
      <dgm:t>
        <a:bodyPr/>
        <a:lstStyle/>
        <a:p>
          <a:endParaRPr lang="en-US"/>
        </a:p>
      </dgm:t>
    </dgm:pt>
    <dgm:pt modelId="{65F0E108-7082-4CDD-B53F-DFF790DA70CC}">
      <dgm:prSet/>
      <dgm:spPr/>
      <dgm:t>
        <a:bodyPr/>
        <a:lstStyle/>
        <a:p>
          <a:r>
            <a:rPr lang="en-GB"/>
            <a:t>Better/quicker understanding of our data, hotspots and emerging themes</a:t>
          </a:r>
          <a:endParaRPr lang="en-US"/>
        </a:p>
      </dgm:t>
    </dgm:pt>
    <dgm:pt modelId="{E1F83EC8-764C-4A82-AFEE-AF578159ACEE}" type="parTrans" cxnId="{A4E7118C-72D6-450A-BB86-D67FEFB3838B}">
      <dgm:prSet/>
      <dgm:spPr/>
      <dgm:t>
        <a:bodyPr/>
        <a:lstStyle/>
        <a:p>
          <a:endParaRPr lang="en-US"/>
        </a:p>
      </dgm:t>
    </dgm:pt>
    <dgm:pt modelId="{C1C8E5CF-2EC6-4B2B-AA6E-CF5F80ADC997}" type="sibTrans" cxnId="{A4E7118C-72D6-450A-BB86-D67FEFB3838B}">
      <dgm:prSet/>
      <dgm:spPr/>
      <dgm:t>
        <a:bodyPr/>
        <a:lstStyle/>
        <a:p>
          <a:endParaRPr lang="en-US"/>
        </a:p>
      </dgm:t>
    </dgm:pt>
    <dgm:pt modelId="{EB1C3D3B-0DD1-4F1E-AEF2-BFF34934F04C}">
      <dgm:prSet/>
      <dgm:spPr/>
      <dgm:t>
        <a:bodyPr/>
        <a:lstStyle/>
        <a:p>
          <a:r>
            <a:rPr lang="en-GB"/>
            <a:t>Practice change; waiting list safety actions, proactive response to co-morbidity, daily liaison between acute crisis services and community teams </a:t>
          </a:r>
          <a:endParaRPr lang="en-US"/>
        </a:p>
      </dgm:t>
    </dgm:pt>
    <dgm:pt modelId="{32034A83-A41E-4F37-A84D-78472EA1BB5A}" type="parTrans" cxnId="{2FC8D0E3-9961-4780-9661-648FF8638C5F}">
      <dgm:prSet/>
      <dgm:spPr/>
      <dgm:t>
        <a:bodyPr/>
        <a:lstStyle/>
        <a:p>
          <a:endParaRPr lang="en-US"/>
        </a:p>
      </dgm:t>
    </dgm:pt>
    <dgm:pt modelId="{D8C223D7-F0DE-4A9C-B6F9-27E80E34491F}" type="sibTrans" cxnId="{2FC8D0E3-9961-4780-9661-648FF8638C5F}">
      <dgm:prSet/>
      <dgm:spPr/>
      <dgm:t>
        <a:bodyPr/>
        <a:lstStyle/>
        <a:p>
          <a:endParaRPr lang="en-US"/>
        </a:p>
      </dgm:t>
    </dgm:pt>
    <dgm:pt modelId="{84346D06-6812-4406-8B52-12ADE315DF47}">
      <dgm:prSet/>
      <dgm:spPr/>
      <dgm:t>
        <a:bodyPr/>
        <a:lstStyle/>
        <a:p>
          <a:r>
            <a:rPr lang="en-GB"/>
            <a:t>Themes are changing in terms of concerns about care and treatment </a:t>
          </a:r>
          <a:endParaRPr lang="en-US"/>
        </a:p>
      </dgm:t>
    </dgm:pt>
    <dgm:pt modelId="{BCF04FC7-3390-46D9-88DE-BA4D27E37AE8}" type="parTrans" cxnId="{B90AFC02-23A0-4D32-BC73-0846531096C2}">
      <dgm:prSet/>
      <dgm:spPr/>
      <dgm:t>
        <a:bodyPr/>
        <a:lstStyle/>
        <a:p>
          <a:endParaRPr lang="en-US"/>
        </a:p>
      </dgm:t>
    </dgm:pt>
    <dgm:pt modelId="{727418D0-8224-495A-8116-D21BDE8535BF}" type="sibTrans" cxnId="{B90AFC02-23A0-4D32-BC73-0846531096C2}">
      <dgm:prSet/>
      <dgm:spPr/>
      <dgm:t>
        <a:bodyPr/>
        <a:lstStyle/>
        <a:p>
          <a:endParaRPr lang="en-US"/>
        </a:p>
      </dgm:t>
    </dgm:pt>
    <dgm:pt modelId="{78ACA266-3452-4C36-A498-A0DB2823988B}" type="pres">
      <dgm:prSet presAssocID="{C74785C9-07B7-4BB2-B33C-CE1635C2137B}" presName="diagram" presStyleCnt="0">
        <dgm:presLayoutVars>
          <dgm:dir/>
          <dgm:resizeHandles val="exact"/>
        </dgm:presLayoutVars>
      </dgm:prSet>
      <dgm:spPr/>
    </dgm:pt>
    <dgm:pt modelId="{4A4096A2-9659-4B6E-8587-39635E457387}" type="pres">
      <dgm:prSet presAssocID="{D4B4768C-416D-4512-9D02-C3C35EBDDA0A}" presName="node" presStyleLbl="node1" presStyleIdx="0" presStyleCnt="7">
        <dgm:presLayoutVars>
          <dgm:bulletEnabled val="1"/>
        </dgm:presLayoutVars>
      </dgm:prSet>
      <dgm:spPr/>
    </dgm:pt>
    <dgm:pt modelId="{AB33FF7A-8BB0-4028-B795-C223113766F0}" type="pres">
      <dgm:prSet presAssocID="{CADD6675-995B-4725-ADEB-101BE1796177}" presName="sibTrans" presStyleCnt="0"/>
      <dgm:spPr/>
    </dgm:pt>
    <dgm:pt modelId="{1402C845-F30B-46EB-8B7D-DC421E288F0B}" type="pres">
      <dgm:prSet presAssocID="{009A3F3D-02B1-4471-A5BA-DDFF2DA43BCF}" presName="node" presStyleLbl="node1" presStyleIdx="1" presStyleCnt="7">
        <dgm:presLayoutVars>
          <dgm:bulletEnabled val="1"/>
        </dgm:presLayoutVars>
      </dgm:prSet>
      <dgm:spPr/>
    </dgm:pt>
    <dgm:pt modelId="{61526201-C375-4BB2-A10A-B9371E9E1753}" type="pres">
      <dgm:prSet presAssocID="{84B07C44-2273-4EED-BC40-67FB75450640}" presName="sibTrans" presStyleCnt="0"/>
      <dgm:spPr/>
    </dgm:pt>
    <dgm:pt modelId="{A68CA30B-A4A5-4B14-8FF7-2E022E97A93D}" type="pres">
      <dgm:prSet presAssocID="{3F483C5E-3940-4BD8-B5BB-C990A871B7B6}" presName="node" presStyleLbl="node1" presStyleIdx="2" presStyleCnt="7">
        <dgm:presLayoutVars>
          <dgm:bulletEnabled val="1"/>
        </dgm:presLayoutVars>
      </dgm:prSet>
      <dgm:spPr/>
    </dgm:pt>
    <dgm:pt modelId="{DD714A65-028E-4B9D-95F7-DB9257BFA149}" type="pres">
      <dgm:prSet presAssocID="{B887801D-047E-44A3-8889-02E74C654464}" presName="sibTrans" presStyleCnt="0"/>
      <dgm:spPr/>
    </dgm:pt>
    <dgm:pt modelId="{242131F4-E55A-4774-9E7D-BFDBD45F695A}" type="pres">
      <dgm:prSet presAssocID="{19639D3C-5D7E-4481-A7CB-DEEDC9FB14C3}" presName="node" presStyleLbl="node1" presStyleIdx="3" presStyleCnt="7">
        <dgm:presLayoutVars>
          <dgm:bulletEnabled val="1"/>
        </dgm:presLayoutVars>
      </dgm:prSet>
      <dgm:spPr/>
    </dgm:pt>
    <dgm:pt modelId="{89FBDDC9-1F0C-4DD8-A4C7-B6FF70CB6999}" type="pres">
      <dgm:prSet presAssocID="{9C1DD3E3-10E2-475B-AF3E-ABFC947016ED}" presName="sibTrans" presStyleCnt="0"/>
      <dgm:spPr/>
    </dgm:pt>
    <dgm:pt modelId="{9A69E5B3-A129-4C0F-BE4F-CF3059875EB3}" type="pres">
      <dgm:prSet presAssocID="{65F0E108-7082-4CDD-B53F-DFF790DA70CC}" presName="node" presStyleLbl="node1" presStyleIdx="4" presStyleCnt="7">
        <dgm:presLayoutVars>
          <dgm:bulletEnabled val="1"/>
        </dgm:presLayoutVars>
      </dgm:prSet>
      <dgm:spPr/>
    </dgm:pt>
    <dgm:pt modelId="{A6F91D7E-4530-47C4-A845-5E743537143C}" type="pres">
      <dgm:prSet presAssocID="{C1C8E5CF-2EC6-4B2B-AA6E-CF5F80ADC997}" presName="sibTrans" presStyleCnt="0"/>
      <dgm:spPr/>
    </dgm:pt>
    <dgm:pt modelId="{1B8FE427-5C90-4F16-BA9E-B697359701F8}" type="pres">
      <dgm:prSet presAssocID="{EB1C3D3B-0DD1-4F1E-AEF2-BFF34934F04C}" presName="node" presStyleLbl="node1" presStyleIdx="5" presStyleCnt="7">
        <dgm:presLayoutVars>
          <dgm:bulletEnabled val="1"/>
        </dgm:presLayoutVars>
      </dgm:prSet>
      <dgm:spPr/>
    </dgm:pt>
    <dgm:pt modelId="{F22453AE-E4D3-4F7B-B7E4-9A96CA11F2EF}" type="pres">
      <dgm:prSet presAssocID="{D8C223D7-F0DE-4A9C-B6F9-27E80E34491F}" presName="sibTrans" presStyleCnt="0"/>
      <dgm:spPr/>
    </dgm:pt>
    <dgm:pt modelId="{2461E3B1-65A9-48B0-B705-121DF421A331}" type="pres">
      <dgm:prSet presAssocID="{84346D06-6812-4406-8B52-12ADE315DF47}" presName="node" presStyleLbl="node1" presStyleIdx="6" presStyleCnt="7">
        <dgm:presLayoutVars>
          <dgm:bulletEnabled val="1"/>
        </dgm:presLayoutVars>
      </dgm:prSet>
      <dgm:spPr/>
    </dgm:pt>
  </dgm:ptLst>
  <dgm:cxnLst>
    <dgm:cxn modelId="{B90AFC02-23A0-4D32-BC73-0846531096C2}" srcId="{C74785C9-07B7-4BB2-B33C-CE1635C2137B}" destId="{84346D06-6812-4406-8B52-12ADE315DF47}" srcOrd="6" destOrd="0" parTransId="{BCF04FC7-3390-46D9-88DE-BA4D27E37AE8}" sibTransId="{727418D0-8224-495A-8116-D21BDE8535BF}"/>
    <dgm:cxn modelId="{AB3A7828-906C-4420-A428-68BB34B68820}" type="presOf" srcId="{84346D06-6812-4406-8B52-12ADE315DF47}" destId="{2461E3B1-65A9-48B0-B705-121DF421A331}" srcOrd="0" destOrd="0" presId="urn:microsoft.com/office/officeart/2005/8/layout/default"/>
    <dgm:cxn modelId="{6260DF4C-E309-43D0-8F09-E63823AFC639}" type="presOf" srcId="{3F483C5E-3940-4BD8-B5BB-C990A871B7B6}" destId="{A68CA30B-A4A5-4B14-8FF7-2E022E97A93D}" srcOrd="0" destOrd="0" presId="urn:microsoft.com/office/officeart/2005/8/layout/default"/>
    <dgm:cxn modelId="{0AFB8D74-B970-4C31-8836-B52F2D0295F5}" srcId="{C74785C9-07B7-4BB2-B33C-CE1635C2137B}" destId="{3F483C5E-3940-4BD8-B5BB-C990A871B7B6}" srcOrd="2" destOrd="0" parTransId="{387277ED-B12F-4677-8F1E-E2A2369E8969}" sibTransId="{B887801D-047E-44A3-8889-02E74C654464}"/>
    <dgm:cxn modelId="{DCB03C7E-0009-4175-AE75-34993485CDD1}" srcId="{C74785C9-07B7-4BB2-B33C-CE1635C2137B}" destId="{19639D3C-5D7E-4481-A7CB-DEEDC9FB14C3}" srcOrd="3" destOrd="0" parTransId="{4F0CE59D-B22D-4D1B-BAC8-71B4059BCC97}" sibTransId="{9C1DD3E3-10E2-475B-AF3E-ABFC947016ED}"/>
    <dgm:cxn modelId="{54F38183-ED83-452D-87F6-071FD9CBCC36}" srcId="{C74785C9-07B7-4BB2-B33C-CE1635C2137B}" destId="{009A3F3D-02B1-4471-A5BA-DDFF2DA43BCF}" srcOrd="1" destOrd="0" parTransId="{D292DC49-9B67-451D-AFFC-CE5804B741D9}" sibTransId="{84B07C44-2273-4EED-BC40-67FB75450640}"/>
    <dgm:cxn modelId="{A4E7118C-72D6-450A-BB86-D67FEFB3838B}" srcId="{C74785C9-07B7-4BB2-B33C-CE1635C2137B}" destId="{65F0E108-7082-4CDD-B53F-DFF790DA70CC}" srcOrd="4" destOrd="0" parTransId="{E1F83EC8-764C-4A82-AFEE-AF578159ACEE}" sibTransId="{C1C8E5CF-2EC6-4B2B-AA6E-CF5F80ADC997}"/>
    <dgm:cxn modelId="{3BE6FC8D-57FB-4ED6-9EB6-5279582B6C37}" type="presOf" srcId="{D4B4768C-416D-4512-9D02-C3C35EBDDA0A}" destId="{4A4096A2-9659-4B6E-8587-39635E457387}" srcOrd="0" destOrd="0" presId="urn:microsoft.com/office/officeart/2005/8/layout/default"/>
    <dgm:cxn modelId="{3E05E7A6-7FE1-4548-BBB4-79F5B0C22370}" srcId="{C74785C9-07B7-4BB2-B33C-CE1635C2137B}" destId="{D4B4768C-416D-4512-9D02-C3C35EBDDA0A}" srcOrd="0" destOrd="0" parTransId="{FEA8E938-F1E0-4D95-B73A-DCF1E64249FC}" sibTransId="{CADD6675-995B-4725-ADEB-101BE1796177}"/>
    <dgm:cxn modelId="{439CD9A7-F8DD-4497-9F3E-D25F06B8B6E9}" type="presOf" srcId="{C74785C9-07B7-4BB2-B33C-CE1635C2137B}" destId="{78ACA266-3452-4C36-A498-A0DB2823988B}" srcOrd="0" destOrd="0" presId="urn:microsoft.com/office/officeart/2005/8/layout/default"/>
    <dgm:cxn modelId="{382713D0-68B1-4769-8133-453EB1C4BC50}" type="presOf" srcId="{EB1C3D3B-0DD1-4F1E-AEF2-BFF34934F04C}" destId="{1B8FE427-5C90-4F16-BA9E-B697359701F8}" srcOrd="0" destOrd="0" presId="urn:microsoft.com/office/officeart/2005/8/layout/default"/>
    <dgm:cxn modelId="{E76D9DD0-5D18-40E1-9E4C-6DAF791F86DB}" type="presOf" srcId="{65F0E108-7082-4CDD-B53F-DFF790DA70CC}" destId="{9A69E5B3-A129-4C0F-BE4F-CF3059875EB3}" srcOrd="0" destOrd="0" presId="urn:microsoft.com/office/officeart/2005/8/layout/default"/>
    <dgm:cxn modelId="{3CF9D0D0-76DB-4C97-B245-F3729D972829}" type="presOf" srcId="{19639D3C-5D7E-4481-A7CB-DEEDC9FB14C3}" destId="{242131F4-E55A-4774-9E7D-BFDBD45F695A}" srcOrd="0" destOrd="0" presId="urn:microsoft.com/office/officeart/2005/8/layout/default"/>
    <dgm:cxn modelId="{2FC8D0E3-9961-4780-9661-648FF8638C5F}" srcId="{C74785C9-07B7-4BB2-B33C-CE1635C2137B}" destId="{EB1C3D3B-0DD1-4F1E-AEF2-BFF34934F04C}" srcOrd="5" destOrd="0" parTransId="{32034A83-A41E-4F37-A84D-78472EA1BB5A}" sibTransId="{D8C223D7-F0DE-4A9C-B6F9-27E80E34491F}"/>
    <dgm:cxn modelId="{AF2336F3-4717-4DC0-9B31-5072B8772C39}" type="presOf" srcId="{009A3F3D-02B1-4471-A5BA-DDFF2DA43BCF}" destId="{1402C845-F30B-46EB-8B7D-DC421E288F0B}" srcOrd="0" destOrd="0" presId="urn:microsoft.com/office/officeart/2005/8/layout/default"/>
    <dgm:cxn modelId="{1B0C1F48-FFFD-4B47-9A0F-21C591213EA2}" type="presParOf" srcId="{78ACA266-3452-4C36-A498-A0DB2823988B}" destId="{4A4096A2-9659-4B6E-8587-39635E457387}" srcOrd="0" destOrd="0" presId="urn:microsoft.com/office/officeart/2005/8/layout/default"/>
    <dgm:cxn modelId="{F5D4BCF8-4C2D-4EA2-BA78-0AA2B62442AA}" type="presParOf" srcId="{78ACA266-3452-4C36-A498-A0DB2823988B}" destId="{AB33FF7A-8BB0-4028-B795-C223113766F0}" srcOrd="1" destOrd="0" presId="urn:microsoft.com/office/officeart/2005/8/layout/default"/>
    <dgm:cxn modelId="{05CA05AF-CE7D-4D95-9D70-1FAF8F7950E8}" type="presParOf" srcId="{78ACA266-3452-4C36-A498-A0DB2823988B}" destId="{1402C845-F30B-46EB-8B7D-DC421E288F0B}" srcOrd="2" destOrd="0" presId="urn:microsoft.com/office/officeart/2005/8/layout/default"/>
    <dgm:cxn modelId="{8B86D373-8DA4-44F4-905A-6552FE6CD7A9}" type="presParOf" srcId="{78ACA266-3452-4C36-A498-A0DB2823988B}" destId="{61526201-C375-4BB2-A10A-B9371E9E1753}" srcOrd="3" destOrd="0" presId="urn:microsoft.com/office/officeart/2005/8/layout/default"/>
    <dgm:cxn modelId="{E6B0A2EC-635D-469C-AE1C-D67EEB336744}" type="presParOf" srcId="{78ACA266-3452-4C36-A498-A0DB2823988B}" destId="{A68CA30B-A4A5-4B14-8FF7-2E022E97A93D}" srcOrd="4" destOrd="0" presId="urn:microsoft.com/office/officeart/2005/8/layout/default"/>
    <dgm:cxn modelId="{56397CC0-5698-4392-B356-7BA68BED43D9}" type="presParOf" srcId="{78ACA266-3452-4C36-A498-A0DB2823988B}" destId="{DD714A65-028E-4B9D-95F7-DB9257BFA149}" srcOrd="5" destOrd="0" presId="urn:microsoft.com/office/officeart/2005/8/layout/default"/>
    <dgm:cxn modelId="{EAB897D5-A02F-4058-9F06-EA709D3BF12F}" type="presParOf" srcId="{78ACA266-3452-4C36-A498-A0DB2823988B}" destId="{242131F4-E55A-4774-9E7D-BFDBD45F695A}" srcOrd="6" destOrd="0" presId="urn:microsoft.com/office/officeart/2005/8/layout/default"/>
    <dgm:cxn modelId="{1082034E-011C-43DD-9E65-238FD56A0DA2}" type="presParOf" srcId="{78ACA266-3452-4C36-A498-A0DB2823988B}" destId="{89FBDDC9-1F0C-4DD8-A4C7-B6FF70CB6999}" srcOrd="7" destOrd="0" presId="urn:microsoft.com/office/officeart/2005/8/layout/default"/>
    <dgm:cxn modelId="{286445BE-70AA-41F5-A61D-B0F6F85EA5B1}" type="presParOf" srcId="{78ACA266-3452-4C36-A498-A0DB2823988B}" destId="{9A69E5B3-A129-4C0F-BE4F-CF3059875EB3}" srcOrd="8" destOrd="0" presId="urn:microsoft.com/office/officeart/2005/8/layout/default"/>
    <dgm:cxn modelId="{63795820-DC78-4A8F-897A-5FC5A71C9AEB}" type="presParOf" srcId="{78ACA266-3452-4C36-A498-A0DB2823988B}" destId="{A6F91D7E-4530-47C4-A845-5E743537143C}" srcOrd="9" destOrd="0" presId="urn:microsoft.com/office/officeart/2005/8/layout/default"/>
    <dgm:cxn modelId="{0C5A688A-5EFD-4CA7-B3AD-4BA939E5E768}" type="presParOf" srcId="{78ACA266-3452-4C36-A498-A0DB2823988B}" destId="{1B8FE427-5C90-4F16-BA9E-B697359701F8}" srcOrd="10" destOrd="0" presId="urn:microsoft.com/office/officeart/2005/8/layout/default"/>
    <dgm:cxn modelId="{1120EC3F-7049-4090-973F-D6AB871DF89A}" type="presParOf" srcId="{78ACA266-3452-4C36-A498-A0DB2823988B}" destId="{F22453AE-E4D3-4F7B-B7E4-9A96CA11F2EF}" srcOrd="11" destOrd="0" presId="urn:microsoft.com/office/officeart/2005/8/layout/default"/>
    <dgm:cxn modelId="{16791F43-275E-4E4A-AADB-EDF3913C0EA8}" type="presParOf" srcId="{78ACA266-3452-4C36-A498-A0DB2823988B}" destId="{2461E3B1-65A9-48B0-B705-121DF421A33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76207A-CD42-4942-B7B3-59FF5BDA9B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E3A555-D981-47BB-84E7-A4B4A42D5C34}">
      <dgm:prSet/>
      <dgm:spPr/>
      <dgm:t>
        <a:bodyPr/>
        <a:lstStyle/>
        <a:p>
          <a:r>
            <a:rPr lang="en-GB"/>
            <a:t>Evaluation at 12 months found…</a:t>
          </a:r>
          <a:endParaRPr lang="en-US"/>
        </a:p>
      </dgm:t>
    </dgm:pt>
    <dgm:pt modelId="{56B3D5D1-27AE-4058-8D54-7755E330D89A}" type="parTrans" cxnId="{BD564345-7DFD-4272-ADF3-3DCDE98BF6B6}">
      <dgm:prSet/>
      <dgm:spPr/>
      <dgm:t>
        <a:bodyPr/>
        <a:lstStyle/>
        <a:p>
          <a:endParaRPr lang="en-US"/>
        </a:p>
      </dgm:t>
    </dgm:pt>
    <dgm:pt modelId="{1DB7FB8E-2439-4351-A432-C65569E5F453}" type="sibTrans" cxnId="{BD564345-7DFD-4272-ADF3-3DCDE98BF6B6}">
      <dgm:prSet/>
      <dgm:spPr/>
      <dgm:t>
        <a:bodyPr/>
        <a:lstStyle/>
        <a:p>
          <a:endParaRPr lang="en-US"/>
        </a:p>
      </dgm:t>
    </dgm:pt>
    <dgm:pt modelId="{4FD78B8C-3C05-4B82-A254-2D7280143A21}">
      <dgm:prSet/>
      <dgm:spPr/>
      <dgm:t>
        <a:bodyPr/>
        <a:lstStyle/>
        <a:p>
          <a:r>
            <a:rPr lang="en-GB"/>
            <a:t>Wait for final PSIRF version and the review template</a:t>
          </a:r>
          <a:endParaRPr lang="en-US"/>
        </a:p>
      </dgm:t>
    </dgm:pt>
    <dgm:pt modelId="{825C9E35-7DFC-4A85-AC3E-31126622EE10}" type="parTrans" cxnId="{6823D670-E4D2-493E-A317-9E2CD983E49C}">
      <dgm:prSet/>
      <dgm:spPr/>
      <dgm:t>
        <a:bodyPr/>
        <a:lstStyle/>
        <a:p>
          <a:endParaRPr lang="en-US"/>
        </a:p>
      </dgm:t>
    </dgm:pt>
    <dgm:pt modelId="{AE817874-E108-4828-A615-737BE082853E}" type="sibTrans" cxnId="{6823D670-E4D2-493E-A317-9E2CD983E49C}">
      <dgm:prSet/>
      <dgm:spPr/>
      <dgm:t>
        <a:bodyPr/>
        <a:lstStyle/>
        <a:p>
          <a:endParaRPr lang="en-US"/>
        </a:p>
      </dgm:t>
    </dgm:pt>
    <dgm:pt modelId="{58DD2EE9-BA62-45FC-8E29-CC6B840F3A79}">
      <dgm:prSet/>
      <dgm:spPr/>
      <dgm:t>
        <a:bodyPr/>
        <a:lstStyle/>
        <a:p>
          <a:r>
            <a:rPr lang="en-GB"/>
            <a:t>Build on family engagement and recruit PSPs</a:t>
          </a:r>
          <a:endParaRPr lang="en-US"/>
        </a:p>
      </dgm:t>
    </dgm:pt>
    <dgm:pt modelId="{E3C2D7C9-E27E-45B0-8E9B-0F642BD8828A}" type="parTrans" cxnId="{579E7590-4D5E-4563-AAEC-FDEE19D149B1}">
      <dgm:prSet/>
      <dgm:spPr/>
      <dgm:t>
        <a:bodyPr/>
        <a:lstStyle/>
        <a:p>
          <a:endParaRPr lang="en-US"/>
        </a:p>
      </dgm:t>
    </dgm:pt>
    <dgm:pt modelId="{82568056-8288-4C80-80E2-7282C1C1190C}" type="sibTrans" cxnId="{579E7590-4D5E-4563-AAEC-FDEE19D149B1}">
      <dgm:prSet/>
      <dgm:spPr/>
      <dgm:t>
        <a:bodyPr/>
        <a:lstStyle/>
        <a:p>
          <a:endParaRPr lang="en-US"/>
        </a:p>
      </dgm:t>
    </dgm:pt>
    <dgm:pt modelId="{C4B11142-E9D8-4473-9CE2-DD6A87243197}">
      <dgm:prSet/>
      <dgm:spPr/>
      <dgm:t>
        <a:bodyPr/>
        <a:lstStyle/>
        <a:p>
          <a:r>
            <a:rPr lang="en-GB"/>
            <a:t>Recruit fully trained PSII investigators</a:t>
          </a:r>
          <a:endParaRPr lang="en-US"/>
        </a:p>
      </dgm:t>
    </dgm:pt>
    <dgm:pt modelId="{14EB35A1-E509-4EAD-B6A0-78C8977578C4}" type="parTrans" cxnId="{417CDA96-9F20-4EB6-ADC9-5B8298A2876C}">
      <dgm:prSet/>
      <dgm:spPr/>
      <dgm:t>
        <a:bodyPr/>
        <a:lstStyle/>
        <a:p>
          <a:endParaRPr lang="en-US"/>
        </a:p>
      </dgm:t>
    </dgm:pt>
    <dgm:pt modelId="{F739D9D6-849F-47DA-A467-99CBB5D4CE85}" type="sibTrans" cxnId="{417CDA96-9F20-4EB6-ADC9-5B8298A2876C}">
      <dgm:prSet/>
      <dgm:spPr/>
      <dgm:t>
        <a:bodyPr/>
        <a:lstStyle/>
        <a:p>
          <a:endParaRPr lang="en-US"/>
        </a:p>
      </dgm:t>
    </dgm:pt>
    <dgm:pt modelId="{70E4E7E9-EB39-477A-9E4D-0FBA613FD725}">
      <dgm:prSet/>
      <dgm:spPr/>
      <dgm:t>
        <a:bodyPr/>
        <a:lstStyle/>
        <a:p>
          <a:r>
            <a:rPr lang="en-GB"/>
            <a:t>Finalise subject expert role</a:t>
          </a:r>
          <a:endParaRPr lang="en-US"/>
        </a:p>
      </dgm:t>
    </dgm:pt>
    <dgm:pt modelId="{30D5FA72-E776-456C-9DEF-08D625207D37}" type="parTrans" cxnId="{3091A316-6297-45DC-954E-0409A3D262B8}">
      <dgm:prSet/>
      <dgm:spPr/>
      <dgm:t>
        <a:bodyPr/>
        <a:lstStyle/>
        <a:p>
          <a:endParaRPr lang="en-US"/>
        </a:p>
      </dgm:t>
    </dgm:pt>
    <dgm:pt modelId="{EB2320F1-30CA-4A0E-B37C-69555F23D0E1}" type="sibTrans" cxnId="{3091A316-6297-45DC-954E-0409A3D262B8}">
      <dgm:prSet/>
      <dgm:spPr/>
      <dgm:t>
        <a:bodyPr/>
        <a:lstStyle/>
        <a:p>
          <a:endParaRPr lang="en-US"/>
        </a:p>
      </dgm:t>
    </dgm:pt>
    <dgm:pt modelId="{40BE830E-FCF2-4EE9-9DB5-93B2473DBC85}">
      <dgm:prSet/>
      <dgm:spPr/>
      <dgm:t>
        <a:bodyPr/>
        <a:lstStyle/>
        <a:p>
          <a:r>
            <a:rPr lang="en-GB"/>
            <a:t>Review decision panel and sign off panel efficacy</a:t>
          </a:r>
          <a:endParaRPr lang="en-US"/>
        </a:p>
      </dgm:t>
    </dgm:pt>
    <dgm:pt modelId="{F3F27AD6-B082-45B0-B772-94FE49912838}" type="parTrans" cxnId="{069D9745-69A4-4A91-BDD6-95D373119403}">
      <dgm:prSet/>
      <dgm:spPr/>
      <dgm:t>
        <a:bodyPr/>
        <a:lstStyle/>
        <a:p>
          <a:endParaRPr lang="en-US"/>
        </a:p>
      </dgm:t>
    </dgm:pt>
    <dgm:pt modelId="{5057A307-58FE-4DB9-B861-05656E9980CE}" type="sibTrans" cxnId="{069D9745-69A4-4A91-BDD6-95D373119403}">
      <dgm:prSet/>
      <dgm:spPr/>
      <dgm:t>
        <a:bodyPr/>
        <a:lstStyle/>
        <a:p>
          <a:endParaRPr lang="en-US"/>
        </a:p>
      </dgm:t>
    </dgm:pt>
    <dgm:pt modelId="{5059D033-6BF0-442A-9A60-4F22D55EB885}">
      <dgm:prSet/>
      <dgm:spPr/>
      <dgm:t>
        <a:bodyPr/>
        <a:lstStyle/>
        <a:p>
          <a:r>
            <a:rPr lang="en-GB" dirty="0"/>
            <a:t>Support clinical staff to undertake alternative activities</a:t>
          </a:r>
          <a:endParaRPr lang="en-US" dirty="0"/>
        </a:p>
      </dgm:t>
    </dgm:pt>
    <dgm:pt modelId="{F6929BC7-64F6-4093-A51C-A6BE7A245142}" type="parTrans" cxnId="{5FAB4A8A-E2F2-4AEE-9DB6-1167134A39A6}">
      <dgm:prSet/>
      <dgm:spPr/>
      <dgm:t>
        <a:bodyPr/>
        <a:lstStyle/>
        <a:p>
          <a:endParaRPr lang="en-US"/>
        </a:p>
      </dgm:t>
    </dgm:pt>
    <dgm:pt modelId="{4B3B9061-7804-4AFF-9502-85430B87DC6F}" type="sibTrans" cxnId="{5FAB4A8A-E2F2-4AEE-9DB6-1167134A39A6}">
      <dgm:prSet/>
      <dgm:spPr/>
      <dgm:t>
        <a:bodyPr/>
        <a:lstStyle/>
        <a:p>
          <a:endParaRPr lang="en-US"/>
        </a:p>
      </dgm:t>
    </dgm:pt>
    <dgm:pt modelId="{5B58E28B-925A-499E-A89F-5FFE010A0137}">
      <dgm:prSet/>
      <dgm:spPr/>
      <dgm:t>
        <a:bodyPr/>
        <a:lstStyle/>
        <a:p>
          <a:r>
            <a:rPr lang="en-GB" dirty="0"/>
            <a:t>Assurance confidence for commissioners in ICS world</a:t>
          </a:r>
        </a:p>
      </dgm:t>
    </dgm:pt>
    <dgm:pt modelId="{227FDD90-25D6-45D8-BB36-2D36E99597AC}" type="parTrans" cxnId="{32A3F9B8-6948-4358-95C9-D5673353C738}">
      <dgm:prSet/>
      <dgm:spPr/>
      <dgm:t>
        <a:bodyPr/>
        <a:lstStyle/>
        <a:p>
          <a:endParaRPr lang="en-GB"/>
        </a:p>
      </dgm:t>
    </dgm:pt>
    <dgm:pt modelId="{B697BEBF-5448-4C93-81CA-0F3E7CD21232}" type="sibTrans" cxnId="{32A3F9B8-6948-4358-95C9-D5673353C738}">
      <dgm:prSet/>
      <dgm:spPr/>
      <dgm:t>
        <a:bodyPr/>
        <a:lstStyle/>
        <a:p>
          <a:endParaRPr lang="en-GB"/>
        </a:p>
      </dgm:t>
    </dgm:pt>
    <dgm:pt modelId="{44505308-4740-43D5-B4E9-094D8D955E5D}" type="pres">
      <dgm:prSet presAssocID="{C276207A-CD42-4942-B7B3-59FF5BDA9BE5}" presName="linear" presStyleCnt="0">
        <dgm:presLayoutVars>
          <dgm:animLvl val="lvl"/>
          <dgm:resizeHandles val="exact"/>
        </dgm:presLayoutVars>
      </dgm:prSet>
      <dgm:spPr/>
    </dgm:pt>
    <dgm:pt modelId="{824B9587-14B6-418E-A62F-1FC7E41133F3}" type="pres">
      <dgm:prSet presAssocID="{0BE3A555-D981-47BB-84E7-A4B4A42D5C34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41D48912-46E0-4CC6-872B-8B3935C50423}" type="pres">
      <dgm:prSet presAssocID="{1DB7FB8E-2439-4351-A432-C65569E5F453}" presName="spacer" presStyleCnt="0"/>
      <dgm:spPr/>
    </dgm:pt>
    <dgm:pt modelId="{72AE3DB6-B834-4595-9F19-B225C1180B91}" type="pres">
      <dgm:prSet presAssocID="{4FD78B8C-3C05-4B82-A254-2D7280143A21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E9D8461E-1F45-41F9-AF4D-C9ABCBC76AFF}" type="pres">
      <dgm:prSet presAssocID="{AE817874-E108-4828-A615-737BE082853E}" presName="spacer" presStyleCnt="0"/>
      <dgm:spPr/>
    </dgm:pt>
    <dgm:pt modelId="{6860402A-8B7D-4A46-A67D-88C676367617}" type="pres">
      <dgm:prSet presAssocID="{58DD2EE9-BA62-45FC-8E29-CC6B840F3A79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A2D4288D-F416-4F02-829D-52924BDE10F4}" type="pres">
      <dgm:prSet presAssocID="{82568056-8288-4C80-80E2-7282C1C1190C}" presName="spacer" presStyleCnt="0"/>
      <dgm:spPr/>
    </dgm:pt>
    <dgm:pt modelId="{6B7BF439-8A46-45D0-98EA-FA6151DDB004}" type="pres">
      <dgm:prSet presAssocID="{C4B11142-E9D8-4473-9CE2-DD6A87243197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AC1CD903-B8ED-4AFE-9BB5-6226A61E6BC8}" type="pres">
      <dgm:prSet presAssocID="{F739D9D6-849F-47DA-A467-99CBB5D4CE85}" presName="spacer" presStyleCnt="0"/>
      <dgm:spPr/>
    </dgm:pt>
    <dgm:pt modelId="{36202957-6C8F-4AB2-A83B-A54096A6C3DF}" type="pres">
      <dgm:prSet presAssocID="{70E4E7E9-EB39-477A-9E4D-0FBA613FD725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736A904E-39F9-4443-9F34-5B4A2987DF0D}" type="pres">
      <dgm:prSet presAssocID="{EB2320F1-30CA-4A0E-B37C-69555F23D0E1}" presName="spacer" presStyleCnt="0"/>
      <dgm:spPr/>
    </dgm:pt>
    <dgm:pt modelId="{1A6B0D64-F549-420E-A61B-508D6CEE5EA1}" type="pres">
      <dgm:prSet presAssocID="{40BE830E-FCF2-4EE9-9DB5-93B2473DBC85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D0B56BD7-DA88-4DFA-A68F-0EA80B643CE0}" type="pres">
      <dgm:prSet presAssocID="{5057A307-58FE-4DB9-B861-05656E9980CE}" presName="spacer" presStyleCnt="0"/>
      <dgm:spPr/>
    </dgm:pt>
    <dgm:pt modelId="{D41E523A-F141-4D44-A34D-69860B4B3122}" type="pres">
      <dgm:prSet presAssocID="{5B58E28B-925A-499E-A89F-5FFE010A0137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DCC1831D-B9E4-44E9-97B8-D91FA8301786}" type="pres">
      <dgm:prSet presAssocID="{B697BEBF-5448-4C93-81CA-0F3E7CD21232}" presName="spacer" presStyleCnt="0"/>
      <dgm:spPr/>
    </dgm:pt>
    <dgm:pt modelId="{72BD3C89-1DCC-4F2E-8334-466926609DD8}" type="pres">
      <dgm:prSet presAssocID="{5059D033-6BF0-442A-9A60-4F22D55EB885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98E92908-2908-4BC6-BDD0-1B2BCA7911F8}" type="presOf" srcId="{4FD78B8C-3C05-4B82-A254-2D7280143A21}" destId="{72AE3DB6-B834-4595-9F19-B225C1180B91}" srcOrd="0" destOrd="0" presId="urn:microsoft.com/office/officeart/2005/8/layout/vList2"/>
    <dgm:cxn modelId="{3091A316-6297-45DC-954E-0409A3D262B8}" srcId="{C276207A-CD42-4942-B7B3-59FF5BDA9BE5}" destId="{70E4E7E9-EB39-477A-9E4D-0FBA613FD725}" srcOrd="4" destOrd="0" parTransId="{30D5FA72-E776-456C-9DEF-08D625207D37}" sibTransId="{EB2320F1-30CA-4A0E-B37C-69555F23D0E1}"/>
    <dgm:cxn modelId="{0080855F-E8ED-45A2-AB7C-235AA7EA686A}" type="presOf" srcId="{5B58E28B-925A-499E-A89F-5FFE010A0137}" destId="{D41E523A-F141-4D44-A34D-69860B4B3122}" srcOrd="0" destOrd="0" presId="urn:microsoft.com/office/officeart/2005/8/layout/vList2"/>
    <dgm:cxn modelId="{BD564345-7DFD-4272-ADF3-3DCDE98BF6B6}" srcId="{C276207A-CD42-4942-B7B3-59FF5BDA9BE5}" destId="{0BE3A555-D981-47BB-84E7-A4B4A42D5C34}" srcOrd="0" destOrd="0" parTransId="{56B3D5D1-27AE-4058-8D54-7755E330D89A}" sibTransId="{1DB7FB8E-2439-4351-A432-C65569E5F453}"/>
    <dgm:cxn modelId="{069D9745-69A4-4A91-BDD6-95D373119403}" srcId="{C276207A-CD42-4942-B7B3-59FF5BDA9BE5}" destId="{40BE830E-FCF2-4EE9-9DB5-93B2473DBC85}" srcOrd="5" destOrd="0" parTransId="{F3F27AD6-B082-45B0-B772-94FE49912838}" sibTransId="{5057A307-58FE-4DB9-B861-05656E9980CE}"/>
    <dgm:cxn modelId="{2C84EB6A-5950-498E-A1D7-96061B4419F8}" type="presOf" srcId="{5059D033-6BF0-442A-9A60-4F22D55EB885}" destId="{72BD3C89-1DCC-4F2E-8334-466926609DD8}" srcOrd="0" destOrd="0" presId="urn:microsoft.com/office/officeart/2005/8/layout/vList2"/>
    <dgm:cxn modelId="{14C1006F-9F38-46E2-A78E-D0FE11795621}" type="presOf" srcId="{C276207A-CD42-4942-B7B3-59FF5BDA9BE5}" destId="{44505308-4740-43D5-B4E9-094D8D955E5D}" srcOrd="0" destOrd="0" presId="urn:microsoft.com/office/officeart/2005/8/layout/vList2"/>
    <dgm:cxn modelId="{6823D670-E4D2-493E-A317-9E2CD983E49C}" srcId="{C276207A-CD42-4942-B7B3-59FF5BDA9BE5}" destId="{4FD78B8C-3C05-4B82-A254-2D7280143A21}" srcOrd="1" destOrd="0" parTransId="{825C9E35-7DFC-4A85-AC3E-31126622EE10}" sibTransId="{AE817874-E108-4828-A615-737BE082853E}"/>
    <dgm:cxn modelId="{5FAB4A8A-E2F2-4AEE-9DB6-1167134A39A6}" srcId="{C276207A-CD42-4942-B7B3-59FF5BDA9BE5}" destId="{5059D033-6BF0-442A-9A60-4F22D55EB885}" srcOrd="7" destOrd="0" parTransId="{F6929BC7-64F6-4093-A51C-A6BE7A245142}" sibTransId="{4B3B9061-7804-4AFF-9502-85430B87DC6F}"/>
    <dgm:cxn modelId="{579E7590-4D5E-4563-AAEC-FDEE19D149B1}" srcId="{C276207A-CD42-4942-B7B3-59FF5BDA9BE5}" destId="{58DD2EE9-BA62-45FC-8E29-CC6B840F3A79}" srcOrd="2" destOrd="0" parTransId="{E3C2D7C9-E27E-45B0-8E9B-0F642BD8828A}" sibTransId="{82568056-8288-4C80-80E2-7282C1C1190C}"/>
    <dgm:cxn modelId="{EC5ED793-B5DE-4995-B36D-3EF4F4D04F8C}" type="presOf" srcId="{40BE830E-FCF2-4EE9-9DB5-93B2473DBC85}" destId="{1A6B0D64-F549-420E-A61B-508D6CEE5EA1}" srcOrd="0" destOrd="0" presId="urn:microsoft.com/office/officeart/2005/8/layout/vList2"/>
    <dgm:cxn modelId="{417CDA96-9F20-4EB6-ADC9-5B8298A2876C}" srcId="{C276207A-CD42-4942-B7B3-59FF5BDA9BE5}" destId="{C4B11142-E9D8-4473-9CE2-DD6A87243197}" srcOrd="3" destOrd="0" parTransId="{14EB35A1-E509-4EAD-B6A0-78C8977578C4}" sibTransId="{F739D9D6-849F-47DA-A467-99CBB5D4CE85}"/>
    <dgm:cxn modelId="{E2F2C598-FBA1-4A4F-A999-7951CF1CBFCA}" type="presOf" srcId="{70E4E7E9-EB39-477A-9E4D-0FBA613FD725}" destId="{36202957-6C8F-4AB2-A83B-A54096A6C3DF}" srcOrd="0" destOrd="0" presId="urn:microsoft.com/office/officeart/2005/8/layout/vList2"/>
    <dgm:cxn modelId="{32A3F9B8-6948-4358-95C9-D5673353C738}" srcId="{C276207A-CD42-4942-B7B3-59FF5BDA9BE5}" destId="{5B58E28B-925A-499E-A89F-5FFE010A0137}" srcOrd="6" destOrd="0" parTransId="{227FDD90-25D6-45D8-BB36-2D36E99597AC}" sibTransId="{B697BEBF-5448-4C93-81CA-0F3E7CD21232}"/>
    <dgm:cxn modelId="{7A3A0AC7-48D5-4246-AB11-56C930B946AC}" type="presOf" srcId="{C4B11142-E9D8-4473-9CE2-DD6A87243197}" destId="{6B7BF439-8A46-45D0-98EA-FA6151DDB004}" srcOrd="0" destOrd="0" presId="urn:microsoft.com/office/officeart/2005/8/layout/vList2"/>
    <dgm:cxn modelId="{A29EE8E8-132B-4FC4-9AE9-46F84242A2A2}" type="presOf" srcId="{0BE3A555-D981-47BB-84E7-A4B4A42D5C34}" destId="{824B9587-14B6-418E-A62F-1FC7E41133F3}" srcOrd="0" destOrd="0" presId="urn:microsoft.com/office/officeart/2005/8/layout/vList2"/>
    <dgm:cxn modelId="{7D5BBAEE-565F-4B91-9A61-2F6ACD799A73}" type="presOf" srcId="{58DD2EE9-BA62-45FC-8E29-CC6B840F3A79}" destId="{6860402A-8B7D-4A46-A67D-88C676367617}" srcOrd="0" destOrd="0" presId="urn:microsoft.com/office/officeart/2005/8/layout/vList2"/>
    <dgm:cxn modelId="{C0FD9AEE-4E6D-4985-8D8A-A82C4F948432}" type="presParOf" srcId="{44505308-4740-43D5-B4E9-094D8D955E5D}" destId="{824B9587-14B6-418E-A62F-1FC7E41133F3}" srcOrd="0" destOrd="0" presId="urn:microsoft.com/office/officeart/2005/8/layout/vList2"/>
    <dgm:cxn modelId="{6B6EA559-73C3-4E52-A4E3-EE704531CB99}" type="presParOf" srcId="{44505308-4740-43D5-B4E9-094D8D955E5D}" destId="{41D48912-46E0-4CC6-872B-8B3935C50423}" srcOrd="1" destOrd="0" presId="urn:microsoft.com/office/officeart/2005/8/layout/vList2"/>
    <dgm:cxn modelId="{A59B7352-76E0-4571-8948-76FFEAED90B8}" type="presParOf" srcId="{44505308-4740-43D5-B4E9-094D8D955E5D}" destId="{72AE3DB6-B834-4595-9F19-B225C1180B91}" srcOrd="2" destOrd="0" presId="urn:microsoft.com/office/officeart/2005/8/layout/vList2"/>
    <dgm:cxn modelId="{E2FC7F8B-72D5-4262-B92D-36B50D00C1E1}" type="presParOf" srcId="{44505308-4740-43D5-B4E9-094D8D955E5D}" destId="{E9D8461E-1F45-41F9-AF4D-C9ABCBC76AFF}" srcOrd="3" destOrd="0" presId="urn:microsoft.com/office/officeart/2005/8/layout/vList2"/>
    <dgm:cxn modelId="{67D38D4E-4454-47B5-8368-712E0984A881}" type="presParOf" srcId="{44505308-4740-43D5-B4E9-094D8D955E5D}" destId="{6860402A-8B7D-4A46-A67D-88C676367617}" srcOrd="4" destOrd="0" presId="urn:microsoft.com/office/officeart/2005/8/layout/vList2"/>
    <dgm:cxn modelId="{CFB8AD1A-D7F0-4391-9272-E5732FA93361}" type="presParOf" srcId="{44505308-4740-43D5-B4E9-094D8D955E5D}" destId="{A2D4288D-F416-4F02-829D-52924BDE10F4}" srcOrd="5" destOrd="0" presId="urn:microsoft.com/office/officeart/2005/8/layout/vList2"/>
    <dgm:cxn modelId="{2BF6B661-4C65-464C-872C-76356832CE04}" type="presParOf" srcId="{44505308-4740-43D5-B4E9-094D8D955E5D}" destId="{6B7BF439-8A46-45D0-98EA-FA6151DDB004}" srcOrd="6" destOrd="0" presId="urn:microsoft.com/office/officeart/2005/8/layout/vList2"/>
    <dgm:cxn modelId="{B54CE264-2603-4618-853B-71C66FDD940B}" type="presParOf" srcId="{44505308-4740-43D5-B4E9-094D8D955E5D}" destId="{AC1CD903-B8ED-4AFE-9BB5-6226A61E6BC8}" srcOrd="7" destOrd="0" presId="urn:microsoft.com/office/officeart/2005/8/layout/vList2"/>
    <dgm:cxn modelId="{A868567C-2A08-41B9-B4A9-A5AFA0A255DD}" type="presParOf" srcId="{44505308-4740-43D5-B4E9-094D8D955E5D}" destId="{36202957-6C8F-4AB2-A83B-A54096A6C3DF}" srcOrd="8" destOrd="0" presId="urn:microsoft.com/office/officeart/2005/8/layout/vList2"/>
    <dgm:cxn modelId="{07FAC6E9-7564-43A0-A2B7-71332A1D28BD}" type="presParOf" srcId="{44505308-4740-43D5-B4E9-094D8D955E5D}" destId="{736A904E-39F9-4443-9F34-5B4A2987DF0D}" srcOrd="9" destOrd="0" presId="urn:microsoft.com/office/officeart/2005/8/layout/vList2"/>
    <dgm:cxn modelId="{693E0899-04B6-49E1-BD7B-028B7B4EE70A}" type="presParOf" srcId="{44505308-4740-43D5-B4E9-094D8D955E5D}" destId="{1A6B0D64-F549-420E-A61B-508D6CEE5EA1}" srcOrd="10" destOrd="0" presId="urn:microsoft.com/office/officeart/2005/8/layout/vList2"/>
    <dgm:cxn modelId="{31139D7D-DF6A-485D-8A6D-27DAD5E6C2E0}" type="presParOf" srcId="{44505308-4740-43D5-B4E9-094D8D955E5D}" destId="{D0B56BD7-DA88-4DFA-A68F-0EA80B643CE0}" srcOrd="11" destOrd="0" presId="urn:microsoft.com/office/officeart/2005/8/layout/vList2"/>
    <dgm:cxn modelId="{243D35DA-7FC4-4E68-8962-37325BBF4508}" type="presParOf" srcId="{44505308-4740-43D5-B4E9-094D8D955E5D}" destId="{D41E523A-F141-4D44-A34D-69860B4B3122}" srcOrd="12" destOrd="0" presId="urn:microsoft.com/office/officeart/2005/8/layout/vList2"/>
    <dgm:cxn modelId="{97F87CB4-E870-49B2-AE28-46603DA88210}" type="presParOf" srcId="{44505308-4740-43D5-B4E9-094D8D955E5D}" destId="{DCC1831D-B9E4-44E9-97B8-D91FA8301786}" srcOrd="13" destOrd="0" presId="urn:microsoft.com/office/officeart/2005/8/layout/vList2"/>
    <dgm:cxn modelId="{099AAC82-F7D1-44CB-8F75-571A573DD851}" type="presParOf" srcId="{44505308-4740-43D5-B4E9-094D8D955E5D}" destId="{72BD3C89-1DCC-4F2E-8334-466926609DD8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89D7D-EB32-423C-AFBE-05A777BE7798}">
      <dsp:nvSpPr>
        <dsp:cNvPr id="0" name=""/>
        <dsp:cNvSpPr/>
      </dsp:nvSpPr>
      <dsp:spPr>
        <a:xfrm>
          <a:off x="1831932" y="965445"/>
          <a:ext cx="3895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9553" y="45720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16205" y="1009065"/>
        <a:ext cx="21007" cy="4201"/>
      </dsp:txXfrm>
    </dsp:sp>
    <dsp:sp modelId="{4F43CBB6-3827-4D59-B73C-0227421009D2}">
      <dsp:nvSpPr>
        <dsp:cNvPr id="0" name=""/>
        <dsp:cNvSpPr/>
      </dsp:nvSpPr>
      <dsp:spPr>
        <a:xfrm>
          <a:off x="6979" y="463140"/>
          <a:ext cx="1826753" cy="10960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12" tIns="93959" rIns="89512" bIns="93959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Understanding the new framework</a:t>
          </a:r>
          <a:endParaRPr lang="en-US" sz="1900" kern="1200"/>
        </a:p>
      </dsp:txBody>
      <dsp:txXfrm>
        <a:off x="6979" y="463140"/>
        <a:ext cx="1826753" cy="1096051"/>
      </dsp:txXfrm>
    </dsp:sp>
    <dsp:sp modelId="{2FB31BB6-4B39-4C9E-B405-5CD7BCD93E88}">
      <dsp:nvSpPr>
        <dsp:cNvPr id="0" name=""/>
        <dsp:cNvSpPr/>
      </dsp:nvSpPr>
      <dsp:spPr>
        <a:xfrm>
          <a:off x="4078838" y="965445"/>
          <a:ext cx="3895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9553" y="45720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63111" y="1009065"/>
        <a:ext cx="21007" cy="4201"/>
      </dsp:txXfrm>
    </dsp:sp>
    <dsp:sp modelId="{2CEA8119-60D3-43B6-BE51-1F362732A81D}">
      <dsp:nvSpPr>
        <dsp:cNvPr id="0" name=""/>
        <dsp:cNvSpPr/>
      </dsp:nvSpPr>
      <dsp:spPr>
        <a:xfrm>
          <a:off x="2253885" y="463140"/>
          <a:ext cx="1826753" cy="10960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12" tIns="93959" rIns="89512" bIns="93959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Foreseeable and unforeseeable challenges</a:t>
          </a:r>
          <a:endParaRPr lang="en-US" sz="1900" kern="1200"/>
        </a:p>
      </dsp:txBody>
      <dsp:txXfrm>
        <a:off x="2253885" y="463140"/>
        <a:ext cx="1826753" cy="1096051"/>
      </dsp:txXfrm>
    </dsp:sp>
    <dsp:sp modelId="{41ACF0A8-9C2C-456E-AC1B-EC936CA2DE7C}">
      <dsp:nvSpPr>
        <dsp:cNvPr id="0" name=""/>
        <dsp:cNvSpPr/>
      </dsp:nvSpPr>
      <dsp:spPr>
        <a:xfrm>
          <a:off x="6325745" y="965445"/>
          <a:ext cx="3895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9553" y="45720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10017" y="1009065"/>
        <a:ext cx="21007" cy="4201"/>
      </dsp:txXfrm>
    </dsp:sp>
    <dsp:sp modelId="{EA0284A9-C1D0-4479-9592-7147C221E3E1}">
      <dsp:nvSpPr>
        <dsp:cNvPr id="0" name=""/>
        <dsp:cNvSpPr/>
      </dsp:nvSpPr>
      <dsp:spPr>
        <a:xfrm>
          <a:off x="4500791" y="463140"/>
          <a:ext cx="1826753" cy="10960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12" tIns="93959" rIns="89512" bIns="93959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Getting to grips with our priorities</a:t>
          </a:r>
          <a:endParaRPr lang="en-US" sz="1900" kern="1200"/>
        </a:p>
      </dsp:txBody>
      <dsp:txXfrm>
        <a:off x="4500791" y="463140"/>
        <a:ext cx="1826753" cy="1096051"/>
      </dsp:txXfrm>
    </dsp:sp>
    <dsp:sp modelId="{60DDEC88-0D4C-407C-91C2-A21D6854F1B9}">
      <dsp:nvSpPr>
        <dsp:cNvPr id="0" name=""/>
        <dsp:cNvSpPr/>
      </dsp:nvSpPr>
      <dsp:spPr>
        <a:xfrm>
          <a:off x="8572651" y="965445"/>
          <a:ext cx="3895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9553" y="45720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756924" y="1009065"/>
        <a:ext cx="21007" cy="4201"/>
      </dsp:txXfrm>
    </dsp:sp>
    <dsp:sp modelId="{2055F018-DE1B-4BD9-8569-FA814DE5B61F}">
      <dsp:nvSpPr>
        <dsp:cNvPr id="0" name=""/>
        <dsp:cNvSpPr/>
      </dsp:nvSpPr>
      <dsp:spPr>
        <a:xfrm>
          <a:off x="6747698" y="463140"/>
          <a:ext cx="1826753" cy="10960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12" tIns="93959" rIns="89512" bIns="93959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Convincing our Board</a:t>
          </a:r>
          <a:endParaRPr lang="en-US" sz="1900" kern="1200"/>
        </a:p>
      </dsp:txBody>
      <dsp:txXfrm>
        <a:off x="6747698" y="463140"/>
        <a:ext cx="1826753" cy="1096051"/>
      </dsp:txXfrm>
    </dsp:sp>
    <dsp:sp modelId="{D83AE49F-B6D6-45AD-9ED4-7B85DFF69F37}">
      <dsp:nvSpPr>
        <dsp:cNvPr id="0" name=""/>
        <dsp:cNvSpPr/>
      </dsp:nvSpPr>
      <dsp:spPr>
        <a:xfrm>
          <a:off x="920355" y="1557391"/>
          <a:ext cx="8987625" cy="389553"/>
        </a:xfrm>
        <a:custGeom>
          <a:avLst/>
          <a:gdLst/>
          <a:ahLst/>
          <a:cxnLst/>
          <a:rect l="0" t="0" r="0" b="0"/>
          <a:pathLst>
            <a:path>
              <a:moveTo>
                <a:pt x="8987625" y="0"/>
              </a:moveTo>
              <a:lnTo>
                <a:pt x="8987625" y="211876"/>
              </a:lnTo>
              <a:lnTo>
                <a:pt x="0" y="211876"/>
              </a:lnTo>
              <a:lnTo>
                <a:pt x="0" y="389553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89232" y="1750067"/>
        <a:ext cx="449872" cy="4201"/>
      </dsp:txXfrm>
    </dsp:sp>
    <dsp:sp modelId="{7682867B-9FBF-46D2-BB5F-1E2D44D5226F}">
      <dsp:nvSpPr>
        <dsp:cNvPr id="0" name=""/>
        <dsp:cNvSpPr/>
      </dsp:nvSpPr>
      <dsp:spPr>
        <a:xfrm>
          <a:off x="8994604" y="463140"/>
          <a:ext cx="1826753" cy="10960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12" tIns="93959" rIns="89512" bIns="93959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Convincing our stakeholders</a:t>
          </a:r>
          <a:endParaRPr lang="en-US" sz="1900" kern="1200"/>
        </a:p>
      </dsp:txBody>
      <dsp:txXfrm>
        <a:off x="8994604" y="463140"/>
        <a:ext cx="1826753" cy="1096051"/>
      </dsp:txXfrm>
    </dsp:sp>
    <dsp:sp modelId="{18B00AB3-66BD-4022-8166-171B9F8746CA}">
      <dsp:nvSpPr>
        <dsp:cNvPr id="0" name=""/>
        <dsp:cNvSpPr/>
      </dsp:nvSpPr>
      <dsp:spPr>
        <a:xfrm>
          <a:off x="1831932" y="2481651"/>
          <a:ext cx="3895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9553" y="45720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16205" y="2525270"/>
        <a:ext cx="21007" cy="4201"/>
      </dsp:txXfrm>
    </dsp:sp>
    <dsp:sp modelId="{10785E06-2BE8-4232-884E-455F49EDD395}">
      <dsp:nvSpPr>
        <dsp:cNvPr id="0" name=""/>
        <dsp:cNvSpPr/>
      </dsp:nvSpPr>
      <dsp:spPr>
        <a:xfrm>
          <a:off x="6979" y="1979345"/>
          <a:ext cx="1826753" cy="10960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12" tIns="93959" rIns="89512" bIns="93959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Covid 19 impact</a:t>
          </a:r>
          <a:endParaRPr lang="en-US" sz="1900" kern="1200"/>
        </a:p>
      </dsp:txBody>
      <dsp:txXfrm>
        <a:off x="6979" y="1979345"/>
        <a:ext cx="1826753" cy="1096051"/>
      </dsp:txXfrm>
    </dsp:sp>
    <dsp:sp modelId="{0CF49A20-0A19-407F-8FC9-512CEBE50964}">
      <dsp:nvSpPr>
        <dsp:cNvPr id="0" name=""/>
        <dsp:cNvSpPr/>
      </dsp:nvSpPr>
      <dsp:spPr>
        <a:xfrm>
          <a:off x="4078838" y="2481651"/>
          <a:ext cx="3895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9553" y="45720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63111" y="2525270"/>
        <a:ext cx="21007" cy="4201"/>
      </dsp:txXfrm>
    </dsp:sp>
    <dsp:sp modelId="{1074436F-4855-49A5-94AD-88319E93FB81}">
      <dsp:nvSpPr>
        <dsp:cNvPr id="0" name=""/>
        <dsp:cNvSpPr/>
      </dsp:nvSpPr>
      <dsp:spPr>
        <a:xfrm>
          <a:off x="2253885" y="1979345"/>
          <a:ext cx="1826753" cy="10960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12" tIns="93959" rIns="89512" bIns="93959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Evaluation</a:t>
          </a:r>
          <a:endParaRPr lang="en-US" sz="1900" kern="1200"/>
        </a:p>
      </dsp:txBody>
      <dsp:txXfrm>
        <a:off x="2253885" y="1979345"/>
        <a:ext cx="1826753" cy="1096051"/>
      </dsp:txXfrm>
    </dsp:sp>
    <dsp:sp modelId="{A55914AD-1692-4A73-9D30-0CAA8F2D3D3F}">
      <dsp:nvSpPr>
        <dsp:cNvPr id="0" name=""/>
        <dsp:cNvSpPr/>
      </dsp:nvSpPr>
      <dsp:spPr>
        <a:xfrm>
          <a:off x="6325745" y="2481651"/>
          <a:ext cx="3895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9553" y="45720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10017" y="2525270"/>
        <a:ext cx="21007" cy="4201"/>
      </dsp:txXfrm>
    </dsp:sp>
    <dsp:sp modelId="{1F233FAD-1BE1-4ED1-8995-2C8CEA8E163D}">
      <dsp:nvSpPr>
        <dsp:cNvPr id="0" name=""/>
        <dsp:cNvSpPr/>
      </dsp:nvSpPr>
      <dsp:spPr>
        <a:xfrm>
          <a:off x="4500791" y="1979345"/>
          <a:ext cx="1826753" cy="10960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12" tIns="93959" rIns="89512" bIns="93959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Improvements</a:t>
          </a:r>
          <a:endParaRPr lang="en-US" sz="1900" kern="1200"/>
        </a:p>
      </dsp:txBody>
      <dsp:txXfrm>
        <a:off x="4500791" y="1979345"/>
        <a:ext cx="1826753" cy="1096051"/>
      </dsp:txXfrm>
    </dsp:sp>
    <dsp:sp modelId="{4C895C24-70B3-4B38-8912-265E104B1EAE}">
      <dsp:nvSpPr>
        <dsp:cNvPr id="0" name=""/>
        <dsp:cNvSpPr/>
      </dsp:nvSpPr>
      <dsp:spPr>
        <a:xfrm>
          <a:off x="6747698" y="1979345"/>
          <a:ext cx="1826753" cy="10960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12" tIns="93959" rIns="89512" bIns="93959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Next steps</a:t>
          </a:r>
          <a:endParaRPr lang="en-US" sz="1900" kern="1200"/>
        </a:p>
      </dsp:txBody>
      <dsp:txXfrm>
        <a:off x="6747698" y="1979345"/>
        <a:ext cx="1826753" cy="10960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008AC-4A99-4817-B1BA-0175D81FEDBC}">
      <dsp:nvSpPr>
        <dsp:cNvPr id="0" name=""/>
        <dsp:cNvSpPr/>
      </dsp:nvSpPr>
      <dsp:spPr>
        <a:xfrm>
          <a:off x="3172" y="133385"/>
          <a:ext cx="2516742" cy="15100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Language; safety action, review</a:t>
          </a:r>
          <a:endParaRPr lang="en-US" sz="1900" kern="1200"/>
        </a:p>
      </dsp:txBody>
      <dsp:txXfrm>
        <a:off x="3172" y="133385"/>
        <a:ext cx="2516742" cy="1510045"/>
      </dsp:txXfrm>
    </dsp:sp>
    <dsp:sp modelId="{908DF54F-E307-4B5A-B761-3AA351B6295A}">
      <dsp:nvSpPr>
        <dsp:cNvPr id="0" name=""/>
        <dsp:cNvSpPr/>
      </dsp:nvSpPr>
      <dsp:spPr>
        <a:xfrm>
          <a:off x="2771588" y="133385"/>
          <a:ext cx="2516742" cy="15100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Quality vs quantity – sceptical stakeholders</a:t>
          </a:r>
          <a:endParaRPr lang="en-US" sz="1900" kern="1200"/>
        </a:p>
      </dsp:txBody>
      <dsp:txXfrm>
        <a:off x="2771588" y="133385"/>
        <a:ext cx="2516742" cy="1510045"/>
      </dsp:txXfrm>
    </dsp:sp>
    <dsp:sp modelId="{3937077F-75D9-4724-B024-89DD6A7C7FC3}">
      <dsp:nvSpPr>
        <dsp:cNvPr id="0" name=""/>
        <dsp:cNvSpPr/>
      </dsp:nvSpPr>
      <dsp:spPr>
        <a:xfrm>
          <a:off x="5540005" y="133385"/>
          <a:ext cx="2516742" cy="15100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Activity (type) and responsibility; our priorities and how we got to them. </a:t>
          </a:r>
        </a:p>
      </dsp:txBody>
      <dsp:txXfrm>
        <a:off x="5540005" y="133385"/>
        <a:ext cx="2516742" cy="1510045"/>
      </dsp:txXfrm>
    </dsp:sp>
    <dsp:sp modelId="{95F5E5D3-04BE-450D-8BDA-4CEB2E7BA8C5}">
      <dsp:nvSpPr>
        <dsp:cNvPr id="0" name=""/>
        <dsp:cNvSpPr/>
      </dsp:nvSpPr>
      <dsp:spPr>
        <a:xfrm>
          <a:off x="8308422" y="133385"/>
          <a:ext cx="2516742" cy="15100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Impact on existing review team and levels of activity. </a:t>
          </a:r>
          <a:endParaRPr lang="en-US" sz="1900" kern="1200" dirty="0"/>
        </a:p>
      </dsp:txBody>
      <dsp:txXfrm>
        <a:off x="8308422" y="133385"/>
        <a:ext cx="2516742" cy="1510045"/>
      </dsp:txXfrm>
    </dsp:sp>
    <dsp:sp modelId="{165BDE39-B005-488D-8ED3-77586C775987}">
      <dsp:nvSpPr>
        <dsp:cNvPr id="0" name=""/>
        <dsp:cNvSpPr/>
      </dsp:nvSpPr>
      <dsp:spPr>
        <a:xfrm>
          <a:off x="1387380" y="1895105"/>
          <a:ext cx="2516742" cy="15100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Board information and confidence; assurance</a:t>
          </a:r>
          <a:endParaRPr lang="en-US" sz="1900" kern="1200"/>
        </a:p>
      </dsp:txBody>
      <dsp:txXfrm>
        <a:off x="1387380" y="1895105"/>
        <a:ext cx="2516742" cy="1510045"/>
      </dsp:txXfrm>
    </dsp:sp>
    <dsp:sp modelId="{848DD689-9FE5-4261-A086-EB9FCB6AE5F5}">
      <dsp:nvSpPr>
        <dsp:cNvPr id="0" name=""/>
        <dsp:cNvSpPr/>
      </dsp:nvSpPr>
      <dsp:spPr>
        <a:xfrm>
          <a:off x="4155797" y="1895105"/>
          <a:ext cx="2516742" cy="15100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Stakeholder information and confidence; public, Coroner, commissioners, media</a:t>
          </a:r>
          <a:endParaRPr lang="en-US" sz="1900" kern="1200"/>
        </a:p>
      </dsp:txBody>
      <dsp:txXfrm>
        <a:off x="4155797" y="1895105"/>
        <a:ext cx="2516742" cy="1510045"/>
      </dsp:txXfrm>
    </dsp:sp>
    <dsp:sp modelId="{0A30DB18-67E8-4691-AE3E-8FB9009D2E4D}">
      <dsp:nvSpPr>
        <dsp:cNvPr id="0" name=""/>
        <dsp:cNvSpPr/>
      </dsp:nvSpPr>
      <dsp:spPr>
        <a:xfrm>
          <a:off x="6924213" y="1895105"/>
          <a:ext cx="2516742" cy="15100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Covid 19 – business continuity</a:t>
          </a:r>
          <a:endParaRPr lang="en-US" sz="1900" kern="1200"/>
        </a:p>
      </dsp:txBody>
      <dsp:txXfrm>
        <a:off x="6924213" y="1895105"/>
        <a:ext cx="2516742" cy="15100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2BC9D-6009-4ECB-B2BF-0A268761F35B}">
      <dsp:nvSpPr>
        <dsp:cNvPr id="0" name=""/>
        <dsp:cNvSpPr/>
      </dsp:nvSpPr>
      <dsp:spPr>
        <a:xfrm>
          <a:off x="3606024" y="696654"/>
          <a:ext cx="5385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8522" y="45720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61057" y="739528"/>
        <a:ext cx="28456" cy="5691"/>
      </dsp:txXfrm>
    </dsp:sp>
    <dsp:sp modelId="{B6484B8A-5C31-4CBD-8255-83F51D17885A}">
      <dsp:nvSpPr>
        <dsp:cNvPr id="0" name=""/>
        <dsp:cNvSpPr/>
      </dsp:nvSpPr>
      <dsp:spPr>
        <a:xfrm>
          <a:off x="1133380" y="40"/>
          <a:ext cx="2474444" cy="14846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250" tIns="127273" rIns="121250" bIns="127273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Transformation versus transaction; when to apply which</a:t>
          </a:r>
          <a:endParaRPr lang="en-US" sz="2100" kern="1200"/>
        </a:p>
      </dsp:txBody>
      <dsp:txXfrm>
        <a:off x="1133380" y="40"/>
        <a:ext cx="2474444" cy="1484666"/>
      </dsp:txXfrm>
    </dsp:sp>
    <dsp:sp modelId="{6B44EB72-4E0E-4EB7-865E-864AB175D36C}">
      <dsp:nvSpPr>
        <dsp:cNvPr id="0" name=""/>
        <dsp:cNvSpPr/>
      </dsp:nvSpPr>
      <dsp:spPr>
        <a:xfrm>
          <a:off x="6649590" y="696654"/>
          <a:ext cx="5385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8522" y="45720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04623" y="739528"/>
        <a:ext cx="28456" cy="5691"/>
      </dsp:txXfrm>
    </dsp:sp>
    <dsp:sp modelId="{F830BDEE-56B0-4BDF-8F81-B4EA51DD0E1B}">
      <dsp:nvSpPr>
        <dsp:cNvPr id="0" name=""/>
        <dsp:cNvSpPr/>
      </dsp:nvSpPr>
      <dsp:spPr>
        <a:xfrm>
          <a:off x="4176946" y="40"/>
          <a:ext cx="2474444" cy="14846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250" tIns="127273" rIns="121250" bIns="127273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Improvement activity versus assurance activity</a:t>
          </a:r>
          <a:endParaRPr lang="en-US" sz="2100" kern="1200"/>
        </a:p>
      </dsp:txBody>
      <dsp:txXfrm>
        <a:off x="4176946" y="40"/>
        <a:ext cx="2474444" cy="1484666"/>
      </dsp:txXfrm>
    </dsp:sp>
    <dsp:sp modelId="{529B224E-56E4-479E-9E9A-7B0F670F8E61}">
      <dsp:nvSpPr>
        <dsp:cNvPr id="0" name=""/>
        <dsp:cNvSpPr/>
      </dsp:nvSpPr>
      <dsp:spPr>
        <a:xfrm>
          <a:off x="2370602" y="1482907"/>
          <a:ext cx="6087132" cy="538522"/>
        </a:xfrm>
        <a:custGeom>
          <a:avLst/>
          <a:gdLst/>
          <a:ahLst/>
          <a:cxnLst/>
          <a:rect l="0" t="0" r="0" b="0"/>
          <a:pathLst>
            <a:path>
              <a:moveTo>
                <a:pt x="6087132" y="0"/>
              </a:moveTo>
              <a:lnTo>
                <a:pt x="6087132" y="286361"/>
              </a:lnTo>
              <a:lnTo>
                <a:pt x="0" y="286361"/>
              </a:lnTo>
              <a:lnTo>
                <a:pt x="0" y="538522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61326" y="1749322"/>
        <a:ext cx="305684" cy="5691"/>
      </dsp:txXfrm>
    </dsp:sp>
    <dsp:sp modelId="{1038CA55-BC88-4FD5-8070-68C0060E33F6}">
      <dsp:nvSpPr>
        <dsp:cNvPr id="0" name=""/>
        <dsp:cNvSpPr/>
      </dsp:nvSpPr>
      <dsp:spPr>
        <a:xfrm>
          <a:off x="7220512" y="40"/>
          <a:ext cx="2474444" cy="14846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250" tIns="127273" rIns="121250" bIns="127273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Skills of review team</a:t>
          </a:r>
          <a:endParaRPr lang="en-US" sz="2100" kern="1200"/>
        </a:p>
      </dsp:txBody>
      <dsp:txXfrm>
        <a:off x="7220512" y="40"/>
        <a:ext cx="2474444" cy="1484666"/>
      </dsp:txXfrm>
    </dsp:sp>
    <dsp:sp modelId="{7BCA3FDF-4E4F-4081-A5A1-17FBD21C2528}">
      <dsp:nvSpPr>
        <dsp:cNvPr id="0" name=""/>
        <dsp:cNvSpPr/>
      </dsp:nvSpPr>
      <dsp:spPr>
        <a:xfrm>
          <a:off x="3606024" y="2750442"/>
          <a:ext cx="5385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8522" y="45720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61057" y="2793317"/>
        <a:ext cx="28456" cy="5691"/>
      </dsp:txXfrm>
    </dsp:sp>
    <dsp:sp modelId="{F9084946-6479-4B4D-81FD-9CC679DE7711}">
      <dsp:nvSpPr>
        <dsp:cNvPr id="0" name=""/>
        <dsp:cNvSpPr/>
      </dsp:nvSpPr>
      <dsp:spPr>
        <a:xfrm>
          <a:off x="1133380" y="2053829"/>
          <a:ext cx="2474444" cy="14846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250" tIns="127273" rIns="121250" bIns="127273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Skills of clinical leaders</a:t>
          </a:r>
          <a:endParaRPr lang="en-US" sz="2100" kern="1200"/>
        </a:p>
      </dsp:txBody>
      <dsp:txXfrm>
        <a:off x="1133380" y="2053829"/>
        <a:ext cx="2474444" cy="1484666"/>
      </dsp:txXfrm>
    </dsp:sp>
    <dsp:sp modelId="{AC495CDD-48A2-4141-A72A-9BB466DFC6AA}">
      <dsp:nvSpPr>
        <dsp:cNvPr id="0" name=""/>
        <dsp:cNvSpPr/>
      </dsp:nvSpPr>
      <dsp:spPr>
        <a:xfrm>
          <a:off x="6649590" y="2750442"/>
          <a:ext cx="5385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8522" y="45720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04623" y="2793317"/>
        <a:ext cx="28456" cy="5691"/>
      </dsp:txXfrm>
    </dsp:sp>
    <dsp:sp modelId="{DFD8B4D9-BD7D-42A2-8A24-4B7E2A109B67}">
      <dsp:nvSpPr>
        <dsp:cNvPr id="0" name=""/>
        <dsp:cNvSpPr/>
      </dsp:nvSpPr>
      <dsp:spPr>
        <a:xfrm>
          <a:off x="4176946" y="2053829"/>
          <a:ext cx="2474444" cy="14846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250" tIns="127273" rIns="121250" bIns="127273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Implementing change during a pandemic</a:t>
          </a:r>
          <a:endParaRPr lang="en-US" sz="2100" kern="1200"/>
        </a:p>
      </dsp:txBody>
      <dsp:txXfrm>
        <a:off x="4176946" y="2053829"/>
        <a:ext cx="2474444" cy="1484666"/>
      </dsp:txXfrm>
    </dsp:sp>
    <dsp:sp modelId="{BC4CD91B-5F6B-4035-BAAD-4155F31CD1D4}">
      <dsp:nvSpPr>
        <dsp:cNvPr id="0" name=""/>
        <dsp:cNvSpPr/>
      </dsp:nvSpPr>
      <dsp:spPr>
        <a:xfrm>
          <a:off x="7220512" y="2053829"/>
          <a:ext cx="2474444" cy="14846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250" tIns="127273" rIns="121250" bIns="127273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Family engagement in wider activity as opposed to the PSII</a:t>
          </a:r>
          <a:endParaRPr lang="en-US" sz="2100" kern="1200"/>
        </a:p>
      </dsp:txBody>
      <dsp:txXfrm>
        <a:off x="7220512" y="2053829"/>
        <a:ext cx="2474444" cy="14846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741C1-06A1-4242-861D-E453B727691A}">
      <dsp:nvSpPr>
        <dsp:cNvPr id="0" name=""/>
        <dsp:cNvSpPr/>
      </dsp:nvSpPr>
      <dsp:spPr>
        <a:xfrm>
          <a:off x="1065914" y="2790"/>
          <a:ext cx="2717658" cy="16305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Loss of the word ‘serious’ – did this diminish the importance?</a:t>
          </a:r>
          <a:endParaRPr lang="en-US" sz="2200" kern="1200"/>
        </a:p>
      </dsp:txBody>
      <dsp:txXfrm>
        <a:off x="1065914" y="2790"/>
        <a:ext cx="2717658" cy="1630595"/>
      </dsp:txXfrm>
    </dsp:sp>
    <dsp:sp modelId="{40E130A7-8B7C-480A-B0FC-04903C64861A}">
      <dsp:nvSpPr>
        <dsp:cNvPr id="0" name=""/>
        <dsp:cNvSpPr/>
      </dsp:nvSpPr>
      <dsp:spPr>
        <a:xfrm>
          <a:off x="4055339" y="2790"/>
          <a:ext cx="2717658" cy="16305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Quality versus quantity – was this true?</a:t>
          </a:r>
          <a:endParaRPr lang="en-US" sz="2200" kern="1200"/>
        </a:p>
      </dsp:txBody>
      <dsp:txXfrm>
        <a:off x="4055339" y="2790"/>
        <a:ext cx="2717658" cy="1630595"/>
      </dsp:txXfrm>
    </dsp:sp>
    <dsp:sp modelId="{104A6684-4B67-4E5C-8FB8-1FDA57E39591}">
      <dsp:nvSpPr>
        <dsp:cNvPr id="0" name=""/>
        <dsp:cNvSpPr/>
      </dsp:nvSpPr>
      <dsp:spPr>
        <a:xfrm>
          <a:off x="7044763" y="2790"/>
          <a:ext cx="2717658" cy="16305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Move to safety action and safety plan - positive</a:t>
          </a:r>
          <a:endParaRPr lang="en-US" sz="2200" kern="1200"/>
        </a:p>
      </dsp:txBody>
      <dsp:txXfrm>
        <a:off x="7044763" y="2790"/>
        <a:ext cx="2717658" cy="1630595"/>
      </dsp:txXfrm>
    </dsp:sp>
    <dsp:sp modelId="{94AD59FE-F22C-45A1-93DE-5FDBFDC07FBC}">
      <dsp:nvSpPr>
        <dsp:cNvPr id="0" name=""/>
        <dsp:cNvSpPr/>
      </dsp:nvSpPr>
      <dsp:spPr>
        <a:xfrm>
          <a:off x="1065914" y="1905151"/>
          <a:ext cx="2717658" cy="16305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Just Culture and psychological safety, what did this really mean?</a:t>
          </a:r>
          <a:endParaRPr lang="en-US" sz="2200" kern="1200"/>
        </a:p>
      </dsp:txBody>
      <dsp:txXfrm>
        <a:off x="1065914" y="1905151"/>
        <a:ext cx="2717658" cy="1630595"/>
      </dsp:txXfrm>
    </dsp:sp>
    <dsp:sp modelId="{0750264F-1D64-45C2-B91B-EE191EF44861}">
      <dsp:nvSpPr>
        <dsp:cNvPr id="0" name=""/>
        <dsp:cNvSpPr/>
      </dsp:nvSpPr>
      <dsp:spPr>
        <a:xfrm>
          <a:off x="4055339" y="1905151"/>
          <a:ext cx="2717658" cy="16305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Clinically led decision making; mortality screening, sign off panel, subject experts </a:t>
          </a:r>
          <a:endParaRPr lang="en-US" sz="2200" kern="1200"/>
        </a:p>
      </dsp:txBody>
      <dsp:txXfrm>
        <a:off x="4055339" y="1905151"/>
        <a:ext cx="2717658" cy="1630595"/>
      </dsp:txXfrm>
    </dsp:sp>
    <dsp:sp modelId="{6AD46DCC-5D58-4476-B0E3-AD5A829F42D2}">
      <dsp:nvSpPr>
        <dsp:cNvPr id="0" name=""/>
        <dsp:cNvSpPr/>
      </dsp:nvSpPr>
      <dsp:spPr>
        <a:xfrm>
          <a:off x="7044763" y="1905151"/>
          <a:ext cx="2717658" cy="16305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Co-production, how to get this right – not a role for everyone</a:t>
          </a:r>
          <a:endParaRPr lang="en-US" sz="2200" kern="1200"/>
        </a:p>
      </dsp:txBody>
      <dsp:txXfrm>
        <a:off x="7044763" y="1905151"/>
        <a:ext cx="2717658" cy="16305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F9A45-1BB6-4279-A0DB-F6EFA1620F2A}">
      <dsp:nvSpPr>
        <dsp:cNvPr id="0" name=""/>
        <dsp:cNvSpPr/>
      </dsp:nvSpPr>
      <dsp:spPr>
        <a:xfrm rot="5400000">
          <a:off x="2043353" y="803769"/>
          <a:ext cx="1257398" cy="151559"/>
        </a:xfrm>
        <a:prstGeom prst="rect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954355-E06D-467C-B5F5-A8AB65A23FB7}">
      <dsp:nvSpPr>
        <dsp:cNvPr id="0" name=""/>
        <dsp:cNvSpPr/>
      </dsp:nvSpPr>
      <dsp:spPr>
        <a:xfrm>
          <a:off x="2332454" y="1071"/>
          <a:ext cx="1683996" cy="10103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Did we have the right priorities?</a:t>
          </a:r>
          <a:endParaRPr lang="en-US" sz="1400" kern="1200"/>
        </a:p>
      </dsp:txBody>
      <dsp:txXfrm>
        <a:off x="2362048" y="30665"/>
        <a:ext cx="1624808" cy="951210"/>
      </dsp:txXfrm>
    </dsp:sp>
    <dsp:sp modelId="{051C1269-C09E-45B3-8E2A-69922D0B7DCC}">
      <dsp:nvSpPr>
        <dsp:cNvPr id="0" name=""/>
        <dsp:cNvSpPr/>
      </dsp:nvSpPr>
      <dsp:spPr>
        <a:xfrm rot="5400000">
          <a:off x="2043353" y="2066767"/>
          <a:ext cx="1257398" cy="151559"/>
        </a:xfrm>
        <a:prstGeom prst="rect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3F833-8273-49A1-BA1B-263283679AB3}">
      <dsp:nvSpPr>
        <dsp:cNvPr id="0" name=""/>
        <dsp:cNvSpPr/>
      </dsp:nvSpPr>
      <dsp:spPr>
        <a:xfrm>
          <a:off x="2332454" y="1264069"/>
          <a:ext cx="1683996" cy="10103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What was the impact on safety, was it making a difference?</a:t>
          </a:r>
          <a:endParaRPr lang="en-US" sz="1400" kern="1200"/>
        </a:p>
      </dsp:txBody>
      <dsp:txXfrm>
        <a:off x="2362048" y="1293663"/>
        <a:ext cx="1624808" cy="951210"/>
      </dsp:txXfrm>
    </dsp:sp>
    <dsp:sp modelId="{EFE3D5F7-2246-40B6-937C-3AAE3360F3FA}">
      <dsp:nvSpPr>
        <dsp:cNvPr id="0" name=""/>
        <dsp:cNvSpPr/>
      </dsp:nvSpPr>
      <dsp:spPr>
        <a:xfrm>
          <a:off x="2674852" y="2698266"/>
          <a:ext cx="2234117" cy="151559"/>
        </a:xfrm>
        <a:prstGeom prst="rect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31844-AEB6-4E49-81E8-0CD601683E49}">
      <dsp:nvSpPr>
        <dsp:cNvPr id="0" name=""/>
        <dsp:cNvSpPr/>
      </dsp:nvSpPr>
      <dsp:spPr>
        <a:xfrm>
          <a:off x="2332454" y="2527067"/>
          <a:ext cx="1683996" cy="10103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What was the impact on the review team?</a:t>
          </a:r>
          <a:endParaRPr lang="en-US" sz="1400" kern="1200"/>
        </a:p>
      </dsp:txBody>
      <dsp:txXfrm>
        <a:off x="2362048" y="2556661"/>
        <a:ext cx="1624808" cy="951210"/>
      </dsp:txXfrm>
    </dsp:sp>
    <dsp:sp modelId="{CC283A21-EEAD-4A50-8E58-B07F4803CECB}">
      <dsp:nvSpPr>
        <dsp:cNvPr id="0" name=""/>
        <dsp:cNvSpPr/>
      </dsp:nvSpPr>
      <dsp:spPr>
        <a:xfrm rot="16200000">
          <a:off x="4283069" y="2066767"/>
          <a:ext cx="1257398" cy="151559"/>
        </a:xfrm>
        <a:prstGeom prst="rect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B89189-E7E4-4CD8-9B20-5863D978BC0A}">
      <dsp:nvSpPr>
        <dsp:cNvPr id="0" name=""/>
        <dsp:cNvSpPr/>
      </dsp:nvSpPr>
      <dsp:spPr>
        <a:xfrm>
          <a:off x="4572170" y="2527067"/>
          <a:ext cx="1683996" cy="10103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What was the impact on families?</a:t>
          </a:r>
          <a:endParaRPr lang="en-US" sz="1400" kern="1200"/>
        </a:p>
      </dsp:txBody>
      <dsp:txXfrm>
        <a:off x="4601764" y="2556661"/>
        <a:ext cx="1624808" cy="951210"/>
      </dsp:txXfrm>
    </dsp:sp>
    <dsp:sp modelId="{A22CFCFF-CB40-4776-A42B-E5173DF270CE}">
      <dsp:nvSpPr>
        <dsp:cNvPr id="0" name=""/>
        <dsp:cNvSpPr/>
      </dsp:nvSpPr>
      <dsp:spPr>
        <a:xfrm rot="16200000">
          <a:off x="4283069" y="803769"/>
          <a:ext cx="1257398" cy="151559"/>
        </a:xfrm>
        <a:prstGeom prst="rect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240EDE-AC32-4B91-B245-417CA8E93E90}">
      <dsp:nvSpPr>
        <dsp:cNvPr id="0" name=""/>
        <dsp:cNvSpPr/>
      </dsp:nvSpPr>
      <dsp:spPr>
        <a:xfrm>
          <a:off x="4572170" y="1264069"/>
          <a:ext cx="1683996" cy="10103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What was the impact on staff? Did we have the right priorities?</a:t>
          </a:r>
          <a:endParaRPr lang="en-US" sz="1400" kern="1200"/>
        </a:p>
      </dsp:txBody>
      <dsp:txXfrm>
        <a:off x="4601764" y="1293663"/>
        <a:ext cx="1624808" cy="951210"/>
      </dsp:txXfrm>
    </dsp:sp>
    <dsp:sp modelId="{829A9FBC-4F95-4159-AB59-3F1386660DEC}">
      <dsp:nvSpPr>
        <dsp:cNvPr id="0" name=""/>
        <dsp:cNvSpPr/>
      </dsp:nvSpPr>
      <dsp:spPr>
        <a:xfrm>
          <a:off x="4914568" y="172270"/>
          <a:ext cx="2234117" cy="151559"/>
        </a:xfrm>
        <a:prstGeom prst="rect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9CB05-269E-45F1-BEC0-4051C01EEDF6}">
      <dsp:nvSpPr>
        <dsp:cNvPr id="0" name=""/>
        <dsp:cNvSpPr/>
      </dsp:nvSpPr>
      <dsp:spPr>
        <a:xfrm>
          <a:off x="4572170" y="1071"/>
          <a:ext cx="1683996" cy="10103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What was the impact on safety, was it making a difference?</a:t>
          </a:r>
          <a:endParaRPr lang="en-US" sz="1400" kern="1200"/>
        </a:p>
      </dsp:txBody>
      <dsp:txXfrm>
        <a:off x="4601764" y="30665"/>
        <a:ext cx="1624808" cy="951210"/>
      </dsp:txXfrm>
    </dsp:sp>
    <dsp:sp modelId="{F1780618-39DC-45EA-BC70-D1D5B21C7C47}">
      <dsp:nvSpPr>
        <dsp:cNvPr id="0" name=""/>
        <dsp:cNvSpPr/>
      </dsp:nvSpPr>
      <dsp:spPr>
        <a:xfrm rot="5400000">
          <a:off x="6522785" y="803769"/>
          <a:ext cx="1257398" cy="151559"/>
        </a:xfrm>
        <a:prstGeom prst="rect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CCF2B-AD0B-4C33-B066-13182556060D}">
      <dsp:nvSpPr>
        <dsp:cNvPr id="0" name=""/>
        <dsp:cNvSpPr/>
      </dsp:nvSpPr>
      <dsp:spPr>
        <a:xfrm>
          <a:off x="6811885" y="1071"/>
          <a:ext cx="1683996" cy="10103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What was the impact on the review team?</a:t>
          </a:r>
          <a:endParaRPr lang="en-US" sz="1400" kern="1200"/>
        </a:p>
      </dsp:txBody>
      <dsp:txXfrm>
        <a:off x="6841479" y="30665"/>
        <a:ext cx="1624808" cy="951210"/>
      </dsp:txXfrm>
    </dsp:sp>
    <dsp:sp modelId="{12FBAF44-FE45-44F5-BAB0-00255A33C73D}">
      <dsp:nvSpPr>
        <dsp:cNvPr id="0" name=""/>
        <dsp:cNvSpPr/>
      </dsp:nvSpPr>
      <dsp:spPr>
        <a:xfrm rot="5400000">
          <a:off x="6522785" y="2066767"/>
          <a:ext cx="1257398" cy="151559"/>
        </a:xfrm>
        <a:prstGeom prst="rect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0E168-D008-494A-8195-B20DB24D74AD}">
      <dsp:nvSpPr>
        <dsp:cNvPr id="0" name=""/>
        <dsp:cNvSpPr/>
      </dsp:nvSpPr>
      <dsp:spPr>
        <a:xfrm>
          <a:off x="6811885" y="1264069"/>
          <a:ext cx="1683996" cy="10103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What was the impact on families?</a:t>
          </a:r>
          <a:endParaRPr lang="en-US" sz="1400" kern="1200"/>
        </a:p>
      </dsp:txBody>
      <dsp:txXfrm>
        <a:off x="6841479" y="1293663"/>
        <a:ext cx="1624808" cy="951210"/>
      </dsp:txXfrm>
    </dsp:sp>
    <dsp:sp modelId="{9C4D3BD1-4D4D-49B9-BB7A-4E043B762D52}">
      <dsp:nvSpPr>
        <dsp:cNvPr id="0" name=""/>
        <dsp:cNvSpPr/>
      </dsp:nvSpPr>
      <dsp:spPr>
        <a:xfrm>
          <a:off x="6811885" y="2527067"/>
          <a:ext cx="1683996" cy="10103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What was the impact on staff?</a:t>
          </a:r>
          <a:endParaRPr lang="en-US" sz="1400" kern="1200"/>
        </a:p>
      </dsp:txBody>
      <dsp:txXfrm>
        <a:off x="6841479" y="2556661"/>
        <a:ext cx="1624808" cy="9512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FA8D4-10BA-4193-8418-6C574615FF58}">
      <dsp:nvSpPr>
        <dsp:cNvPr id="0" name=""/>
        <dsp:cNvSpPr/>
      </dsp:nvSpPr>
      <dsp:spPr>
        <a:xfrm>
          <a:off x="1065914" y="2790"/>
          <a:ext cx="2717658" cy="1630595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Strengthen alignment to quality improvement plan and strategic workstreams</a:t>
          </a:r>
          <a:endParaRPr lang="en-US" sz="2100" kern="1200"/>
        </a:p>
      </dsp:txBody>
      <dsp:txXfrm>
        <a:off x="1065914" y="2790"/>
        <a:ext cx="2717658" cy="1630595"/>
      </dsp:txXfrm>
    </dsp:sp>
    <dsp:sp modelId="{5E9C55DD-E9DD-41DD-9619-1787D15ECAA2}">
      <dsp:nvSpPr>
        <dsp:cNvPr id="0" name=""/>
        <dsp:cNvSpPr/>
      </dsp:nvSpPr>
      <dsp:spPr>
        <a:xfrm>
          <a:off x="4055339" y="2790"/>
          <a:ext cx="2717658" cy="1630595"/>
        </a:xfrm>
        <a:prstGeom prst="rect">
          <a:avLst/>
        </a:prstGeom>
        <a:solidFill>
          <a:schemeClr val="accent1">
            <a:shade val="50000"/>
            <a:hueOff val="95561"/>
            <a:satOff val="-13093"/>
            <a:lumOff val="1888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Re-assess and increase use ‘alternative activity’ </a:t>
          </a:r>
          <a:endParaRPr lang="en-US" sz="2100" kern="1200"/>
        </a:p>
      </dsp:txBody>
      <dsp:txXfrm>
        <a:off x="4055339" y="2790"/>
        <a:ext cx="2717658" cy="1630595"/>
      </dsp:txXfrm>
    </dsp:sp>
    <dsp:sp modelId="{6CE5560D-2F8F-4A5A-9B7A-99E2D34934A7}">
      <dsp:nvSpPr>
        <dsp:cNvPr id="0" name=""/>
        <dsp:cNvSpPr/>
      </dsp:nvSpPr>
      <dsp:spPr>
        <a:xfrm>
          <a:off x="7044763" y="2790"/>
          <a:ext cx="2717658" cy="1630595"/>
        </a:xfrm>
        <a:prstGeom prst="rect">
          <a:avLst/>
        </a:prstGeom>
        <a:solidFill>
          <a:schemeClr val="accent1">
            <a:shade val="50000"/>
            <a:hueOff val="191122"/>
            <a:satOff val="-26186"/>
            <a:lumOff val="3777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Strengthen clinical input to elements of the process</a:t>
          </a:r>
          <a:endParaRPr lang="en-US" sz="2100" kern="1200"/>
        </a:p>
      </dsp:txBody>
      <dsp:txXfrm>
        <a:off x="7044763" y="2790"/>
        <a:ext cx="2717658" cy="1630595"/>
      </dsp:txXfrm>
    </dsp:sp>
    <dsp:sp modelId="{383ECB19-9ADF-4EDD-A453-A67FEE9699D6}">
      <dsp:nvSpPr>
        <dsp:cNvPr id="0" name=""/>
        <dsp:cNvSpPr/>
      </dsp:nvSpPr>
      <dsp:spPr>
        <a:xfrm>
          <a:off x="2560626" y="1905151"/>
          <a:ext cx="2717658" cy="1630595"/>
        </a:xfrm>
        <a:prstGeom prst="rect">
          <a:avLst/>
        </a:prstGeom>
        <a:solidFill>
          <a:schemeClr val="accent1">
            <a:shade val="50000"/>
            <a:hueOff val="191122"/>
            <a:satOff val="-26186"/>
            <a:lumOff val="3777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How to engage families in other types of activity – timing…</a:t>
          </a:r>
          <a:endParaRPr lang="en-US" sz="2100" kern="1200"/>
        </a:p>
      </dsp:txBody>
      <dsp:txXfrm>
        <a:off x="2560626" y="1905151"/>
        <a:ext cx="2717658" cy="1630595"/>
      </dsp:txXfrm>
    </dsp:sp>
    <dsp:sp modelId="{572DD8CF-1932-4312-B572-42712E46D07A}">
      <dsp:nvSpPr>
        <dsp:cNvPr id="0" name=""/>
        <dsp:cNvSpPr/>
      </dsp:nvSpPr>
      <dsp:spPr>
        <a:xfrm>
          <a:off x="5550051" y="1905151"/>
          <a:ext cx="2717658" cy="1630595"/>
        </a:xfrm>
        <a:prstGeom prst="rect">
          <a:avLst/>
        </a:prstGeom>
        <a:solidFill>
          <a:schemeClr val="accent1">
            <a:shade val="50000"/>
            <a:hueOff val="95561"/>
            <a:satOff val="-13093"/>
            <a:lumOff val="1888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Direct action into quality improvement project – invite QI into sign off panel</a:t>
          </a:r>
          <a:endParaRPr lang="en-US" sz="2100" kern="1200" dirty="0"/>
        </a:p>
      </dsp:txBody>
      <dsp:txXfrm>
        <a:off x="5550051" y="1905151"/>
        <a:ext cx="2717658" cy="16305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096A2-9659-4B6E-8587-39635E457387}">
      <dsp:nvSpPr>
        <dsp:cNvPr id="0" name=""/>
        <dsp:cNvSpPr/>
      </dsp:nvSpPr>
      <dsp:spPr>
        <a:xfrm>
          <a:off x="3172" y="133385"/>
          <a:ext cx="2516742" cy="15100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Thematic analysis – credible findings leading to system change</a:t>
          </a:r>
          <a:endParaRPr lang="en-US" sz="1600" kern="1200"/>
        </a:p>
      </dsp:txBody>
      <dsp:txXfrm>
        <a:off x="3172" y="133385"/>
        <a:ext cx="2516742" cy="1510045"/>
      </dsp:txXfrm>
    </dsp:sp>
    <dsp:sp modelId="{1402C845-F30B-46EB-8B7D-DC421E288F0B}">
      <dsp:nvSpPr>
        <dsp:cNvPr id="0" name=""/>
        <dsp:cNvSpPr/>
      </dsp:nvSpPr>
      <dsp:spPr>
        <a:xfrm>
          <a:off x="2771588" y="133385"/>
          <a:ext cx="2516742" cy="15100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Safety Summits – led by exerts by experience, gets to the heart of why we do this </a:t>
          </a:r>
          <a:endParaRPr lang="en-US" sz="1600" kern="1200"/>
        </a:p>
      </dsp:txBody>
      <dsp:txXfrm>
        <a:off x="2771588" y="133385"/>
        <a:ext cx="2516742" cy="1510045"/>
      </dsp:txXfrm>
    </dsp:sp>
    <dsp:sp modelId="{A68CA30B-A4A5-4B14-8FF7-2E022E97A93D}">
      <dsp:nvSpPr>
        <dsp:cNvPr id="0" name=""/>
        <dsp:cNvSpPr/>
      </dsp:nvSpPr>
      <dsp:spPr>
        <a:xfrm>
          <a:off x="5540005" y="133385"/>
          <a:ext cx="2516742" cy="15100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PSI learning templates and 7 minute briefings</a:t>
          </a:r>
          <a:endParaRPr lang="en-US" sz="1600" kern="1200"/>
        </a:p>
      </dsp:txBody>
      <dsp:txXfrm>
        <a:off x="5540005" y="133385"/>
        <a:ext cx="2516742" cy="1510045"/>
      </dsp:txXfrm>
    </dsp:sp>
    <dsp:sp modelId="{242131F4-E55A-4774-9E7D-BFDBD45F695A}">
      <dsp:nvSpPr>
        <dsp:cNvPr id="0" name=""/>
        <dsp:cNvSpPr/>
      </dsp:nvSpPr>
      <dsp:spPr>
        <a:xfrm>
          <a:off x="8308422" y="133385"/>
          <a:ext cx="2516742" cy="15100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Responsive, early action e.g alerts and communications</a:t>
          </a:r>
          <a:endParaRPr lang="en-US" sz="1600" kern="1200"/>
        </a:p>
      </dsp:txBody>
      <dsp:txXfrm>
        <a:off x="8308422" y="133385"/>
        <a:ext cx="2516742" cy="1510045"/>
      </dsp:txXfrm>
    </dsp:sp>
    <dsp:sp modelId="{9A69E5B3-A129-4C0F-BE4F-CF3059875EB3}">
      <dsp:nvSpPr>
        <dsp:cNvPr id="0" name=""/>
        <dsp:cNvSpPr/>
      </dsp:nvSpPr>
      <dsp:spPr>
        <a:xfrm>
          <a:off x="1387380" y="1895105"/>
          <a:ext cx="2516742" cy="15100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Better/quicker understanding of our data, hotspots and emerging themes</a:t>
          </a:r>
          <a:endParaRPr lang="en-US" sz="1600" kern="1200"/>
        </a:p>
      </dsp:txBody>
      <dsp:txXfrm>
        <a:off x="1387380" y="1895105"/>
        <a:ext cx="2516742" cy="1510045"/>
      </dsp:txXfrm>
    </dsp:sp>
    <dsp:sp modelId="{1B8FE427-5C90-4F16-BA9E-B697359701F8}">
      <dsp:nvSpPr>
        <dsp:cNvPr id="0" name=""/>
        <dsp:cNvSpPr/>
      </dsp:nvSpPr>
      <dsp:spPr>
        <a:xfrm>
          <a:off x="4155797" y="1895105"/>
          <a:ext cx="2516742" cy="15100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Practice change; waiting list safety actions, proactive response to co-morbidity, daily liaison between acute crisis services and community teams </a:t>
          </a:r>
          <a:endParaRPr lang="en-US" sz="1600" kern="1200"/>
        </a:p>
      </dsp:txBody>
      <dsp:txXfrm>
        <a:off x="4155797" y="1895105"/>
        <a:ext cx="2516742" cy="1510045"/>
      </dsp:txXfrm>
    </dsp:sp>
    <dsp:sp modelId="{2461E3B1-65A9-48B0-B705-121DF421A331}">
      <dsp:nvSpPr>
        <dsp:cNvPr id="0" name=""/>
        <dsp:cNvSpPr/>
      </dsp:nvSpPr>
      <dsp:spPr>
        <a:xfrm>
          <a:off x="6924213" y="1895105"/>
          <a:ext cx="2516742" cy="15100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Themes are changing in terms of concerns about care and treatment </a:t>
          </a:r>
          <a:endParaRPr lang="en-US" sz="1600" kern="1200"/>
        </a:p>
      </dsp:txBody>
      <dsp:txXfrm>
        <a:off x="6924213" y="1895105"/>
        <a:ext cx="2516742" cy="15100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B9587-14B6-418E-A62F-1FC7E41133F3}">
      <dsp:nvSpPr>
        <dsp:cNvPr id="0" name=""/>
        <dsp:cNvSpPr/>
      </dsp:nvSpPr>
      <dsp:spPr>
        <a:xfrm>
          <a:off x="0" y="7523"/>
          <a:ext cx="6451943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Evaluation at 12 months found…</a:t>
          </a:r>
          <a:endParaRPr lang="en-US" sz="2100" kern="1200"/>
        </a:p>
      </dsp:txBody>
      <dsp:txXfrm>
        <a:off x="24588" y="32111"/>
        <a:ext cx="6402767" cy="454509"/>
      </dsp:txXfrm>
    </dsp:sp>
    <dsp:sp modelId="{72AE3DB6-B834-4595-9F19-B225C1180B91}">
      <dsp:nvSpPr>
        <dsp:cNvPr id="0" name=""/>
        <dsp:cNvSpPr/>
      </dsp:nvSpPr>
      <dsp:spPr>
        <a:xfrm>
          <a:off x="0" y="571688"/>
          <a:ext cx="6451943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Wait for final PSIRF version and the review template</a:t>
          </a:r>
          <a:endParaRPr lang="en-US" sz="2100" kern="1200"/>
        </a:p>
      </dsp:txBody>
      <dsp:txXfrm>
        <a:off x="24588" y="596276"/>
        <a:ext cx="6402767" cy="454509"/>
      </dsp:txXfrm>
    </dsp:sp>
    <dsp:sp modelId="{6860402A-8B7D-4A46-A67D-88C676367617}">
      <dsp:nvSpPr>
        <dsp:cNvPr id="0" name=""/>
        <dsp:cNvSpPr/>
      </dsp:nvSpPr>
      <dsp:spPr>
        <a:xfrm>
          <a:off x="0" y="1135853"/>
          <a:ext cx="6451943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Build on family engagement and recruit PSPs</a:t>
          </a:r>
          <a:endParaRPr lang="en-US" sz="2100" kern="1200"/>
        </a:p>
      </dsp:txBody>
      <dsp:txXfrm>
        <a:off x="24588" y="1160441"/>
        <a:ext cx="6402767" cy="454509"/>
      </dsp:txXfrm>
    </dsp:sp>
    <dsp:sp modelId="{6B7BF439-8A46-45D0-98EA-FA6151DDB004}">
      <dsp:nvSpPr>
        <dsp:cNvPr id="0" name=""/>
        <dsp:cNvSpPr/>
      </dsp:nvSpPr>
      <dsp:spPr>
        <a:xfrm>
          <a:off x="0" y="1700018"/>
          <a:ext cx="6451943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Recruit fully trained PSII investigators</a:t>
          </a:r>
          <a:endParaRPr lang="en-US" sz="2100" kern="1200"/>
        </a:p>
      </dsp:txBody>
      <dsp:txXfrm>
        <a:off x="24588" y="1724606"/>
        <a:ext cx="6402767" cy="454509"/>
      </dsp:txXfrm>
    </dsp:sp>
    <dsp:sp modelId="{36202957-6C8F-4AB2-A83B-A54096A6C3DF}">
      <dsp:nvSpPr>
        <dsp:cNvPr id="0" name=""/>
        <dsp:cNvSpPr/>
      </dsp:nvSpPr>
      <dsp:spPr>
        <a:xfrm>
          <a:off x="0" y="2264183"/>
          <a:ext cx="6451943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Finalise subject expert role</a:t>
          </a:r>
          <a:endParaRPr lang="en-US" sz="2100" kern="1200"/>
        </a:p>
      </dsp:txBody>
      <dsp:txXfrm>
        <a:off x="24588" y="2288771"/>
        <a:ext cx="6402767" cy="454509"/>
      </dsp:txXfrm>
    </dsp:sp>
    <dsp:sp modelId="{1A6B0D64-F549-420E-A61B-508D6CEE5EA1}">
      <dsp:nvSpPr>
        <dsp:cNvPr id="0" name=""/>
        <dsp:cNvSpPr/>
      </dsp:nvSpPr>
      <dsp:spPr>
        <a:xfrm>
          <a:off x="0" y="2828348"/>
          <a:ext cx="6451943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Review decision panel and sign off panel efficacy</a:t>
          </a:r>
          <a:endParaRPr lang="en-US" sz="2100" kern="1200"/>
        </a:p>
      </dsp:txBody>
      <dsp:txXfrm>
        <a:off x="24588" y="2852936"/>
        <a:ext cx="6402767" cy="454509"/>
      </dsp:txXfrm>
    </dsp:sp>
    <dsp:sp modelId="{D41E523A-F141-4D44-A34D-69860B4B3122}">
      <dsp:nvSpPr>
        <dsp:cNvPr id="0" name=""/>
        <dsp:cNvSpPr/>
      </dsp:nvSpPr>
      <dsp:spPr>
        <a:xfrm>
          <a:off x="0" y="3392513"/>
          <a:ext cx="6451943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Assurance confidence for commissioners in ICS world</a:t>
          </a:r>
        </a:p>
      </dsp:txBody>
      <dsp:txXfrm>
        <a:off x="24588" y="3417101"/>
        <a:ext cx="6402767" cy="454509"/>
      </dsp:txXfrm>
    </dsp:sp>
    <dsp:sp modelId="{72BD3C89-1DCC-4F2E-8334-466926609DD8}">
      <dsp:nvSpPr>
        <dsp:cNvPr id="0" name=""/>
        <dsp:cNvSpPr/>
      </dsp:nvSpPr>
      <dsp:spPr>
        <a:xfrm>
          <a:off x="0" y="3956678"/>
          <a:ext cx="6451943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Support clinical staff to undertake alternative activities</a:t>
          </a:r>
          <a:endParaRPr lang="en-US" sz="2100" kern="1200" dirty="0"/>
        </a:p>
      </dsp:txBody>
      <dsp:txXfrm>
        <a:off x="24588" y="3981266"/>
        <a:ext cx="6402767" cy="454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E28B94-6D6E-40BA-AD0A-F8D830A1DAAA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3EF72D-B341-4312-821A-2D1DD80AE85F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155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8B94-6D6E-40BA-AD0A-F8D830A1DAAA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F72D-B341-4312-821A-2D1DD80AE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585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8B94-6D6E-40BA-AD0A-F8D830A1DAAA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F72D-B341-4312-821A-2D1DD80AE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206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09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8B94-6D6E-40BA-AD0A-F8D830A1DAAA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F72D-B341-4312-821A-2D1DD80AE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90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8B94-6D6E-40BA-AD0A-F8D830A1DAAA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F72D-B341-4312-821A-2D1DD80AE85F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59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8B94-6D6E-40BA-AD0A-F8D830A1DAAA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F72D-B341-4312-821A-2D1DD80AE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777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8B94-6D6E-40BA-AD0A-F8D830A1DAAA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F72D-B341-4312-821A-2D1DD80AE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48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8B94-6D6E-40BA-AD0A-F8D830A1DAAA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F72D-B341-4312-821A-2D1DD80AE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596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8B94-6D6E-40BA-AD0A-F8D830A1DAAA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F72D-B341-4312-821A-2D1DD80AE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11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8B94-6D6E-40BA-AD0A-F8D830A1DAAA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F72D-B341-4312-821A-2D1DD80AE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801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8B94-6D6E-40BA-AD0A-F8D830A1DAAA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F72D-B341-4312-821A-2D1DD80AE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348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EE28B94-6D6E-40BA-AD0A-F8D830A1DAAA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C3EF72D-B341-4312-821A-2D1DD80AE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88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095406"/>
            <a:ext cx="10641013" cy="135732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sz="4000" kern="1200" dirty="0">
                <a:latin typeface="+mn-lt"/>
                <a:ea typeface="+mn-ea"/>
                <a:cs typeface="+mn-cs"/>
              </a:rPr>
              <a:t>Early adopter of PSIRF 2021/22</a:t>
            </a:r>
            <a:br>
              <a:rPr lang="en-US" sz="4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endParaRPr lang="en-US" sz="40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62AFF9-BD4F-4A6B-A9D1-E21D22C9A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342" y="810823"/>
            <a:ext cx="11525864" cy="185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194560" y="5190978"/>
            <a:ext cx="7792720" cy="1079718"/>
          </a:xfrm>
          <a:prstGeom prst="rect">
            <a:avLst/>
          </a:prstGeom>
        </p:spPr>
        <p:txBody>
          <a:bodyPr vert="horz" lIns="180000" tIns="0" rIns="180000" bIns="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Saranna Burgess. Director for patient safety and quality.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HC-UK Serious Incident Investigation Friday 28</a:t>
            </a:r>
            <a:r>
              <a:rPr lang="en-US" sz="1600" baseline="30000" dirty="0">
                <a:solidFill>
                  <a:srgbClr val="000000"/>
                </a:solidFill>
                <a:latin typeface="Arial"/>
                <a:cs typeface="Arial"/>
              </a:rPr>
              <a:t>th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 January 2022</a:t>
            </a:r>
          </a:p>
        </p:txBody>
      </p:sp>
    </p:spTree>
    <p:extLst>
      <p:ext uri="{BB962C8B-B14F-4D97-AF65-F5344CB8AC3E}">
        <p14:creationId xmlns:p14="http://schemas.microsoft.com/office/powerpoint/2010/main" val="3765714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8E487A7A-15F8-4EF6-BA1F-30C51E6EC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6EFDBF8-A3DC-4DA8-9F33-E9107E70E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332A3D-96DF-4962-8D36-3CA071EED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909" y="4572001"/>
            <a:ext cx="11719791" cy="205282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F101FB-D551-4576-9CC2-8FC5FA931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82498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GB" sz="5400">
                <a:solidFill>
                  <a:srgbClr val="FFFFFF"/>
                </a:solidFill>
              </a:rPr>
              <a:t>Evaluation at 3 and 6 months;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0D21E73A-883B-4EFB-9392-84052C2AAC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016632"/>
              </p:ext>
            </p:extLst>
          </p:nvPr>
        </p:nvGraphicFramePr>
        <p:xfrm>
          <a:off x="709613" y="642938"/>
          <a:ext cx="10828337" cy="3538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8085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E487A7A-15F8-4EF6-BA1F-30C51E6EC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6EFDBF8-A3DC-4DA8-9F33-E9107E70E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332A3D-96DF-4962-8D36-3CA071EED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909" y="4572001"/>
            <a:ext cx="11719791" cy="205282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EFF87D-1E48-48B6-9204-65D183505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82498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GB" sz="5400">
                <a:solidFill>
                  <a:srgbClr val="FFFFFF"/>
                </a:solidFill>
              </a:rPr>
              <a:t>Action post 6 month evaluation;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79890A-30AC-457F-825F-1AC154D4EA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582133"/>
              </p:ext>
            </p:extLst>
          </p:nvPr>
        </p:nvGraphicFramePr>
        <p:xfrm>
          <a:off x="709613" y="642938"/>
          <a:ext cx="10828337" cy="3538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3555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E487A7A-15F8-4EF6-BA1F-30C51E6EC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6EFDBF8-A3DC-4DA8-9F33-E9107E70E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332A3D-96DF-4962-8D36-3CA071EED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909" y="4572001"/>
            <a:ext cx="11719791" cy="205282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26A787-0B1A-4D3E-9BAC-E193F4D8D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82498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GB" sz="5400">
                <a:solidFill>
                  <a:srgbClr val="FFFFFF"/>
                </a:solidFill>
              </a:rPr>
              <a:t>Improvements;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D8D8C14-CC3E-4F4A-8ED2-8426A0EBB7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292730"/>
              </p:ext>
            </p:extLst>
          </p:nvPr>
        </p:nvGraphicFramePr>
        <p:xfrm>
          <a:off x="709613" y="642938"/>
          <a:ext cx="10828337" cy="3538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8890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A3621-3B49-4EA9-BA9E-718D7EBF5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5" y="609599"/>
            <a:ext cx="3364378" cy="5606143"/>
          </a:xfrm>
        </p:spPr>
        <p:txBody>
          <a:bodyPr>
            <a:normAutofit/>
          </a:bodyPr>
          <a:lstStyle/>
          <a:p>
            <a:r>
              <a:rPr lang="en-GB" sz="4800"/>
              <a:t>Next steps;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EC9BB0-F209-49B1-ABB7-EFB7F89132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676715"/>
              </p:ext>
            </p:extLst>
          </p:nvPr>
        </p:nvGraphicFramePr>
        <p:xfrm>
          <a:off x="4545013" y="1199858"/>
          <a:ext cx="6451943" cy="446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627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8E487A7A-15F8-4EF6-BA1F-30C51E6EC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1">
            <a:extLst>
              <a:ext uri="{FF2B5EF4-FFF2-40B4-BE49-F238E27FC236}">
                <a16:creationId xmlns:a16="http://schemas.microsoft.com/office/drawing/2014/main" id="{36EFDBF8-A3DC-4DA8-9F33-E9107E70E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332A3D-96DF-4962-8D36-3CA071EED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909" y="4572001"/>
            <a:ext cx="11719791" cy="205282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AA0959-AE3E-4467-AE89-45AC46376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82498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GB" sz="5400">
                <a:solidFill>
                  <a:srgbClr val="FFFFFF"/>
                </a:solidFill>
              </a:rPr>
              <a:t>Overview of presentation;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006BE8-F7C7-453E-BA31-0AB561FEA3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854693"/>
              </p:ext>
            </p:extLst>
          </p:nvPr>
        </p:nvGraphicFramePr>
        <p:xfrm>
          <a:off x="709613" y="642938"/>
          <a:ext cx="10828337" cy="3538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5758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E487A7A-15F8-4EF6-BA1F-30C51E6EC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6EFDBF8-A3DC-4DA8-9F33-E9107E70E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332A3D-96DF-4962-8D36-3CA071EED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909" y="4572001"/>
            <a:ext cx="11719791" cy="205282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BED052-FA0E-481F-B044-0ADF4B031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82498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GB" sz="5000">
                <a:solidFill>
                  <a:srgbClr val="FFFFFF"/>
                </a:solidFill>
              </a:rPr>
              <a:t>Understanding the ‘new’ framework;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83ED699-A779-4F5F-AD99-B17849263F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240289"/>
              </p:ext>
            </p:extLst>
          </p:nvPr>
        </p:nvGraphicFramePr>
        <p:xfrm>
          <a:off x="709613" y="642938"/>
          <a:ext cx="10828337" cy="3538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8957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E487A7A-15F8-4EF6-BA1F-30C51E6EC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6EFDBF8-A3DC-4DA8-9F33-E9107E70E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332A3D-96DF-4962-8D36-3CA071EED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909" y="4572001"/>
            <a:ext cx="11719791" cy="205282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FA758-E4B7-4273-AA34-1B9023A91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82498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GB" sz="5400">
                <a:solidFill>
                  <a:srgbClr val="FFFFFF"/>
                </a:solidFill>
              </a:rPr>
              <a:t>Challenges;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1A09EA-914B-45FB-A0ED-40A8FB263A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5780019"/>
              </p:ext>
            </p:extLst>
          </p:nvPr>
        </p:nvGraphicFramePr>
        <p:xfrm>
          <a:off x="709613" y="642938"/>
          <a:ext cx="10828337" cy="3538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6307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E487A7A-15F8-4EF6-BA1F-30C51E6EC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6EFDBF8-A3DC-4DA8-9F33-E9107E70E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332A3D-96DF-4962-8D36-3CA071EED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909" y="4572001"/>
            <a:ext cx="11719791" cy="205282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5205D1-0433-4466-9F15-1F162084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82498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GB" sz="4600">
                <a:solidFill>
                  <a:srgbClr val="FFFFFF"/>
                </a:solidFill>
              </a:rPr>
              <a:t>The importance of language on hearts and minds;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695A0F-3E16-4089-88F6-B0C99A9A3B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4860235"/>
              </p:ext>
            </p:extLst>
          </p:nvPr>
        </p:nvGraphicFramePr>
        <p:xfrm>
          <a:off x="709613" y="642938"/>
          <a:ext cx="10828337" cy="3538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5591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4AF37F0-1E8F-443E-AA28-4BC63482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BE9D54-6250-40F2-A23A-F9CEBF5F9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46E6328-0D82-4747-8B39-60373321B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C44FEA1-87AF-4EBA-AB78-A1BF09C47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6240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6600" b="1" cap="all"/>
              <a:t>Activity</a:t>
            </a:r>
          </a:p>
        </p:txBody>
      </p:sp>
      <p:pic>
        <p:nvPicPr>
          <p:cNvPr id="5" name="Content Placeholder 4" descr="Small white balls aligned to create a curve">
            <a:extLst>
              <a:ext uri="{FF2B5EF4-FFF2-40B4-BE49-F238E27FC236}">
                <a16:creationId xmlns:a16="http://schemas.microsoft.com/office/drawing/2014/main" id="{4EE5FC9F-89B5-47E8-8F33-6301B5A0C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6" b="4035"/>
          <a:stretch/>
        </p:blipFill>
        <p:spPr>
          <a:xfrm>
            <a:off x="3180739" y="741172"/>
            <a:ext cx="5830522" cy="327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82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4AF37F0-1E8F-443E-AA28-4BC63482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BE9D54-6250-40F2-A23A-F9CEBF5F9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46E6328-0D82-4747-8B39-60373321B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DC2A614-2874-42EC-AC83-59C58ABD2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6240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4600" b="1" cap="all"/>
              <a:t>Board engagement and assurance</a:t>
            </a:r>
          </a:p>
        </p:txBody>
      </p:sp>
      <p:pic>
        <p:nvPicPr>
          <p:cNvPr id="5" name="Content Placeholder 4" descr="Steel gears">
            <a:extLst>
              <a:ext uri="{FF2B5EF4-FFF2-40B4-BE49-F238E27FC236}">
                <a16:creationId xmlns:a16="http://schemas.microsoft.com/office/drawing/2014/main" id="{7A05FD1C-2D92-4483-93E8-CDE7003C4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3180772" y="741172"/>
            <a:ext cx="5830456" cy="327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88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21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4AF37F0-1E8F-443E-AA28-4BC63482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BE9D54-6250-40F2-A23A-F9CEBF5F9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46E6328-0D82-4747-8B39-60373321B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53799A3-D26D-4185-A3C2-7A39FAD65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6240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5600" b="1" cap="all"/>
              <a:t>Stakeholder engagement</a:t>
            </a:r>
          </a:p>
        </p:txBody>
      </p:sp>
      <p:pic>
        <p:nvPicPr>
          <p:cNvPr id="13" name="Content Placeholder 12" descr="Friends laughing">
            <a:extLst>
              <a:ext uri="{FF2B5EF4-FFF2-40B4-BE49-F238E27FC236}">
                <a16:creationId xmlns:a16="http://schemas.microsoft.com/office/drawing/2014/main" id="{6072618E-778C-4F73-BDCA-3D50D567D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2" b="13768"/>
          <a:stretch/>
        </p:blipFill>
        <p:spPr>
          <a:xfrm>
            <a:off x="3180772" y="741172"/>
            <a:ext cx="5830455" cy="327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62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4AF37F0-1E8F-443E-AA28-4BC63482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BE9D54-6250-40F2-A23A-F9CEBF5F9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46E6328-0D82-4747-8B39-60373321B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583E353-8A3C-47AC-A4BF-6B7A87DCA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6240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6600" b="1" cap="all"/>
              <a:t>Covid 19</a:t>
            </a:r>
          </a:p>
        </p:txBody>
      </p:sp>
      <p:pic>
        <p:nvPicPr>
          <p:cNvPr id="5" name="Content Placeholder 4" descr="Surgical masks of same color on canvas">
            <a:extLst>
              <a:ext uri="{FF2B5EF4-FFF2-40B4-BE49-F238E27FC236}">
                <a16:creationId xmlns:a16="http://schemas.microsoft.com/office/drawing/2014/main" id="{F242B78C-8659-4CAD-B299-6D2F48235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5" b="3106"/>
          <a:stretch/>
        </p:blipFill>
        <p:spPr>
          <a:xfrm>
            <a:off x="3180737" y="741172"/>
            <a:ext cx="5830525" cy="327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81081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213</TotalTime>
  <Words>545</Words>
  <Application>Microsoft Office PowerPoint</Application>
  <PresentationFormat>Widescreen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Corbel</vt:lpstr>
      <vt:lpstr>Basis</vt:lpstr>
      <vt:lpstr>Early adopter of PSIRF 2021/22 </vt:lpstr>
      <vt:lpstr>Overview of presentation;</vt:lpstr>
      <vt:lpstr>Understanding the ‘new’ framework;</vt:lpstr>
      <vt:lpstr>Challenges;</vt:lpstr>
      <vt:lpstr>The importance of language on hearts and minds;</vt:lpstr>
      <vt:lpstr>Activity</vt:lpstr>
      <vt:lpstr>Board engagement and assurance</vt:lpstr>
      <vt:lpstr>Stakeholder engagement</vt:lpstr>
      <vt:lpstr>Covid 19</vt:lpstr>
      <vt:lpstr>Evaluation at 3 and 6 months;</vt:lpstr>
      <vt:lpstr>Action post 6 month evaluation;</vt:lpstr>
      <vt:lpstr>Improvements;</vt:lpstr>
      <vt:lpstr>Next steps;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adopter of PSIRF 2020</dc:title>
  <dc:creator>Burgess Saranna (NSFT)</dc:creator>
  <cp:lastModifiedBy>Burgess Saranna (NSFT)</cp:lastModifiedBy>
  <cp:revision>5</cp:revision>
  <dcterms:created xsi:type="dcterms:W3CDTF">2021-12-24T10:26:54Z</dcterms:created>
  <dcterms:modified xsi:type="dcterms:W3CDTF">2021-12-30T15:48:48Z</dcterms:modified>
</cp:coreProperties>
</file>