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259" r:id="rId4"/>
    <p:sldId id="264" r:id="rId5"/>
    <p:sldId id="263" r:id="rId6"/>
    <p:sldId id="260" r:id="rId7"/>
    <p:sldId id="261" r:id="rId8"/>
    <p:sldId id="266" r:id="rId9"/>
    <p:sldId id="265" r:id="rId10"/>
    <p:sldId id="267"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E6FD3-BCA8-4729-9231-78D7BADBF9B1}" v="240" dt="2023-03-07T15:56:02.805"/>
    <p1510:client id="{3D9AD72C-AA01-6BCD-3E73-F704696D7CC7}" v="170" dt="2023-06-06T08:14:31.001"/>
    <p1510:client id="{407DD6B5-3B1B-82C6-E67C-8BA56C3DA7E3}" v="253" dt="2023-05-17T14:40:12.936"/>
    <p1510:client id="{699F62F1-6537-C98D-81E9-15B8635022B1}" v="71" dt="2023-06-30T13:28:48.905"/>
    <p1510:client id="{769D86DE-AC40-3AE6-6BA5-2965C90B4A5E}" v="4" dt="2023-03-30T08:16:12.192"/>
    <p1510:client id="{78DB55D2-09E0-699A-ED4A-B37476EAD512}" v="235" dt="2023-06-05T13:05:13.937"/>
    <p1510:client id="{841B1936-7D39-7A94-F060-57265956FBE6}" v="95" dt="2023-05-26T11:45:48.938"/>
    <p1510:client id="{9C92C2C6-5231-BF3F-F95A-3AF0219F6939}" v="1" dt="2023-06-22T12:34:56.581"/>
    <p1510:client id="{C7770254-E2B3-DFF3-8E2E-277DAAC637FB}" v="422" dt="2023-05-17T09:29:17.443"/>
    <p1510:client id="{D9993A54-4CC2-3149-5C81-939AA06735BD}" v="154" dt="2023-06-05T10:32:18.613"/>
    <p1510:client id="{E503DED4-4DEA-6062-B5A5-3D62F8934739}" v="103" dt="2023-05-25T15:18:45.659"/>
    <p1510:client id="{EB07C9D6-059C-1BE8-F510-C622A3173464}" v="6" dt="2023-07-03T09:54:15.309"/>
    <p1510:client id="{EBD522C2-4796-4242-8E61-26C2AA3B7018}" v="341" dt="2023-03-16T16:05:21.756"/>
    <p1510:client id="{F3BA4DB5-025F-CD28-4663-7BC97C17AC5D}" v="169" dt="2023-05-04T16:30:01.611"/>
    <p1510:client id="{F795F5E9-3B54-7FB3-E0C9-947D1FBB32F1}" v="17" dt="2023-06-19T07:51:58.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UGH, Heather (WALSALL HEALTHCARE NHS TRUST)" userId="S::heather.mchugh@nhs.net::3f6b99bf-13ee-4e8c-a8c1-0872466853af" providerId="AD" clId="Web-{367E6FD3-BCA8-4729-9231-78D7BADBF9B1}"/>
    <pc:docChg chg="addSld modSld">
      <pc:chgData name="MCHUGH, Heather (WALSALL HEALTHCARE NHS TRUST)" userId="S::heather.mchugh@nhs.net::3f6b99bf-13ee-4e8c-a8c1-0872466853af" providerId="AD" clId="Web-{367E6FD3-BCA8-4729-9231-78D7BADBF9B1}" dt="2023-03-07T15:56:02.805" v="237" actId="20577"/>
      <pc:docMkLst>
        <pc:docMk/>
      </pc:docMkLst>
      <pc:sldChg chg="addSp modSp mod setBg">
        <pc:chgData name="MCHUGH, Heather (WALSALL HEALTHCARE NHS TRUST)" userId="S::heather.mchugh@nhs.net::3f6b99bf-13ee-4e8c-a8c1-0872466853af" providerId="AD" clId="Web-{367E6FD3-BCA8-4729-9231-78D7BADBF9B1}" dt="2023-03-07T13:48:50.246" v="39" actId="1076"/>
        <pc:sldMkLst>
          <pc:docMk/>
          <pc:sldMk cId="109857222" sldId="256"/>
        </pc:sldMkLst>
        <pc:spChg chg="mod">
          <ac:chgData name="MCHUGH, Heather (WALSALL HEALTHCARE NHS TRUST)" userId="S::heather.mchugh@nhs.net::3f6b99bf-13ee-4e8c-a8c1-0872466853af" providerId="AD" clId="Web-{367E6FD3-BCA8-4729-9231-78D7BADBF9B1}" dt="2023-03-07T13:48:25.277" v="38"/>
          <ac:spMkLst>
            <pc:docMk/>
            <pc:sldMk cId="109857222" sldId="256"/>
            <ac:spMk id="2" creationId="{00000000-0000-0000-0000-000000000000}"/>
          </ac:spMkLst>
        </pc:spChg>
        <pc:spChg chg="mod">
          <ac:chgData name="MCHUGH, Heather (WALSALL HEALTHCARE NHS TRUST)" userId="S::heather.mchugh@nhs.net::3f6b99bf-13ee-4e8c-a8c1-0872466853af" providerId="AD" clId="Web-{367E6FD3-BCA8-4729-9231-78D7BADBF9B1}" dt="2023-03-07T13:48:50.246" v="39" actId="1076"/>
          <ac:spMkLst>
            <pc:docMk/>
            <pc:sldMk cId="109857222" sldId="256"/>
            <ac:spMk id="3" creationId="{00000000-0000-0000-0000-000000000000}"/>
          </ac:spMkLst>
        </pc:spChg>
        <pc:spChg chg="add">
          <ac:chgData name="MCHUGH, Heather (WALSALL HEALTHCARE NHS TRUST)" userId="S::heather.mchugh@nhs.net::3f6b99bf-13ee-4e8c-a8c1-0872466853af" providerId="AD" clId="Web-{367E6FD3-BCA8-4729-9231-78D7BADBF9B1}" dt="2023-03-07T13:48:25.277" v="38"/>
          <ac:spMkLst>
            <pc:docMk/>
            <pc:sldMk cId="109857222" sldId="256"/>
            <ac:spMk id="8" creationId="{8F9CBE3F-79A8-4F8F-88D9-DAD03D0D281F}"/>
          </ac:spMkLst>
        </pc:spChg>
        <pc:spChg chg="add">
          <ac:chgData name="MCHUGH, Heather (WALSALL HEALTHCARE NHS TRUST)" userId="S::heather.mchugh@nhs.net::3f6b99bf-13ee-4e8c-a8c1-0872466853af" providerId="AD" clId="Web-{367E6FD3-BCA8-4729-9231-78D7BADBF9B1}" dt="2023-03-07T13:48:25.277" v="38"/>
          <ac:spMkLst>
            <pc:docMk/>
            <pc:sldMk cId="109857222" sldId="256"/>
            <ac:spMk id="10" creationId="{508BEF50-7B1E-49A4-BC19-5F4F1D755E64}"/>
          </ac:spMkLst>
        </pc:spChg>
        <pc:spChg chg="add">
          <ac:chgData name="MCHUGH, Heather (WALSALL HEALTHCARE NHS TRUST)" userId="S::heather.mchugh@nhs.net::3f6b99bf-13ee-4e8c-a8c1-0872466853af" providerId="AD" clId="Web-{367E6FD3-BCA8-4729-9231-78D7BADBF9B1}" dt="2023-03-07T13:48:25.277" v="38"/>
          <ac:spMkLst>
            <pc:docMk/>
            <pc:sldMk cId="109857222" sldId="256"/>
            <ac:spMk id="12" creationId="{C5CB530E-515E-412C-9DF1-5F8FFBD6F383}"/>
          </ac:spMkLst>
        </pc:spChg>
        <pc:spChg chg="add">
          <ac:chgData name="MCHUGH, Heather (WALSALL HEALTHCARE NHS TRUST)" userId="S::heather.mchugh@nhs.net::3f6b99bf-13ee-4e8c-a8c1-0872466853af" providerId="AD" clId="Web-{367E6FD3-BCA8-4729-9231-78D7BADBF9B1}" dt="2023-03-07T13:48:25.277" v="38"/>
          <ac:spMkLst>
            <pc:docMk/>
            <pc:sldMk cId="109857222" sldId="256"/>
            <ac:spMk id="14" creationId="{AEA7509D-F04F-40CB-A0B3-EEF16499CC9F}"/>
          </ac:spMkLst>
        </pc:spChg>
        <pc:spChg chg="add">
          <ac:chgData name="MCHUGH, Heather (WALSALL HEALTHCARE NHS TRUST)" userId="S::heather.mchugh@nhs.net::3f6b99bf-13ee-4e8c-a8c1-0872466853af" providerId="AD" clId="Web-{367E6FD3-BCA8-4729-9231-78D7BADBF9B1}" dt="2023-03-07T13:48:25.277" v="38"/>
          <ac:spMkLst>
            <pc:docMk/>
            <pc:sldMk cId="109857222" sldId="256"/>
            <ac:spMk id="16" creationId="{C39ADB8F-D187-49D7-BDCF-C1B6DC727068}"/>
          </ac:spMkLst>
        </pc:spChg>
        <pc:spChg chg="add">
          <ac:chgData name="MCHUGH, Heather (WALSALL HEALTHCARE NHS TRUST)" userId="S::heather.mchugh@nhs.net::3f6b99bf-13ee-4e8c-a8c1-0872466853af" providerId="AD" clId="Web-{367E6FD3-BCA8-4729-9231-78D7BADBF9B1}" dt="2023-03-07T13:48:25.277" v="38"/>
          <ac:spMkLst>
            <pc:docMk/>
            <pc:sldMk cId="109857222" sldId="256"/>
            <ac:spMk id="18" creationId="{712D4376-A578-4FF1-94FC-245E7A6A489F}"/>
          </ac:spMkLst>
        </pc:spChg>
        <pc:spChg chg="add">
          <ac:chgData name="MCHUGH, Heather (WALSALL HEALTHCARE NHS TRUST)" userId="S::heather.mchugh@nhs.net::3f6b99bf-13ee-4e8c-a8c1-0872466853af" providerId="AD" clId="Web-{367E6FD3-BCA8-4729-9231-78D7BADBF9B1}" dt="2023-03-07T13:48:25.277" v="38"/>
          <ac:spMkLst>
            <pc:docMk/>
            <pc:sldMk cId="109857222" sldId="256"/>
            <ac:spMk id="20" creationId="{3FBAD350-5664-4811-A208-657FB882D350}"/>
          </ac:spMkLst>
        </pc:spChg>
        <pc:cxnChg chg="add">
          <ac:chgData name="MCHUGH, Heather (WALSALL HEALTHCARE NHS TRUST)" userId="S::heather.mchugh@nhs.net::3f6b99bf-13ee-4e8c-a8c1-0872466853af" providerId="AD" clId="Web-{367E6FD3-BCA8-4729-9231-78D7BADBF9B1}" dt="2023-03-07T13:48:25.277" v="38"/>
          <ac:cxnSpMkLst>
            <pc:docMk/>
            <pc:sldMk cId="109857222" sldId="256"/>
            <ac:cxnSpMk id="22" creationId="{56020367-4FD5-4596-8E10-C5F095CD8DBF}"/>
          </ac:cxnSpMkLst>
        </pc:cxnChg>
      </pc:sldChg>
      <pc:sldChg chg="addSp delSp modSp new mod modClrScheme chgLayout">
        <pc:chgData name="MCHUGH, Heather (WALSALL HEALTHCARE NHS TRUST)" userId="S::heather.mchugh@nhs.net::3f6b99bf-13ee-4e8c-a8c1-0872466853af" providerId="AD" clId="Web-{367E6FD3-BCA8-4729-9231-78D7BADBF9B1}" dt="2023-03-07T15:56:02.805" v="237" actId="20577"/>
        <pc:sldMkLst>
          <pc:docMk/>
          <pc:sldMk cId="2832184123" sldId="257"/>
        </pc:sldMkLst>
        <pc:spChg chg="mod ord">
          <ac:chgData name="MCHUGH, Heather (WALSALL HEALTHCARE NHS TRUST)" userId="S::heather.mchugh@nhs.net::3f6b99bf-13ee-4e8c-a8c1-0872466853af" providerId="AD" clId="Web-{367E6FD3-BCA8-4729-9231-78D7BADBF9B1}" dt="2023-03-07T13:54:37.894" v="72" actId="1076"/>
          <ac:spMkLst>
            <pc:docMk/>
            <pc:sldMk cId="2832184123" sldId="257"/>
            <ac:spMk id="2" creationId="{F38D08DC-4EE7-4065-ECC7-9B381530DE43}"/>
          </ac:spMkLst>
        </pc:spChg>
        <pc:spChg chg="del mod ord">
          <ac:chgData name="MCHUGH, Heather (WALSALL HEALTHCARE NHS TRUST)" userId="S::heather.mchugh@nhs.net::3f6b99bf-13ee-4e8c-a8c1-0872466853af" providerId="AD" clId="Web-{367E6FD3-BCA8-4729-9231-78D7BADBF9B1}" dt="2023-03-07T13:51:33.203" v="59"/>
          <ac:spMkLst>
            <pc:docMk/>
            <pc:sldMk cId="2832184123" sldId="257"/>
            <ac:spMk id="3" creationId="{D30EB24B-AAC2-4107-AEED-EAD48BF7C1E2}"/>
          </ac:spMkLst>
        </pc:spChg>
        <pc:spChg chg="add mod ord">
          <ac:chgData name="MCHUGH, Heather (WALSALL HEALTHCARE NHS TRUST)" userId="S::heather.mchugh@nhs.net::3f6b99bf-13ee-4e8c-a8c1-0872466853af" providerId="AD" clId="Web-{367E6FD3-BCA8-4729-9231-78D7BADBF9B1}" dt="2023-03-07T14:05:28.672" v="234" actId="1076"/>
          <ac:spMkLst>
            <pc:docMk/>
            <pc:sldMk cId="2832184123" sldId="257"/>
            <ac:spMk id="4" creationId="{55B179FD-0273-AF2F-61D9-8652569D536A}"/>
          </ac:spMkLst>
        </pc:spChg>
        <pc:spChg chg="add mod ord">
          <ac:chgData name="MCHUGH, Heather (WALSALL HEALTHCARE NHS TRUST)" userId="S::heather.mchugh@nhs.net::3f6b99bf-13ee-4e8c-a8c1-0872466853af" providerId="AD" clId="Web-{367E6FD3-BCA8-4729-9231-78D7BADBF9B1}" dt="2023-03-07T15:56:02.805" v="237" actId="20577"/>
          <ac:spMkLst>
            <pc:docMk/>
            <pc:sldMk cId="2832184123" sldId="257"/>
            <ac:spMk id="5" creationId="{D554B120-22B3-E28D-43DC-173136083161}"/>
          </ac:spMkLst>
        </pc:spChg>
        <pc:spChg chg="add del mod ord">
          <ac:chgData name="MCHUGH, Heather (WALSALL HEALTHCARE NHS TRUST)" userId="S::heather.mchugh@nhs.net::3f6b99bf-13ee-4e8c-a8c1-0872466853af" providerId="AD" clId="Web-{367E6FD3-BCA8-4729-9231-78D7BADBF9B1}" dt="2023-03-07T13:50:21.748" v="55"/>
          <ac:spMkLst>
            <pc:docMk/>
            <pc:sldMk cId="2832184123" sldId="257"/>
            <ac:spMk id="6" creationId="{ED6EF029-029B-D21C-2195-35A51FB0F346}"/>
          </ac:spMkLst>
        </pc:spChg>
        <pc:spChg chg="add mod">
          <ac:chgData name="MCHUGH, Heather (WALSALL HEALTHCARE NHS TRUST)" userId="S::heather.mchugh@nhs.net::3f6b99bf-13ee-4e8c-a8c1-0872466853af" providerId="AD" clId="Web-{367E6FD3-BCA8-4729-9231-78D7BADBF9B1}" dt="2023-03-07T14:04:47.608" v="228" actId="20577"/>
          <ac:spMkLst>
            <pc:docMk/>
            <pc:sldMk cId="2832184123" sldId="257"/>
            <ac:spMk id="9" creationId="{82114143-3DF7-8183-3DFB-9BD14B577A1B}"/>
          </ac:spMkLst>
        </pc:spChg>
        <pc:spChg chg="add mod">
          <ac:chgData name="MCHUGH, Heather (WALSALL HEALTHCARE NHS TRUST)" userId="S::heather.mchugh@nhs.net::3f6b99bf-13ee-4e8c-a8c1-0872466853af" providerId="AD" clId="Web-{367E6FD3-BCA8-4729-9231-78D7BADBF9B1}" dt="2023-03-07T14:05:18.453" v="233" actId="1076"/>
          <ac:spMkLst>
            <pc:docMk/>
            <pc:sldMk cId="2832184123" sldId="257"/>
            <ac:spMk id="12" creationId="{4D810293-A22C-B2EE-8357-7DD8734A2D7D}"/>
          </ac:spMkLst>
        </pc:spChg>
        <pc:picChg chg="add del mod ord">
          <ac:chgData name="MCHUGH, Heather (WALSALL HEALTHCARE NHS TRUST)" userId="S::heather.mchugh@nhs.net::3f6b99bf-13ee-4e8c-a8c1-0872466853af" providerId="AD" clId="Web-{367E6FD3-BCA8-4729-9231-78D7BADBF9B1}" dt="2023-03-07T13:50:32.795" v="58"/>
          <ac:picMkLst>
            <pc:docMk/>
            <pc:sldMk cId="2832184123" sldId="257"/>
            <ac:picMk id="7" creationId="{1C179D81-E904-7FA0-1D17-DECC62867121}"/>
          </ac:picMkLst>
        </pc:picChg>
        <pc:picChg chg="add mod ord modCrop">
          <ac:chgData name="MCHUGH, Heather (WALSALL HEALTHCARE NHS TRUST)" userId="S::heather.mchugh@nhs.net::3f6b99bf-13ee-4e8c-a8c1-0872466853af" providerId="AD" clId="Web-{367E6FD3-BCA8-4729-9231-78D7BADBF9B1}" dt="2023-03-07T13:51:56.359" v="63" actId="14100"/>
          <ac:picMkLst>
            <pc:docMk/>
            <pc:sldMk cId="2832184123" sldId="257"/>
            <ac:picMk id="10" creationId="{0F6BD332-7F36-AD21-1F13-39BAB26921B7}"/>
          </ac:picMkLst>
        </pc:picChg>
      </pc:sldChg>
      <pc:sldChg chg="addSp modSp new mod setBg">
        <pc:chgData name="MCHUGH, Heather (WALSALL HEALTHCARE NHS TRUST)" userId="S::heather.mchugh@nhs.net::3f6b99bf-13ee-4e8c-a8c1-0872466853af" providerId="AD" clId="Web-{367E6FD3-BCA8-4729-9231-78D7BADBF9B1}" dt="2023-03-07T14:02:57.731" v="149"/>
        <pc:sldMkLst>
          <pc:docMk/>
          <pc:sldMk cId="1993106166" sldId="258"/>
        </pc:sldMkLst>
        <pc:spChg chg="mod">
          <ac:chgData name="MCHUGH, Heather (WALSALL HEALTHCARE NHS TRUST)" userId="S::heather.mchugh@nhs.net::3f6b99bf-13ee-4e8c-a8c1-0872466853af" providerId="AD" clId="Web-{367E6FD3-BCA8-4729-9231-78D7BADBF9B1}" dt="2023-03-07T14:02:57.731" v="149"/>
          <ac:spMkLst>
            <pc:docMk/>
            <pc:sldMk cId="1993106166" sldId="258"/>
            <ac:spMk id="2" creationId="{FB7CB29D-9818-CD42-A100-91D80F6151D7}"/>
          </ac:spMkLst>
        </pc:spChg>
        <pc:spChg chg="mod">
          <ac:chgData name="MCHUGH, Heather (WALSALL HEALTHCARE NHS TRUST)" userId="S::heather.mchugh@nhs.net::3f6b99bf-13ee-4e8c-a8c1-0872466853af" providerId="AD" clId="Web-{367E6FD3-BCA8-4729-9231-78D7BADBF9B1}" dt="2023-03-07T14:02:57.731" v="149"/>
          <ac:spMkLst>
            <pc:docMk/>
            <pc:sldMk cId="1993106166" sldId="258"/>
            <ac:spMk id="3" creationId="{9064DE08-5A4C-386E-AE24-828B8AC96AB2}"/>
          </ac:spMkLst>
        </pc:spChg>
        <pc:spChg chg="add">
          <ac:chgData name="MCHUGH, Heather (WALSALL HEALTHCARE NHS TRUST)" userId="S::heather.mchugh@nhs.net::3f6b99bf-13ee-4e8c-a8c1-0872466853af" providerId="AD" clId="Web-{367E6FD3-BCA8-4729-9231-78D7BADBF9B1}" dt="2023-03-07T14:02:57.731" v="149"/>
          <ac:spMkLst>
            <pc:docMk/>
            <pc:sldMk cId="1993106166" sldId="258"/>
            <ac:spMk id="8" creationId="{A2679492-7988-4050-9056-542444452411}"/>
          </ac:spMkLst>
        </pc:spChg>
        <pc:spChg chg="add">
          <ac:chgData name="MCHUGH, Heather (WALSALL HEALTHCARE NHS TRUST)" userId="S::heather.mchugh@nhs.net::3f6b99bf-13ee-4e8c-a8c1-0872466853af" providerId="AD" clId="Web-{367E6FD3-BCA8-4729-9231-78D7BADBF9B1}" dt="2023-03-07T14:02:57.731" v="149"/>
          <ac:spMkLst>
            <pc:docMk/>
            <pc:sldMk cId="1993106166" sldId="258"/>
            <ac:spMk id="10" creationId="{B091B163-7D61-4891-ABCF-5C13D9C418D0}"/>
          </ac:spMkLst>
        </pc:spChg>
        <pc:grpChg chg="add">
          <ac:chgData name="MCHUGH, Heather (WALSALL HEALTHCARE NHS TRUST)" userId="S::heather.mchugh@nhs.net::3f6b99bf-13ee-4e8c-a8c1-0872466853af" providerId="AD" clId="Web-{367E6FD3-BCA8-4729-9231-78D7BADBF9B1}" dt="2023-03-07T14:02:57.731" v="149"/>
          <ac:grpSpMkLst>
            <pc:docMk/>
            <pc:sldMk cId="1993106166" sldId="258"/>
            <ac:grpSpMk id="12" creationId="{0474DF76-993E-44DE-AFB0-C416182ACECF}"/>
          </ac:grpSpMkLst>
        </pc:grpChg>
        <pc:cxnChg chg="add">
          <ac:chgData name="MCHUGH, Heather (WALSALL HEALTHCARE NHS TRUST)" userId="S::heather.mchugh@nhs.net::3f6b99bf-13ee-4e8c-a8c1-0872466853af" providerId="AD" clId="Web-{367E6FD3-BCA8-4729-9231-78D7BADBF9B1}" dt="2023-03-07T14:02:57.731" v="149"/>
          <ac:cxnSpMkLst>
            <pc:docMk/>
            <pc:sldMk cId="1993106166" sldId="258"/>
            <ac:cxnSpMk id="17" creationId="{C49DA8F6-BCC1-4447-B54C-57856834B94B}"/>
          </ac:cxnSpMkLst>
        </pc:cxnChg>
      </pc:sldChg>
    </pc:docChg>
  </pc:docChgLst>
  <pc:docChgLst>
    <pc:chgData name="MCHUGH, Heather (THE DUDLEY GROUP NHS FOUNDATION TRUST)" userId="S::heather.mchugh@nhs.net::3f6b99bf-13ee-4e8c-a8c1-0872466853af" providerId="AD" clId="Web-{769D86DE-AC40-3AE6-6BA5-2965C90B4A5E}"/>
    <pc:docChg chg="modSld">
      <pc:chgData name="MCHUGH, Heather (THE DUDLEY GROUP NHS FOUNDATION TRUST)" userId="S::heather.mchugh@nhs.net::3f6b99bf-13ee-4e8c-a8c1-0872466853af" providerId="AD" clId="Web-{769D86DE-AC40-3AE6-6BA5-2965C90B4A5E}" dt="2023-03-30T08:16:11.974" v="2" actId="20577"/>
      <pc:docMkLst>
        <pc:docMk/>
      </pc:docMkLst>
      <pc:sldChg chg="modSp">
        <pc:chgData name="MCHUGH, Heather (THE DUDLEY GROUP NHS FOUNDATION TRUST)" userId="S::heather.mchugh@nhs.net::3f6b99bf-13ee-4e8c-a8c1-0872466853af" providerId="AD" clId="Web-{769D86DE-AC40-3AE6-6BA5-2965C90B4A5E}" dt="2023-03-30T08:16:11.974" v="2" actId="20577"/>
        <pc:sldMkLst>
          <pc:docMk/>
          <pc:sldMk cId="3560605042" sldId="260"/>
        </pc:sldMkLst>
        <pc:spChg chg="mod">
          <ac:chgData name="MCHUGH, Heather (THE DUDLEY GROUP NHS FOUNDATION TRUST)" userId="S::heather.mchugh@nhs.net::3f6b99bf-13ee-4e8c-a8c1-0872466853af" providerId="AD" clId="Web-{769D86DE-AC40-3AE6-6BA5-2965C90B4A5E}" dt="2023-03-30T08:16:11.974" v="2" actId="20577"/>
          <ac:spMkLst>
            <pc:docMk/>
            <pc:sldMk cId="3560605042" sldId="260"/>
            <ac:spMk id="3" creationId="{58A76464-1549-7754-2EEB-454F39A56352}"/>
          </ac:spMkLst>
        </pc:spChg>
      </pc:sldChg>
    </pc:docChg>
  </pc:docChgLst>
  <pc:docChgLst>
    <pc:chgData name="MCHUGH, Heather (THE DUDLEY GROUP NHS FOUNDATION TRUST)" userId="S::heather.mchugh@nhs.net::3f6b99bf-13ee-4e8c-a8c1-0872466853af" providerId="AD" clId="Web-{C7770254-E2B3-DFF3-8E2E-277DAAC637FB}"/>
    <pc:docChg chg="addSld delSld modSld sldOrd">
      <pc:chgData name="MCHUGH, Heather (THE DUDLEY GROUP NHS FOUNDATION TRUST)" userId="S::heather.mchugh@nhs.net::3f6b99bf-13ee-4e8c-a8c1-0872466853af" providerId="AD" clId="Web-{C7770254-E2B3-DFF3-8E2E-277DAAC637FB}" dt="2023-05-17T09:29:17.443" v="315" actId="20577"/>
      <pc:docMkLst>
        <pc:docMk/>
      </pc:docMkLst>
      <pc:sldChg chg="modSp del">
        <pc:chgData name="MCHUGH, Heather (THE DUDLEY GROUP NHS FOUNDATION TRUST)" userId="S::heather.mchugh@nhs.net::3f6b99bf-13ee-4e8c-a8c1-0872466853af" providerId="AD" clId="Web-{C7770254-E2B3-DFF3-8E2E-277DAAC637FB}" dt="2023-05-17T08:42:37.800" v="2"/>
        <pc:sldMkLst>
          <pc:docMk/>
          <pc:sldMk cId="2832184123" sldId="257"/>
        </pc:sldMkLst>
        <pc:spChg chg="mod">
          <ac:chgData name="MCHUGH, Heather (THE DUDLEY GROUP NHS FOUNDATION TRUST)" userId="S::heather.mchugh@nhs.net::3f6b99bf-13ee-4e8c-a8c1-0872466853af" providerId="AD" clId="Web-{C7770254-E2B3-DFF3-8E2E-277DAAC637FB}" dt="2023-05-17T08:42:23.971" v="1" actId="20577"/>
          <ac:spMkLst>
            <pc:docMk/>
            <pc:sldMk cId="2832184123" sldId="257"/>
            <ac:spMk id="12" creationId="{4D810293-A22C-B2EE-8357-7DD8734A2D7D}"/>
          </ac:spMkLst>
        </pc:spChg>
      </pc:sldChg>
      <pc:sldChg chg="addSp modSp">
        <pc:chgData name="MCHUGH, Heather (THE DUDLEY GROUP NHS FOUNDATION TRUST)" userId="S::heather.mchugh@nhs.net::3f6b99bf-13ee-4e8c-a8c1-0872466853af" providerId="AD" clId="Web-{C7770254-E2B3-DFF3-8E2E-277DAAC637FB}" dt="2023-05-17T08:56:31.209" v="138" actId="20577"/>
        <pc:sldMkLst>
          <pc:docMk/>
          <pc:sldMk cId="3560605042" sldId="260"/>
        </pc:sldMkLst>
        <pc:spChg chg="mod">
          <ac:chgData name="MCHUGH, Heather (THE DUDLEY GROUP NHS FOUNDATION TRUST)" userId="S::heather.mchugh@nhs.net::3f6b99bf-13ee-4e8c-a8c1-0872466853af" providerId="AD" clId="Web-{C7770254-E2B3-DFF3-8E2E-277DAAC637FB}" dt="2023-05-17T08:56:31.209" v="138" actId="20577"/>
          <ac:spMkLst>
            <pc:docMk/>
            <pc:sldMk cId="3560605042" sldId="260"/>
            <ac:spMk id="2" creationId="{A50100D1-9861-C9FB-49B1-6AAF5FF3A222}"/>
          </ac:spMkLst>
        </pc:spChg>
        <pc:spChg chg="mod">
          <ac:chgData name="MCHUGH, Heather (THE DUDLEY GROUP NHS FOUNDATION TRUST)" userId="S::heather.mchugh@nhs.net::3f6b99bf-13ee-4e8c-a8c1-0872466853af" providerId="AD" clId="Web-{C7770254-E2B3-DFF3-8E2E-277DAAC637FB}" dt="2023-05-17T08:46:59.680" v="56" actId="20577"/>
          <ac:spMkLst>
            <pc:docMk/>
            <pc:sldMk cId="3560605042" sldId="260"/>
            <ac:spMk id="6" creationId="{75F511B9-5EC9-80FF-7410-AE20C05C751E}"/>
          </ac:spMkLst>
        </pc:spChg>
        <pc:spChg chg="add mod">
          <ac:chgData name="MCHUGH, Heather (THE DUDLEY GROUP NHS FOUNDATION TRUST)" userId="S::heather.mchugh@nhs.net::3f6b99bf-13ee-4e8c-a8c1-0872466853af" providerId="AD" clId="Web-{C7770254-E2B3-DFF3-8E2E-277DAAC637FB}" dt="2023-05-17T08:46:34.350" v="37" actId="20577"/>
          <ac:spMkLst>
            <pc:docMk/>
            <pc:sldMk cId="3560605042" sldId="260"/>
            <ac:spMk id="12" creationId="{888FB279-1B90-8FCF-5BD5-BC1C88711C2A}"/>
          </ac:spMkLst>
        </pc:spChg>
        <pc:picChg chg="add mod">
          <ac:chgData name="MCHUGH, Heather (THE DUDLEY GROUP NHS FOUNDATION TRUST)" userId="S::heather.mchugh@nhs.net::3f6b99bf-13ee-4e8c-a8c1-0872466853af" providerId="AD" clId="Web-{C7770254-E2B3-DFF3-8E2E-277DAAC637FB}" dt="2023-05-17T08:43:15.881" v="11" actId="1076"/>
          <ac:picMkLst>
            <pc:docMk/>
            <pc:sldMk cId="3560605042" sldId="260"/>
            <ac:picMk id="5" creationId="{F54877AC-88D8-2775-7784-6CC87DAE8D54}"/>
          </ac:picMkLst>
        </pc:picChg>
        <pc:picChg chg="add mod">
          <ac:chgData name="MCHUGH, Heather (THE DUDLEY GROUP NHS FOUNDATION TRUST)" userId="S::heather.mchugh@nhs.net::3f6b99bf-13ee-4e8c-a8c1-0872466853af" providerId="AD" clId="Web-{C7770254-E2B3-DFF3-8E2E-277DAAC637FB}" dt="2023-05-17T08:43:33.414" v="13" actId="1076"/>
          <ac:picMkLst>
            <pc:docMk/>
            <pc:sldMk cId="3560605042" sldId="260"/>
            <ac:picMk id="10" creationId="{7FEA5C68-4D11-516D-D12F-422FD85245E8}"/>
          </ac:picMkLst>
        </pc:picChg>
        <pc:picChg chg="add mod">
          <ac:chgData name="MCHUGH, Heather (THE DUDLEY GROUP NHS FOUNDATION TRUST)" userId="S::heather.mchugh@nhs.net::3f6b99bf-13ee-4e8c-a8c1-0872466853af" providerId="AD" clId="Web-{C7770254-E2B3-DFF3-8E2E-277DAAC637FB}" dt="2023-05-17T08:43:47.384" v="15" actId="1076"/>
          <ac:picMkLst>
            <pc:docMk/>
            <pc:sldMk cId="3560605042" sldId="260"/>
            <ac:picMk id="11" creationId="{20D1CF8B-3B1F-D91A-90CE-527D38A6B51F}"/>
          </ac:picMkLst>
        </pc:picChg>
      </pc:sldChg>
      <pc:sldChg chg="modSp">
        <pc:chgData name="MCHUGH, Heather (THE DUDLEY GROUP NHS FOUNDATION TRUST)" userId="S::heather.mchugh@nhs.net::3f6b99bf-13ee-4e8c-a8c1-0872466853af" providerId="AD" clId="Web-{C7770254-E2B3-DFF3-8E2E-277DAAC637FB}" dt="2023-05-17T08:44:01.541" v="16" actId="14100"/>
        <pc:sldMkLst>
          <pc:docMk/>
          <pc:sldMk cId="2951393889" sldId="261"/>
        </pc:sldMkLst>
        <pc:spChg chg="mod">
          <ac:chgData name="MCHUGH, Heather (THE DUDLEY GROUP NHS FOUNDATION TRUST)" userId="S::heather.mchugh@nhs.net::3f6b99bf-13ee-4e8c-a8c1-0872466853af" providerId="AD" clId="Web-{C7770254-E2B3-DFF3-8E2E-277DAAC637FB}" dt="2023-05-17T08:44:01.541" v="16" actId="14100"/>
          <ac:spMkLst>
            <pc:docMk/>
            <pc:sldMk cId="2951393889" sldId="261"/>
            <ac:spMk id="3" creationId="{D20996EB-0102-3425-980E-44E802644675}"/>
          </ac:spMkLst>
        </pc:spChg>
      </pc:sldChg>
      <pc:sldChg chg="modSp">
        <pc:chgData name="MCHUGH, Heather (THE DUDLEY GROUP NHS FOUNDATION TRUST)" userId="S::heather.mchugh@nhs.net::3f6b99bf-13ee-4e8c-a8c1-0872466853af" providerId="AD" clId="Web-{C7770254-E2B3-DFF3-8E2E-277DAAC637FB}" dt="2023-05-17T08:45:06.640" v="23" actId="20577"/>
        <pc:sldMkLst>
          <pc:docMk/>
          <pc:sldMk cId="1641952356" sldId="262"/>
        </pc:sldMkLst>
        <pc:spChg chg="mod">
          <ac:chgData name="MCHUGH, Heather (THE DUDLEY GROUP NHS FOUNDATION TRUST)" userId="S::heather.mchugh@nhs.net::3f6b99bf-13ee-4e8c-a8c1-0872466853af" providerId="AD" clId="Web-{C7770254-E2B3-DFF3-8E2E-277DAAC637FB}" dt="2023-05-17T08:45:06.640" v="23" actId="20577"/>
          <ac:spMkLst>
            <pc:docMk/>
            <pc:sldMk cId="1641952356" sldId="262"/>
            <ac:spMk id="3" creationId="{35AF96A1-8E96-1644-54C1-4FF25C2F9DB2}"/>
          </ac:spMkLst>
        </pc:spChg>
      </pc:sldChg>
      <pc:sldChg chg="addSp delSp modSp ord">
        <pc:chgData name="MCHUGH, Heather (THE DUDLEY GROUP NHS FOUNDATION TRUST)" userId="S::heather.mchugh@nhs.net::3f6b99bf-13ee-4e8c-a8c1-0872466853af" providerId="AD" clId="Web-{C7770254-E2B3-DFF3-8E2E-277DAAC637FB}" dt="2023-05-17T09:29:17.443" v="315" actId="20577"/>
        <pc:sldMkLst>
          <pc:docMk/>
          <pc:sldMk cId="3072513093" sldId="263"/>
        </pc:sldMkLst>
        <pc:spChg chg="add del">
          <ac:chgData name="MCHUGH, Heather (THE DUDLEY GROUP NHS FOUNDATION TRUST)" userId="S::heather.mchugh@nhs.net::3f6b99bf-13ee-4e8c-a8c1-0872466853af" providerId="AD" clId="Web-{C7770254-E2B3-DFF3-8E2E-277DAAC637FB}" dt="2023-05-17T08:45:26.688" v="29"/>
          <ac:spMkLst>
            <pc:docMk/>
            <pc:sldMk cId="3072513093" sldId="263"/>
            <ac:spMk id="3" creationId="{58A76464-1549-7754-2EEB-454F39A56352}"/>
          </ac:spMkLst>
        </pc:spChg>
        <pc:spChg chg="del">
          <ac:chgData name="MCHUGH, Heather (THE DUDLEY GROUP NHS FOUNDATION TRUST)" userId="S::heather.mchugh@nhs.net::3f6b99bf-13ee-4e8c-a8c1-0872466853af" providerId="AD" clId="Web-{C7770254-E2B3-DFF3-8E2E-277DAAC637FB}" dt="2023-05-17T08:45:43.846" v="31"/>
          <ac:spMkLst>
            <pc:docMk/>
            <pc:sldMk cId="3072513093" sldId="263"/>
            <ac:spMk id="6" creationId="{75F511B9-5EC9-80FF-7410-AE20C05C751E}"/>
          </ac:spMkLst>
        </pc:spChg>
        <pc:spChg chg="del">
          <ac:chgData name="MCHUGH, Heather (THE DUDLEY GROUP NHS FOUNDATION TRUST)" userId="S::heather.mchugh@nhs.net::3f6b99bf-13ee-4e8c-a8c1-0872466853af" providerId="AD" clId="Web-{C7770254-E2B3-DFF3-8E2E-277DAAC637FB}" dt="2023-05-17T08:45:46.815" v="32"/>
          <ac:spMkLst>
            <pc:docMk/>
            <pc:sldMk cId="3072513093" sldId="263"/>
            <ac:spMk id="9" creationId="{1E5BD098-0670-64F4-A3D1-FD504ED56751}"/>
          </ac:spMkLst>
        </pc:spChg>
        <pc:spChg chg="add del mod">
          <ac:chgData name="MCHUGH, Heather (THE DUDLEY GROUP NHS FOUNDATION TRUST)" userId="S::heather.mchugh@nhs.net::3f6b99bf-13ee-4e8c-a8c1-0872466853af" providerId="AD" clId="Web-{C7770254-E2B3-DFF3-8E2E-277DAAC637FB}" dt="2023-05-17T08:45:23.860" v="28"/>
          <ac:spMkLst>
            <pc:docMk/>
            <pc:sldMk cId="3072513093" sldId="263"/>
            <ac:spMk id="10" creationId="{B458B65B-5A6C-4A7F-CA56-A25FF11C8BDB}"/>
          </ac:spMkLst>
        </pc:spChg>
        <pc:spChg chg="add del mod">
          <ac:chgData name="MCHUGH, Heather (THE DUDLEY GROUP NHS FOUNDATION TRUST)" userId="S::heather.mchugh@nhs.net::3f6b99bf-13ee-4e8c-a8c1-0872466853af" providerId="AD" clId="Web-{C7770254-E2B3-DFF3-8E2E-277DAAC637FB}" dt="2023-05-17T08:45:41.064" v="30"/>
          <ac:spMkLst>
            <pc:docMk/>
            <pc:sldMk cId="3072513093" sldId="263"/>
            <ac:spMk id="12" creationId="{2EE73AFE-C4F4-C993-DE30-A8725D07B36C}"/>
          </ac:spMkLst>
        </pc:spChg>
        <pc:spChg chg="add mod">
          <ac:chgData name="MCHUGH, Heather (THE DUDLEY GROUP NHS FOUNDATION TRUST)" userId="S::heather.mchugh@nhs.net::3f6b99bf-13ee-4e8c-a8c1-0872466853af" providerId="AD" clId="Web-{C7770254-E2B3-DFF3-8E2E-277DAAC637FB}" dt="2023-05-17T09:29:17.443" v="315" actId="20577"/>
          <ac:spMkLst>
            <pc:docMk/>
            <pc:sldMk cId="3072513093" sldId="263"/>
            <ac:spMk id="13" creationId="{55611B32-952A-893C-2BBF-98A3F02EDEFD}"/>
          </ac:spMkLst>
        </pc:spChg>
        <pc:picChg chg="del">
          <ac:chgData name="MCHUGH, Heather (THE DUDLEY GROUP NHS FOUNDATION TRUST)" userId="S::heather.mchugh@nhs.net::3f6b99bf-13ee-4e8c-a8c1-0872466853af" providerId="AD" clId="Web-{C7770254-E2B3-DFF3-8E2E-277DAAC637FB}" dt="2023-05-17T08:45:15.750" v="26"/>
          <ac:picMkLst>
            <pc:docMk/>
            <pc:sldMk cId="3072513093" sldId="263"/>
            <ac:picMk id="4" creationId="{D07E0DB8-99CA-0920-2BEF-A63DDE17A8F7}"/>
          </ac:picMkLst>
        </pc:picChg>
        <pc:picChg chg="del">
          <ac:chgData name="MCHUGH, Heather (THE DUDLEY GROUP NHS FOUNDATION TRUST)" userId="S::heather.mchugh@nhs.net::3f6b99bf-13ee-4e8c-a8c1-0872466853af" providerId="AD" clId="Web-{C7770254-E2B3-DFF3-8E2E-277DAAC637FB}" dt="2023-05-17T08:45:14.015" v="25"/>
          <ac:picMkLst>
            <pc:docMk/>
            <pc:sldMk cId="3072513093" sldId="263"/>
            <ac:picMk id="7" creationId="{E781113E-164E-1982-5ED7-01D41C6A7721}"/>
          </ac:picMkLst>
        </pc:picChg>
        <pc:picChg chg="del">
          <ac:chgData name="MCHUGH, Heather (THE DUDLEY GROUP NHS FOUNDATION TRUST)" userId="S::heather.mchugh@nhs.net::3f6b99bf-13ee-4e8c-a8c1-0872466853af" providerId="AD" clId="Web-{C7770254-E2B3-DFF3-8E2E-277DAAC637FB}" dt="2023-05-17T08:45:12.125" v="24"/>
          <ac:picMkLst>
            <pc:docMk/>
            <pc:sldMk cId="3072513093" sldId="263"/>
            <ac:picMk id="8" creationId="{14AAFCAA-9BAF-BEFB-F64A-8F8D62386BF3}"/>
          </ac:picMkLst>
        </pc:picChg>
      </pc:sldChg>
      <pc:sldChg chg="addSp delSp modSp add replId delAnim">
        <pc:chgData name="MCHUGH, Heather (THE DUDLEY GROUP NHS FOUNDATION TRUST)" userId="S::heather.mchugh@nhs.net::3f6b99bf-13ee-4e8c-a8c1-0872466853af" providerId="AD" clId="Web-{C7770254-E2B3-DFF3-8E2E-277DAAC637FB}" dt="2023-05-17T09:28:22.219" v="303" actId="1076"/>
        <pc:sldMkLst>
          <pc:docMk/>
          <pc:sldMk cId="375418532" sldId="264"/>
        </pc:sldMkLst>
        <pc:spChg chg="del mod">
          <ac:chgData name="MCHUGH, Heather (THE DUDLEY GROUP NHS FOUNDATION TRUST)" userId="S::heather.mchugh@nhs.net::3f6b99bf-13ee-4e8c-a8c1-0872466853af" providerId="AD" clId="Web-{C7770254-E2B3-DFF3-8E2E-277DAAC637FB}" dt="2023-05-17T08:59:22.754" v="173"/>
          <ac:spMkLst>
            <pc:docMk/>
            <pc:sldMk cId="375418532" sldId="264"/>
            <ac:spMk id="2" creationId="{7AB7A2AD-0971-3371-4CD8-D67C4B4A0348}"/>
          </ac:spMkLst>
        </pc:spChg>
        <pc:spChg chg="del">
          <ac:chgData name="MCHUGH, Heather (THE DUDLEY GROUP NHS FOUNDATION TRUST)" userId="S::heather.mchugh@nhs.net::3f6b99bf-13ee-4e8c-a8c1-0872466853af" providerId="AD" clId="Web-{C7770254-E2B3-DFF3-8E2E-277DAAC637FB}" dt="2023-05-17T08:57:57.951" v="150"/>
          <ac:spMkLst>
            <pc:docMk/>
            <pc:sldMk cId="375418532" sldId="264"/>
            <ac:spMk id="3" creationId="{B776869B-7429-8729-35C0-88BA8342EC0B}"/>
          </ac:spMkLst>
        </pc:spChg>
        <pc:spChg chg="del">
          <ac:chgData name="MCHUGH, Heather (THE DUDLEY GROUP NHS FOUNDATION TRUST)" userId="S::heather.mchugh@nhs.net::3f6b99bf-13ee-4e8c-a8c1-0872466853af" providerId="AD" clId="Web-{C7770254-E2B3-DFF3-8E2E-277DAAC637FB}" dt="2023-05-17T08:57:53.497" v="149"/>
          <ac:spMkLst>
            <pc:docMk/>
            <pc:sldMk cId="375418532" sldId="264"/>
            <ac:spMk id="4" creationId="{6439B331-B0BA-CE2E-4075-8CF267CE95DE}"/>
          </ac:spMkLst>
        </pc:spChg>
        <pc:spChg chg="del">
          <ac:chgData name="MCHUGH, Heather (THE DUDLEY GROUP NHS FOUNDATION TRUST)" userId="S::heather.mchugh@nhs.net::3f6b99bf-13ee-4e8c-a8c1-0872466853af" providerId="AD" clId="Web-{C7770254-E2B3-DFF3-8E2E-277DAAC637FB}" dt="2023-05-17T08:57:48.965" v="147"/>
          <ac:spMkLst>
            <pc:docMk/>
            <pc:sldMk cId="375418532" sldId="264"/>
            <ac:spMk id="5" creationId="{85475573-2FA3-2436-C0AD-9599C948958F}"/>
          </ac:spMkLst>
        </pc:spChg>
        <pc:spChg chg="del">
          <ac:chgData name="MCHUGH, Heather (THE DUDLEY GROUP NHS FOUNDATION TRUST)" userId="S::heather.mchugh@nhs.net::3f6b99bf-13ee-4e8c-a8c1-0872466853af" providerId="AD" clId="Web-{C7770254-E2B3-DFF3-8E2E-277DAAC637FB}" dt="2023-05-17T08:57:42.762" v="145"/>
          <ac:spMkLst>
            <pc:docMk/>
            <pc:sldMk cId="375418532" sldId="264"/>
            <ac:spMk id="6" creationId="{BC567DC3-9A99-76DD-6B66-8FCE40E82D66}"/>
          </ac:spMkLst>
        </pc:spChg>
        <pc:spChg chg="del">
          <ac:chgData name="MCHUGH, Heather (THE DUDLEY GROUP NHS FOUNDATION TRUST)" userId="S::heather.mchugh@nhs.net::3f6b99bf-13ee-4e8c-a8c1-0872466853af" providerId="AD" clId="Web-{C7770254-E2B3-DFF3-8E2E-277DAAC637FB}" dt="2023-05-17T08:57:45.434" v="146"/>
          <ac:spMkLst>
            <pc:docMk/>
            <pc:sldMk cId="375418532" sldId="264"/>
            <ac:spMk id="7" creationId="{359AB1DE-C2E2-9605-476C-70EB0D6F4B64}"/>
          </ac:spMkLst>
        </pc:spChg>
        <pc:spChg chg="del">
          <ac:chgData name="MCHUGH, Heather (THE DUDLEY GROUP NHS FOUNDATION TRUST)" userId="S::heather.mchugh@nhs.net::3f6b99bf-13ee-4e8c-a8c1-0872466853af" providerId="AD" clId="Web-{C7770254-E2B3-DFF3-8E2E-277DAAC637FB}" dt="2023-05-17T08:57:40.059" v="144"/>
          <ac:spMkLst>
            <pc:docMk/>
            <pc:sldMk cId="375418532" sldId="264"/>
            <ac:spMk id="8" creationId="{93DD0820-6DFB-3241-4AD6-5A8048979018}"/>
          </ac:spMkLst>
        </pc:spChg>
        <pc:spChg chg="add mod">
          <ac:chgData name="MCHUGH, Heather (THE DUDLEY GROUP NHS FOUNDATION TRUST)" userId="S::heather.mchugh@nhs.net::3f6b99bf-13ee-4e8c-a8c1-0872466853af" providerId="AD" clId="Web-{C7770254-E2B3-DFF3-8E2E-277DAAC637FB}" dt="2023-05-17T09:00:10.117" v="197" actId="1076"/>
          <ac:spMkLst>
            <pc:docMk/>
            <pc:sldMk cId="375418532" sldId="264"/>
            <ac:spMk id="11" creationId="{CB3D2F07-708E-696A-0E19-85F322E91AE9}"/>
          </ac:spMkLst>
        </pc:spChg>
        <pc:spChg chg="add del mod">
          <ac:chgData name="MCHUGH, Heather (THE DUDLEY GROUP NHS FOUNDATION TRUST)" userId="S::heather.mchugh@nhs.net::3f6b99bf-13ee-4e8c-a8c1-0872466853af" providerId="AD" clId="Web-{C7770254-E2B3-DFF3-8E2E-277DAAC637FB}" dt="2023-05-17T09:08:33.126" v="232"/>
          <ac:spMkLst>
            <pc:docMk/>
            <pc:sldMk cId="375418532" sldId="264"/>
            <ac:spMk id="12" creationId="{5C22B85D-B175-E040-370F-F7BEA3C9CE6F}"/>
          </ac:spMkLst>
        </pc:spChg>
        <pc:spChg chg="del">
          <ac:chgData name="MCHUGH, Heather (THE DUDLEY GROUP NHS FOUNDATION TRUST)" userId="S::heather.mchugh@nhs.net::3f6b99bf-13ee-4e8c-a8c1-0872466853af" providerId="AD" clId="Web-{C7770254-E2B3-DFF3-8E2E-277DAAC637FB}" dt="2023-05-17T08:57:51.153" v="148"/>
          <ac:spMkLst>
            <pc:docMk/>
            <pc:sldMk cId="375418532" sldId="264"/>
            <ac:spMk id="16" creationId="{74F4CD37-532E-5BEE-2F13-6E8B40D2880E}"/>
          </ac:spMkLst>
        </pc:spChg>
        <pc:spChg chg="add mod">
          <ac:chgData name="MCHUGH, Heather (THE DUDLEY GROUP NHS FOUNDATION TRUST)" userId="S::heather.mchugh@nhs.net::3f6b99bf-13ee-4e8c-a8c1-0872466853af" providerId="AD" clId="Web-{C7770254-E2B3-DFF3-8E2E-277DAAC637FB}" dt="2023-05-17T09:22:53.272" v="257" actId="1076"/>
          <ac:spMkLst>
            <pc:docMk/>
            <pc:sldMk cId="375418532" sldId="264"/>
            <ac:spMk id="23" creationId="{85938325-025D-AB58-41A9-4012A7CED86A}"/>
          </ac:spMkLst>
        </pc:spChg>
        <pc:spChg chg="add mod">
          <ac:chgData name="MCHUGH, Heather (THE DUDLEY GROUP NHS FOUNDATION TRUST)" userId="S::heather.mchugh@nhs.net::3f6b99bf-13ee-4e8c-a8c1-0872466853af" providerId="AD" clId="Web-{C7770254-E2B3-DFF3-8E2E-277DAAC637FB}" dt="2023-05-17T09:27:59.671" v="301" actId="1076"/>
          <ac:spMkLst>
            <pc:docMk/>
            <pc:sldMk cId="375418532" sldId="264"/>
            <ac:spMk id="24" creationId="{97E0B995-70A1-B7CA-EE37-C8AA884282B5}"/>
          </ac:spMkLst>
        </pc:spChg>
        <pc:spChg chg="add mod">
          <ac:chgData name="MCHUGH, Heather (THE DUDLEY GROUP NHS FOUNDATION TRUST)" userId="S::heather.mchugh@nhs.net::3f6b99bf-13ee-4e8c-a8c1-0872466853af" providerId="AD" clId="Web-{C7770254-E2B3-DFF3-8E2E-277DAAC637FB}" dt="2023-05-17T09:23:39.150" v="268" actId="20577"/>
          <ac:spMkLst>
            <pc:docMk/>
            <pc:sldMk cId="375418532" sldId="264"/>
            <ac:spMk id="25" creationId="{C436A19D-A3DC-4F8C-4427-2885C5164404}"/>
          </ac:spMkLst>
        </pc:spChg>
        <pc:spChg chg="add mod">
          <ac:chgData name="MCHUGH, Heather (THE DUDLEY GROUP NHS FOUNDATION TRUST)" userId="S::heather.mchugh@nhs.net::3f6b99bf-13ee-4e8c-a8c1-0872466853af" providerId="AD" clId="Web-{C7770254-E2B3-DFF3-8E2E-277DAAC637FB}" dt="2023-05-17T09:28:22.219" v="303" actId="1076"/>
          <ac:spMkLst>
            <pc:docMk/>
            <pc:sldMk cId="375418532" sldId="264"/>
            <ac:spMk id="26" creationId="{9D517E2A-DAD8-02E6-7FBA-5125665D5BB4}"/>
          </ac:spMkLst>
        </pc:spChg>
        <pc:spChg chg="add mod">
          <ac:chgData name="MCHUGH, Heather (THE DUDLEY GROUP NHS FOUNDATION TRUST)" userId="S::heather.mchugh@nhs.net::3f6b99bf-13ee-4e8c-a8c1-0872466853af" providerId="AD" clId="Web-{C7770254-E2B3-DFF3-8E2E-277DAAC637FB}" dt="2023-05-17T09:24:28.748" v="283" actId="1076"/>
          <ac:spMkLst>
            <pc:docMk/>
            <pc:sldMk cId="375418532" sldId="264"/>
            <ac:spMk id="27" creationId="{899F53E8-7F43-DA39-43DA-5B5BF65314B5}"/>
          </ac:spMkLst>
        </pc:spChg>
        <pc:spChg chg="add mod">
          <ac:chgData name="MCHUGH, Heather (THE DUDLEY GROUP NHS FOUNDATION TRUST)" userId="S::heather.mchugh@nhs.net::3f6b99bf-13ee-4e8c-a8c1-0872466853af" providerId="AD" clId="Web-{C7770254-E2B3-DFF3-8E2E-277DAAC637FB}" dt="2023-05-17T09:25:03.391" v="297" actId="1076"/>
          <ac:spMkLst>
            <pc:docMk/>
            <pc:sldMk cId="375418532" sldId="264"/>
            <ac:spMk id="29" creationId="{0AF668E4-4EE5-3C6C-0936-D978619870FB}"/>
          </ac:spMkLst>
        </pc:spChg>
        <pc:picChg chg="mod">
          <ac:chgData name="MCHUGH, Heather (THE DUDLEY GROUP NHS FOUNDATION TRUST)" userId="S::heather.mchugh@nhs.net::3f6b99bf-13ee-4e8c-a8c1-0872466853af" providerId="AD" clId="Web-{C7770254-E2B3-DFF3-8E2E-277DAAC637FB}" dt="2023-05-17T09:00:26.400" v="202" actId="1076"/>
          <ac:picMkLst>
            <pc:docMk/>
            <pc:sldMk cId="375418532" sldId="264"/>
            <ac:picMk id="9" creationId="{0CA07581-F6E9-2964-FC78-DED5385F713F}"/>
          </ac:picMkLst>
        </pc:picChg>
        <pc:picChg chg="add del mod">
          <ac:chgData name="MCHUGH, Heather (THE DUDLEY GROUP NHS FOUNDATION TRUST)" userId="S::heather.mchugh@nhs.net::3f6b99bf-13ee-4e8c-a8c1-0872466853af" providerId="AD" clId="Web-{C7770254-E2B3-DFF3-8E2E-277DAAC637FB}" dt="2023-05-17T09:07:01.071" v="224"/>
          <ac:picMkLst>
            <pc:docMk/>
            <pc:sldMk cId="375418532" sldId="264"/>
            <ac:picMk id="13" creationId="{42E973FD-1EFB-1DAD-A558-DFB5A1C8486D}"/>
          </ac:picMkLst>
        </pc:picChg>
        <pc:picChg chg="add mod">
          <ac:chgData name="MCHUGH, Heather (THE DUDLEY GROUP NHS FOUNDATION TRUST)" userId="S::heather.mchugh@nhs.net::3f6b99bf-13ee-4e8c-a8c1-0872466853af" providerId="AD" clId="Web-{C7770254-E2B3-DFF3-8E2E-277DAAC637FB}" dt="2023-05-17T09:27:56.342" v="300" actId="14100"/>
          <ac:picMkLst>
            <pc:docMk/>
            <pc:sldMk cId="375418532" sldId="264"/>
            <ac:picMk id="14" creationId="{FA934F6C-69BA-8769-44F1-CD9529528D98}"/>
          </ac:picMkLst>
        </pc:picChg>
        <pc:picChg chg="add mod">
          <ac:chgData name="MCHUGH, Heather (THE DUDLEY GROUP NHS FOUNDATION TRUST)" userId="S::heather.mchugh@nhs.net::3f6b99bf-13ee-4e8c-a8c1-0872466853af" providerId="AD" clId="Web-{C7770254-E2B3-DFF3-8E2E-277DAAC637FB}" dt="2023-05-17T09:16:54.134" v="246" actId="1076"/>
          <ac:picMkLst>
            <pc:docMk/>
            <pc:sldMk cId="375418532" sldId="264"/>
            <ac:picMk id="15" creationId="{54010555-868D-005A-D090-7007C9DB8E7E}"/>
          </ac:picMkLst>
        </pc:picChg>
        <pc:picChg chg="add mod">
          <ac:chgData name="MCHUGH, Heather (THE DUDLEY GROUP NHS FOUNDATION TRUST)" userId="S::heather.mchugh@nhs.net::3f6b99bf-13ee-4e8c-a8c1-0872466853af" providerId="AD" clId="Web-{C7770254-E2B3-DFF3-8E2E-277DAAC637FB}" dt="2023-05-17T09:16:54.149" v="247" actId="1076"/>
          <ac:picMkLst>
            <pc:docMk/>
            <pc:sldMk cId="375418532" sldId="264"/>
            <ac:picMk id="17" creationId="{507EA48C-05A3-6F94-F012-63A21CFABAF7}"/>
          </ac:picMkLst>
        </pc:picChg>
        <pc:picChg chg="mod">
          <ac:chgData name="MCHUGH, Heather (THE DUDLEY GROUP NHS FOUNDATION TRUST)" userId="S::heather.mchugh@nhs.net::3f6b99bf-13ee-4e8c-a8c1-0872466853af" providerId="AD" clId="Web-{C7770254-E2B3-DFF3-8E2E-277DAAC637FB}" dt="2023-05-17T09:21:26.202" v="251" actId="1076"/>
          <ac:picMkLst>
            <pc:docMk/>
            <pc:sldMk cId="375418532" sldId="264"/>
            <ac:picMk id="18" creationId="{995ABE6F-2B32-F9E6-2B04-A590A9249636}"/>
          </ac:picMkLst>
        </pc:picChg>
        <pc:picChg chg="add mod">
          <ac:chgData name="MCHUGH, Heather (THE DUDLEY GROUP NHS FOUNDATION TRUST)" userId="S::heather.mchugh@nhs.net::3f6b99bf-13ee-4e8c-a8c1-0872466853af" providerId="AD" clId="Web-{C7770254-E2B3-DFF3-8E2E-277DAAC637FB}" dt="2023-05-17T09:15:33.174" v="239" actId="1076"/>
          <ac:picMkLst>
            <pc:docMk/>
            <pc:sldMk cId="375418532" sldId="264"/>
            <ac:picMk id="19" creationId="{21DB8226-EFFD-BBD2-C0C6-2C36B9809D7D}"/>
          </ac:picMkLst>
        </pc:picChg>
        <pc:picChg chg="add mod">
          <ac:chgData name="MCHUGH, Heather (THE DUDLEY GROUP NHS FOUNDATION TRUST)" userId="S::heather.mchugh@nhs.net::3f6b99bf-13ee-4e8c-a8c1-0872466853af" providerId="AD" clId="Web-{C7770254-E2B3-DFF3-8E2E-277DAAC637FB}" dt="2023-05-17T09:28:18.750" v="302" actId="1076"/>
          <ac:picMkLst>
            <pc:docMk/>
            <pc:sldMk cId="375418532" sldId="264"/>
            <ac:picMk id="20" creationId="{1D6DD1FF-8933-7119-A7AD-5EB6B9CF74B8}"/>
          </ac:picMkLst>
        </pc:picChg>
        <pc:picChg chg="add mod">
          <ac:chgData name="MCHUGH, Heather (THE DUDLEY GROUP NHS FOUNDATION TRUST)" userId="S::heather.mchugh@nhs.net::3f6b99bf-13ee-4e8c-a8c1-0872466853af" providerId="AD" clId="Web-{C7770254-E2B3-DFF3-8E2E-277DAAC637FB}" dt="2023-05-17T09:18:24.641" v="250" actId="1076"/>
          <ac:picMkLst>
            <pc:docMk/>
            <pc:sldMk cId="375418532" sldId="264"/>
            <ac:picMk id="21" creationId="{9E1D9763-0856-D4AA-9C77-CB04B9B3E917}"/>
          </ac:picMkLst>
        </pc:picChg>
        <pc:picChg chg="del mod">
          <ac:chgData name="MCHUGH, Heather (THE DUDLEY GROUP NHS FOUNDATION TRUST)" userId="S::heather.mchugh@nhs.net::3f6b99bf-13ee-4e8c-a8c1-0872466853af" providerId="AD" clId="Web-{C7770254-E2B3-DFF3-8E2E-277DAAC637FB}" dt="2023-05-17T09:00:23.946" v="201"/>
          <ac:picMkLst>
            <pc:docMk/>
            <pc:sldMk cId="375418532" sldId="264"/>
            <ac:picMk id="22" creationId="{FA5B8505-55A1-84DA-DEDB-D22F272A602E}"/>
          </ac:picMkLst>
        </pc:picChg>
      </pc:sldChg>
    </pc:docChg>
  </pc:docChgLst>
  <pc:docChgLst>
    <pc:chgData name="MCHUGH, Heather (THE DUDLEY GROUP NHS FOUNDATION TRUST)" userId="S::heather.mchugh@nhs.net::3f6b99bf-13ee-4e8c-a8c1-0872466853af" providerId="AD" clId="Web-{E503DED4-4DEA-6062-B5A5-3D62F8934739}"/>
    <pc:docChg chg="modSld modMainMaster">
      <pc:chgData name="MCHUGH, Heather (THE DUDLEY GROUP NHS FOUNDATION TRUST)" userId="S::heather.mchugh@nhs.net::3f6b99bf-13ee-4e8c-a8c1-0872466853af" providerId="AD" clId="Web-{E503DED4-4DEA-6062-B5A5-3D62F8934739}" dt="2023-05-25T15:18:42.346" v="103" actId="20577"/>
      <pc:docMkLst>
        <pc:docMk/>
      </pc:docMkLst>
      <pc:sldChg chg="mod setBg">
        <pc:chgData name="MCHUGH, Heather (THE DUDLEY GROUP NHS FOUNDATION TRUST)" userId="S::heather.mchugh@nhs.net::3f6b99bf-13ee-4e8c-a8c1-0872466853af" providerId="AD" clId="Web-{E503DED4-4DEA-6062-B5A5-3D62F8934739}" dt="2023-05-25T15:01:35.449" v="47"/>
        <pc:sldMkLst>
          <pc:docMk/>
          <pc:sldMk cId="109857222" sldId="256"/>
        </pc:sldMkLst>
      </pc:sldChg>
      <pc:sldChg chg="mod setBg">
        <pc:chgData name="MCHUGH, Heather (THE DUDLEY GROUP NHS FOUNDATION TRUST)" userId="S::heather.mchugh@nhs.net::3f6b99bf-13ee-4e8c-a8c1-0872466853af" providerId="AD" clId="Web-{E503DED4-4DEA-6062-B5A5-3D62F8934739}" dt="2023-05-25T15:01:35.449" v="47"/>
        <pc:sldMkLst>
          <pc:docMk/>
          <pc:sldMk cId="1993106166" sldId="258"/>
        </pc:sldMkLst>
      </pc:sldChg>
      <pc:sldChg chg="mod">
        <pc:chgData name="MCHUGH, Heather (THE DUDLEY GROUP NHS FOUNDATION TRUST)" userId="S::heather.mchugh@nhs.net::3f6b99bf-13ee-4e8c-a8c1-0872466853af" providerId="AD" clId="Web-{E503DED4-4DEA-6062-B5A5-3D62F8934739}" dt="2023-05-25T15:01:35.449" v="47"/>
        <pc:sldMkLst>
          <pc:docMk/>
          <pc:sldMk cId="806371777" sldId="259"/>
        </pc:sldMkLst>
      </pc:sldChg>
      <pc:sldChg chg="mod">
        <pc:chgData name="MCHUGH, Heather (THE DUDLEY GROUP NHS FOUNDATION TRUST)" userId="S::heather.mchugh@nhs.net::3f6b99bf-13ee-4e8c-a8c1-0872466853af" providerId="AD" clId="Web-{E503DED4-4DEA-6062-B5A5-3D62F8934739}" dt="2023-05-25T15:01:35.449" v="47"/>
        <pc:sldMkLst>
          <pc:docMk/>
          <pc:sldMk cId="3560605042" sldId="260"/>
        </pc:sldMkLst>
      </pc:sldChg>
      <pc:sldChg chg="mod">
        <pc:chgData name="MCHUGH, Heather (THE DUDLEY GROUP NHS FOUNDATION TRUST)" userId="S::heather.mchugh@nhs.net::3f6b99bf-13ee-4e8c-a8c1-0872466853af" providerId="AD" clId="Web-{E503DED4-4DEA-6062-B5A5-3D62F8934739}" dt="2023-05-25T15:01:35.449" v="47"/>
        <pc:sldMkLst>
          <pc:docMk/>
          <pc:sldMk cId="2951393889" sldId="261"/>
        </pc:sldMkLst>
      </pc:sldChg>
      <pc:sldChg chg="modSp mod">
        <pc:chgData name="MCHUGH, Heather (THE DUDLEY GROUP NHS FOUNDATION TRUST)" userId="S::heather.mchugh@nhs.net::3f6b99bf-13ee-4e8c-a8c1-0872466853af" providerId="AD" clId="Web-{E503DED4-4DEA-6062-B5A5-3D62F8934739}" dt="2023-05-25T15:18:42.346" v="103" actId="20577"/>
        <pc:sldMkLst>
          <pc:docMk/>
          <pc:sldMk cId="1641952356" sldId="262"/>
        </pc:sldMkLst>
        <pc:spChg chg="mod">
          <ac:chgData name="MCHUGH, Heather (THE DUDLEY GROUP NHS FOUNDATION TRUST)" userId="S::heather.mchugh@nhs.net::3f6b99bf-13ee-4e8c-a8c1-0872466853af" providerId="AD" clId="Web-{E503DED4-4DEA-6062-B5A5-3D62F8934739}" dt="2023-05-25T15:00:12.682" v="42" actId="20577"/>
          <ac:spMkLst>
            <pc:docMk/>
            <pc:sldMk cId="1641952356" sldId="262"/>
            <ac:spMk id="3" creationId="{35AF96A1-8E96-1644-54C1-4FF25C2F9DB2}"/>
          </ac:spMkLst>
        </pc:spChg>
        <pc:spChg chg="mod">
          <ac:chgData name="MCHUGH, Heather (THE DUDLEY GROUP NHS FOUNDATION TRUST)" userId="S::heather.mchugh@nhs.net::3f6b99bf-13ee-4e8c-a8c1-0872466853af" providerId="AD" clId="Web-{E503DED4-4DEA-6062-B5A5-3D62F8934739}" dt="2023-05-25T15:18:42.346" v="103" actId="20577"/>
          <ac:spMkLst>
            <pc:docMk/>
            <pc:sldMk cId="1641952356" sldId="262"/>
            <ac:spMk id="4" creationId="{E5611BE5-B210-BC33-3993-D0BE04DC98F6}"/>
          </ac:spMkLst>
        </pc:spChg>
      </pc:sldChg>
      <pc:sldChg chg="mod setBg">
        <pc:chgData name="MCHUGH, Heather (THE DUDLEY GROUP NHS FOUNDATION TRUST)" userId="S::heather.mchugh@nhs.net::3f6b99bf-13ee-4e8c-a8c1-0872466853af" providerId="AD" clId="Web-{E503DED4-4DEA-6062-B5A5-3D62F8934739}" dt="2023-05-25T15:01:35.449" v="47"/>
        <pc:sldMkLst>
          <pc:docMk/>
          <pc:sldMk cId="3072513093" sldId="263"/>
        </pc:sldMkLst>
      </pc:sldChg>
      <pc:sldChg chg="mod">
        <pc:chgData name="MCHUGH, Heather (THE DUDLEY GROUP NHS FOUNDATION TRUST)" userId="S::heather.mchugh@nhs.net::3f6b99bf-13ee-4e8c-a8c1-0872466853af" providerId="AD" clId="Web-{E503DED4-4DEA-6062-B5A5-3D62F8934739}" dt="2023-05-25T15:01:35.449" v="47"/>
        <pc:sldMkLst>
          <pc:docMk/>
          <pc:sldMk cId="375418532" sldId="264"/>
        </pc:sldMkLst>
      </pc:sldChg>
      <pc:sldMasterChg chg="mod setBg modSldLayout">
        <pc:chgData name="MCHUGH, Heather (THE DUDLEY GROUP NHS FOUNDATION TRUST)" userId="S::heather.mchugh@nhs.net::3f6b99bf-13ee-4e8c-a8c1-0872466853af" providerId="AD" clId="Web-{E503DED4-4DEA-6062-B5A5-3D62F8934739}" dt="2023-05-25T15:01:35.449" v="47"/>
        <pc:sldMasterMkLst>
          <pc:docMk/>
          <pc:sldMasterMk cId="2460954070" sldId="2147483660"/>
        </pc:sldMasterMkLst>
        <pc:sldLayoutChg chg="mod">
          <pc:chgData name="MCHUGH, Heather (THE DUDLEY GROUP NHS FOUNDATION TRUST)" userId="S::heather.mchugh@nhs.net::3f6b99bf-13ee-4e8c-a8c1-0872466853af" providerId="AD" clId="Web-{E503DED4-4DEA-6062-B5A5-3D62F8934739}" dt="2023-05-25T15:01:35.449" v="47"/>
          <pc:sldLayoutMkLst>
            <pc:docMk/>
            <pc:sldMasterMk cId="2460954070" sldId="2147483660"/>
            <pc:sldLayoutMk cId="2385387890" sldId="2147483661"/>
          </pc:sldLayoutMkLst>
        </pc:sldLayoutChg>
        <pc:sldLayoutChg chg="mod">
          <pc:chgData name="MCHUGH, Heather (THE DUDLEY GROUP NHS FOUNDATION TRUST)" userId="S::heather.mchugh@nhs.net::3f6b99bf-13ee-4e8c-a8c1-0872466853af" providerId="AD" clId="Web-{E503DED4-4DEA-6062-B5A5-3D62F8934739}" dt="2023-05-25T15:01:35.449" v="47"/>
          <pc:sldLayoutMkLst>
            <pc:docMk/>
            <pc:sldMasterMk cId="2460954070" sldId="2147483660"/>
            <pc:sldLayoutMk cId="949138452" sldId="2147483662"/>
          </pc:sldLayoutMkLst>
        </pc:sldLayoutChg>
        <pc:sldLayoutChg chg="mod">
          <pc:chgData name="MCHUGH, Heather (THE DUDLEY GROUP NHS FOUNDATION TRUST)" userId="S::heather.mchugh@nhs.net::3f6b99bf-13ee-4e8c-a8c1-0872466853af" providerId="AD" clId="Web-{E503DED4-4DEA-6062-B5A5-3D62F8934739}" dt="2023-05-25T15:01:35.449" v="47"/>
          <pc:sldLayoutMkLst>
            <pc:docMk/>
            <pc:sldMasterMk cId="2460954070" sldId="2147483660"/>
            <pc:sldLayoutMk cId="2591524520" sldId="2147483663"/>
          </pc:sldLayoutMkLst>
        </pc:sldLayoutChg>
        <pc:sldLayoutChg chg="mod">
          <pc:chgData name="MCHUGH, Heather (THE DUDLEY GROUP NHS FOUNDATION TRUST)" userId="S::heather.mchugh@nhs.net::3f6b99bf-13ee-4e8c-a8c1-0872466853af" providerId="AD" clId="Web-{E503DED4-4DEA-6062-B5A5-3D62F8934739}" dt="2023-05-25T15:01:35.449" v="47"/>
          <pc:sldLayoutMkLst>
            <pc:docMk/>
            <pc:sldMasterMk cId="2460954070" sldId="2147483660"/>
            <pc:sldLayoutMk cId="1203092039" sldId="2147483664"/>
          </pc:sldLayoutMkLst>
        </pc:sldLayoutChg>
        <pc:sldLayoutChg chg="mod">
          <pc:chgData name="MCHUGH, Heather (THE DUDLEY GROUP NHS FOUNDATION TRUST)" userId="S::heather.mchugh@nhs.net::3f6b99bf-13ee-4e8c-a8c1-0872466853af" providerId="AD" clId="Web-{E503DED4-4DEA-6062-B5A5-3D62F8934739}" dt="2023-05-25T15:01:35.449" v="47"/>
          <pc:sldLayoutMkLst>
            <pc:docMk/>
            <pc:sldMasterMk cId="2460954070" sldId="2147483660"/>
            <pc:sldLayoutMk cId="3733172339" sldId="2147483665"/>
          </pc:sldLayoutMkLst>
        </pc:sldLayoutChg>
        <pc:sldLayoutChg chg="mod">
          <pc:chgData name="MCHUGH, Heather (THE DUDLEY GROUP NHS FOUNDATION TRUST)" userId="S::heather.mchugh@nhs.net::3f6b99bf-13ee-4e8c-a8c1-0872466853af" providerId="AD" clId="Web-{E503DED4-4DEA-6062-B5A5-3D62F8934739}" dt="2023-05-25T15:01:35.449" v="47"/>
          <pc:sldLayoutMkLst>
            <pc:docMk/>
            <pc:sldMasterMk cId="2460954070" sldId="2147483660"/>
            <pc:sldLayoutMk cId="3210312558" sldId="2147483666"/>
          </pc:sldLayoutMkLst>
        </pc:sldLayoutChg>
        <pc:sldLayoutChg chg="mod">
          <pc:chgData name="MCHUGH, Heather (THE DUDLEY GROUP NHS FOUNDATION TRUST)" userId="S::heather.mchugh@nhs.net::3f6b99bf-13ee-4e8c-a8c1-0872466853af" providerId="AD" clId="Web-{E503DED4-4DEA-6062-B5A5-3D62F8934739}" dt="2023-05-25T15:01:35.449" v="47"/>
          <pc:sldLayoutMkLst>
            <pc:docMk/>
            <pc:sldMasterMk cId="2460954070" sldId="2147483660"/>
            <pc:sldLayoutMk cId="3146388984" sldId="2147483667"/>
          </pc:sldLayoutMkLst>
        </pc:sldLayoutChg>
        <pc:sldLayoutChg chg="mod">
          <pc:chgData name="MCHUGH, Heather (THE DUDLEY GROUP NHS FOUNDATION TRUST)" userId="S::heather.mchugh@nhs.net::3f6b99bf-13ee-4e8c-a8c1-0872466853af" providerId="AD" clId="Web-{E503DED4-4DEA-6062-B5A5-3D62F8934739}" dt="2023-05-25T15:01:35.449" v="47"/>
          <pc:sldLayoutMkLst>
            <pc:docMk/>
            <pc:sldMasterMk cId="2460954070" sldId="2147483660"/>
            <pc:sldLayoutMk cId="3171841454" sldId="2147483668"/>
          </pc:sldLayoutMkLst>
        </pc:sldLayoutChg>
        <pc:sldLayoutChg chg="mod">
          <pc:chgData name="MCHUGH, Heather (THE DUDLEY GROUP NHS FOUNDATION TRUST)" userId="S::heather.mchugh@nhs.net::3f6b99bf-13ee-4e8c-a8c1-0872466853af" providerId="AD" clId="Web-{E503DED4-4DEA-6062-B5A5-3D62F8934739}" dt="2023-05-25T15:01:35.449" v="47"/>
          <pc:sldLayoutMkLst>
            <pc:docMk/>
            <pc:sldMasterMk cId="2460954070" sldId="2147483660"/>
            <pc:sldLayoutMk cId="1718958274" sldId="2147483669"/>
          </pc:sldLayoutMkLst>
        </pc:sldLayoutChg>
        <pc:sldLayoutChg chg="mod">
          <pc:chgData name="MCHUGH, Heather (THE DUDLEY GROUP NHS FOUNDATION TRUST)" userId="S::heather.mchugh@nhs.net::3f6b99bf-13ee-4e8c-a8c1-0872466853af" providerId="AD" clId="Web-{E503DED4-4DEA-6062-B5A5-3D62F8934739}" dt="2023-05-25T15:01:35.449" v="47"/>
          <pc:sldLayoutMkLst>
            <pc:docMk/>
            <pc:sldMasterMk cId="2460954070" sldId="2147483660"/>
            <pc:sldLayoutMk cId="2202905451" sldId="2147483670"/>
          </pc:sldLayoutMkLst>
        </pc:sldLayoutChg>
        <pc:sldLayoutChg chg="mod">
          <pc:chgData name="MCHUGH, Heather (THE DUDLEY GROUP NHS FOUNDATION TRUST)" userId="S::heather.mchugh@nhs.net::3f6b99bf-13ee-4e8c-a8c1-0872466853af" providerId="AD" clId="Web-{E503DED4-4DEA-6062-B5A5-3D62F8934739}" dt="2023-05-25T15:01:35.449" v="47"/>
          <pc:sldLayoutMkLst>
            <pc:docMk/>
            <pc:sldMasterMk cId="2460954070" sldId="2147483660"/>
            <pc:sldLayoutMk cId="3479445657" sldId="2147483671"/>
          </pc:sldLayoutMkLst>
        </pc:sldLayoutChg>
      </pc:sldMasterChg>
    </pc:docChg>
  </pc:docChgLst>
  <pc:docChgLst>
    <pc:chgData name="MCHUGH, Heather (WALSALL HEALTHCARE NHS TRUST)" userId="S::heather.mchugh@nhs.net::3f6b99bf-13ee-4e8c-a8c1-0872466853af" providerId="AD" clId="Web-{EBD522C2-4796-4242-8E61-26C2AA3B7018}"/>
    <pc:docChg chg="addSld modSld sldOrd">
      <pc:chgData name="MCHUGH, Heather (WALSALL HEALTHCARE NHS TRUST)" userId="S::heather.mchugh@nhs.net::3f6b99bf-13ee-4e8c-a8c1-0872466853af" providerId="AD" clId="Web-{EBD522C2-4796-4242-8E61-26C2AA3B7018}" dt="2023-03-16T16:05:21.756" v="287"/>
      <pc:docMkLst>
        <pc:docMk/>
      </pc:docMkLst>
      <pc:sldChg chg="addSp delSp modSp">
        <pc:chgData name="MCHUGH, Heather (WALSALL HEALTHCARE NHS TRUST)" userId="S::heather.mchugh@nhs.net::3f6b99bf-13ee-4e8c-a8c1-0872466853af" providerId="AD" clId="Web-{EBD522C2-4796-4242-8E61-26C2AA3B7018}" dt="2023-03-16T10:28:01.202" v="93"/>
        <pc:sldMkLst>
          <pc:docMk/>
          <pc:sldMk cId="109857222" sldId="256"/>
        </pc:sldMkLst>
        <pc:spChg chg="mod">
          <ac:chgData name="MCHUGH, Heather (WALSALL HEALTHCARE NHS TRUST)" userId="S::heather.mchugh@nhs.net::3f6b99bf-13ee-4e8c-a8c1-0872466853af" providerId="AD" clId="Web-{EBD522C2-4796-4242-8E61-26C2AA3B7018}" dt="2023-03-16T10:28:01.202" v="93"/>
          <ac:spMkLst>
            <pc:docMk/>
            <pc:sldMk cId="109857222" sldId="256"/>
            <ac:spMk id="2" creationId="{00000000-0000-0000-0000-000000000000}"/>
          </ac:spMkLst>
        </pc:spChg>
        <pc:spChg chg="mod">
          <ac:chgData name="MCHUGH, Heather (WALSALL HEALTHCARE NHS TRUST)" userId="S::heather.mchugh@nhs.net::3f6b99bf-13ee-4e8c-a8c1-0872466853af" providerId="AD" clId="Web-{EBD522C2-4796-4242-8E61-26C2AA3B7018}" dt="2023-03-16T10:28:01.202" v="93"/>
          <ac:spMkLst>
            <pc:docMk/>
            <pc:sldMk cId="109857222" sldId="256"/>
            <ac:spMk id="3" creationId="{00000000-0000-0000-0000-000000000000}"/>
          </ac:spMkLst>
        </pc:spChg>
        <pc:spChg chg="del">
          <ac:chgData name="MCHUGH, Heather (WALSALL HEALTHCARE NHS TRUST)" userId="S::heather.mchugh@nhs.net::3f6b99bf-13ee-4e8c-a8c1-0872466853af" providerId="AD" clId="Web-{EBD522C2-4796-4242-8E61-26C2AA3B7018}" dt="2023-03-16T10:28:01.202" v="93"/>
          <ac:spMkLst>
            <pc:docMk/>
            <pc:sldMk cId="109857222" sldId="256"/>
            <ac:spMk id="8" creationId="{8F9CBE3F-79A8-4F8F-88D9-DAD03D0D281F}"/>
          </ac:spMkLst>
        </pc:spChg>
        <pc:spChg chg="del">
          <ac:chgData name="MCHUGH, Heather (WALSALL HEALTHCARE NHS TRUST)" userId="S::heather.mchugh@nhs.net::3f6b99bf-13ee-4e8c-a8c1-0872466853af" providerId="AD" clId="Web-{EBD522C2-4796-4242-8E61-26C2AA3B7018}" dt="2023-03-16T10:28:01.202" v="93"/>
          <ac:spMkLst>
            <pc:docMk/>
            <pc:sldMk cId="109857222" sldId="256"/>
            <ac:spMk id="10" creationId="{508BEF50-7B1E-49A4-BC19-5F4F1D755E64}"/>
          </ac:spMkLst>
        </pc:spChg>
        <pc:spChg chg="del">
          <ac:chgData name="MCHUGH, Heather (WALSALL HEALTHCARE NHS TRUST)" userId="S::heather.mchugh@nhs.net::3f6b99bf-13ee-4e8c-a8c1-0872466853af" providerId="AD" clId="Web-{EBD522C2-4796-4242-8E61-26C2AA3B7018}" dt="2023-03-16T10:28:01.202" v="93"/>
          <ac:spMkLst>
            <pc:docMk/>
            <pc:sldMk cId="109857222" sldId="256"/>
            <ac:spMk id="12" creationId="{C5CB530E-515E-412C-9DF1-5F8FFBD6F383}"/>
          </ac:spMkLst>
        </pc:spChg>
        <pc:spChg chg="del">
          <ac:chgData name="MCHUGH, Heather (WALSALL HEALTHCARE NHS TRUST)" userId="S::heather.mchugh@nhs.net::3f6b99bf-13ee-4e8c-a8c1-0872466853af" providerId="AD" clId="Web-{EBD522C2-4796-4242-8E61-26C2AA3B7018}" dt="2023-03-16T10:28:01.202" v="93"/>
          <ac:spMkLst>
            <pc:docMk/>
            <pc:sldMk cId="109857222" sldId="256"/>
            <ac:spMk id="14" creationId="{AEA7509D-F04F-40CB-A0B3-EEF16499CC9F}"/>
          </ac:spMkLst>
        </pc:spChg>
        <pc:spChg chg="del">
          <ac:chgData name="MCHUGH, Heather (WALSALL HEALTHCARE NHS TRUST)" userId="S::heather.mchugh@nhs.net::3f6b99bf-13ee-4e8c-a8c1-0872466853af" providerId="AD" clId="Web-{EBD522C2-4796-4242-8E61-26C2AA3B7018}" dt="2023-03-16T10:28:01.202" v="93"/>
          <ac:spMkLst>
            <pc:docMk/>
            <pc:sldMk cId="109857222" sldId="256"/>
            <ac:spMk id="16" creationId="{C39ADB8F-D187-49D7-BDCF-C1B6DC727068}"/>
          </ac:spMkLst>
        </pc:spChg>
        <pc:spChg chg="del">
          <ac:chgData name="MCHUGH, Heather (WALSALL HEALTHCARE NHS TRUST)" userId="S::heather.mchugh@nhs.net::3f6b99bf-13ee-4e8c-a8c1-0872466853af" providerId="AD" clId="Web-{EBD522C2-4796-4242-8E61-26C2AA3B7018}" dt="2023-03-16T10:28:01.202" v="93"/>
          <ac:spMkLst>
            <pc:docMk/>
            <pc:sldMk cId="109857222" sldId="256"/>
            <ac:spMk id="18" creationId="{712D4376-A578-4FF1-94FC-245E7A6A489F}"/>
          </ac:spMkLst>
        </pc:spChg>
        <pc:spChg chg="del">
          <ac:chgData name="MCHUGH, Heather (WALSALL HEALTHCARE NHS TRUST)" userId="S::heather.mchugh@nhs.net::3f6b99bf-13ee-4e8c-a8c1-0872466853af" providerId="AD" clId="Web-{EBD522C2-4796-4242-8E61-26C2AA3B7018}" dt="2023-03-16T10:28:01.202" v="93"/>
          <ac:spMkLst>
            <pc:docMk/>
            <pc:sldMk cId="109857222" sldId="256"/>
            <ac:spMk id="20" creationId="{3FBAD350-5664-4811-A208-657FB882D350}"/>
          </ac:spMkLst>
        </pc:spChg>
        <pc:spChg chg="add">
          <ac:chgData name="MCHUGH, Heather (WALSALL HEALTHCARE NHS TRUST)" userId="S::heather.mchugh@nhs.net::3f6b99bf-13ee-4e8c-a8c1-0872466853af" providerId="AD" clId="Web-{EBD522C2-4796-4242-8E61-26C2AA3B7018}" dt="2023-03-16T10:28:01.202" v="93"/>
          <ac:spMkLst>
            <pc:docMk/>
            <pc:sldMk cId="109857222" sldId="256"/>
            <ac:spMk id="27" creationId="{934F1179-B481-4F9E-BCA3-AFB972070F83}"/>
          </ac:spMkLst>
        </pc:spChg>
        <pc:spChg chg="add">
          <ac:chgData name="MCHUGH, Heather (WALSALL HEALTHCARE NHS TRUST)" userId="S::heather.mchugh@nhs.net::3f6b99bf-13ee-4e8c-a8c1-0872466853af" providerId="AD" clId="Web-{EBD522C2-4796-4242-8E61-26C2AA3B7018}" dt="2023-03-16T10:28:01.202" v="93"/>
          <ac:spMkLst>
            <pc:docMk/>
            <pc:sldMk cId="109857222" sldId="256"/>
            <ac:spMk id="29" creationId="{827DC2C4-B485-428A-BF4A-472D2967F47F}"/>
          </ac:spMkLst>
        </pc:spChg>
        <pc:spChg chg="add">
          <ac:chgData name="MCHUGH, Heather (WALSALL HEALTHCARE NHS TRUST)" userId="S::heather.mchugh@nhs.net::3f6b99bf-13ee-4e8c-a8c1-0872466853af" providerId="AD" clId="Web-{EBD522C2-4796-4242-8E61-26C2AA3B7018}" dt="2023-03-16T10:28:01.202" v="93"/>
          <ac:spMkLst>
            <pc:docMk/>
            <pc:sldMk cId="109857222" sldId="256"/>
            <ac:spMk id="31" creationId="{EE04B5EB-F158-4507-90DD-BD23620C7CC9}"/>
          </ac:spMkLst>
        </pc:spChg>
        <pc:cxnChg chg="del">
          <ac:chgData name="MCHUGH, Heather (WALSALL HEALTHCARE NHS TRUST)" userId="S::heather.mchugh@nhs.net::3f6b99bf-13ee-4e8c-a8c1-0872466853af" providerId="AD" clId="Web-{EBD522C2-4796-4242-8E61-26C2AA3B7018}" dt="2023-03-16T10:28:01.202" v="93"/>
          <ac:cxnSpMkLst>
            <pc:docMk/>
            <pc:sldMk cId="109857222" sldId="256"/>
            <ac:cxnSpMk id="22" creationId="{56020367-4FD5-4596-8E10-C5F095CD8DBF}"/>
          </ac:cxnSpMkLst>
        </pc:cxnChg>
      </pc:sldChg>
      <pc:sldChg chg="ord">
        <pc:chgData name="MCHUGH, Heather (WALSALL HEALTHCARE NHS TRUST)" userId="S::heather.mchugh@nhs.net::3f6b99bf-13ee-4e8c-a8c1-0872466853af" providerId="AD" clId="Web-{EBD522C2-4796-4242-8E61-26C2AA3B7018}" dt="2023-03-16T10:51:13.805" v="181"/>
        <pc:sldMkLst>
          <pc:docMk/>
          <pc:sldMk cId="2832184123" sldId="257"/>
        </pc:sldMkLst>
      </pc:sldChg>
      <pc:sldChg chg="addSp delSp modSp">
        <pc:chgData name="MCHUGH, Heather (WALSALL HEALTHCARE NHS TRUST)" userId="S::heather.mchugh@nhs.net::3f6b99bf-13ee-4e8c-a8c1-0872466853af" providerId="AD" clId="Web-{EBD522C2-4796-4242-8E61-26C2AA3B7018}" dt="2023-03-16T10:42:48.259" v="133" actId="20577"/>
        <pc:sldMkLst>
          <pc:docMk/>
          <pc:sldMk cId="1993106166" sldId="258"/>
        </pc:sldMkLst>
        <pc:spChg chg="mod">
          <ac:chgData name="MCHUGH, Heather (WALSALL HEALTHCARE NHS TRUST)" userId="S::heather.mchugh@nhs.net::3f6b99bf-13ee-4e8c-a8c1-0872466853af" providerId="AD" clId="Web-{EBD522C2-4796-4242-8E61-26C2AA3B7018}" dt="2023-03-16T10:28:08.968" v="94"/>
          <ac:spMkLst>
            <pc:docMk/>
            <pc:sldMk cId="1993106166" sldId="258"/>
            <ac:spMk id="2" creationId="{FB7CB29D-9818-CD42-A100-91D80F6151D7}"/>
          </ac:spMkLst>
        </pc:spChg>
        <pc:spChg chg="mod">
          <ac:chgData name="MCHUGH, Heather (WALSALL HEALTHCARE NHS TRUST)" userId="S::heather.mchugh@nhs.net::3f6b99bf-13ee-4e8c-a8c1-0872466853af" providerId="AD" clId="Web-{EBD522C2-4796-4242-8E61-26C2AA3B7018}" dt="2023-03-16T10:42:48.259" v="133" actId="20577"/>
          <ac:spMkLst>
            <pc:docMk/>
            <pc:sldMk cId="1993106166" sldId="258"/>
            <ac:spMk id="3" creationId="{9064DE08-5A4C-386E-AE24-828B8AC96AB2}"/>
          </ac:spMkLst>
        </pc:spChg>
        <pc:spChg chg="del">
          <ac:chgData name="MCHUGH, Heather (WALSALL HEALTHCARE NHS TRUST)" userId="S::heather.mchugh@nhs.net::3f6b99bf-13ee-4e8c-a8c1-0872466853af" providerId="AD" clId="Web-{EBD522C2-4796-4242-8E61-26C2AA3B7018}" dt="2023-03-16T10:28:08.968" v="94"/>
          <ac:spMkLst>
            <pc:docMk/>
            <pc:sldMk cId="1993106166" sldId="258"/>
            <ac:spMk id="8" creationId="{A2679492-7988-4050-9056-542444452411}"/>
          </ac:spMkLst>
        </pc:spChg>
        <pc:spChg chg="del">
          <ac:chgData name="MCHUGH, Heather (WALSALL HEALTHCARE NHS TRUST)" userId="S::heather.mchugh@nhs.net::3f6b99bf-13ee-4e8c-a8c1-0872466853af" providerId="AD" clId="Web-{EBD522C2-4796-4242-8E61-26C2AA3B7018}" dt="2023-03-16T10:28:08.968" v="94"/>
          <ac:spMkLst>
            <pc:docMk/>
            <pc:sldMk cId="1993106166" sldId="258"/>
            <ac:spMk id="10" creationId="{B091B163-7D61-4891-ABCF-5C13D9C418D0}"/>
          </ac:spMkLst>
        </pc:spChg>
        <pc:spChg chg="add">
          <ac:chgData name="MCHUGH, Heather (WALSALL HEALTHCARE NHS TRUST)" userId="S::heather.mchugh@nhs.net::3f6b99bf-13ee-4e8c-a8c1-0872466853af" providerId="AD" clId="Web-{EBD522C2-4796-4242-8E61-26C2AA3B7018}" dt="2023-03-16T10:28:08.968" v="94"/>
          <ac:spMkLst>
            <pc:docMk/>
            <pc:sldMk cId="1993106166" sldId="258"/>
            <ac:spMk id="22" creationId="{081EA652-8C6A-4E69-BEB9-170809474553}"/>
          </ac:spMkLst>
        </pc:spChg>
        <pc:spChg chg="add">
          <ac:chgData name="MCHUGH, Heather (WALSALL HEALTHCARE NHS TRUST)" userId="S::heather.mchugh@nhs.net::3f6b99bf-13ee-4e8c-a8c1-0872466853af" providerId="AD" clId="Web-{EBD522C2-4796-4242-8E61-26C2AA3B7018}" dt="2023-03-16T10:28:08.968" v="94"/>
          <ac:spMkLst>
            <pc:docMk/>
            <pc:sldMk cId="1993106166" sldId="258"/>
            <ac:spMk id="24" creationId="{5298780A-33B9-4EA2-8F67-DE68AD62841B}"/>
          </ac:spMkLst>
        </pc:spChg>
        <pc:spChg chg="add">
          <ac:chgData name="MCHUGH, Heather (WALSALL HEALTHCARE NHS TRUST)" userId="S::heather.mchugh@nhs.net::3f6b99bf-13ee-4e8c-a8c1-0872466853af" providerId="AD" clId="Web-{EBD522C2-4796-4242-8E61-26C2AA3B7018}" dt="2023-03-16T10:28:08.968" v="94"/>
          <ac:spMkLst>
            <pc:docMk/>
            <pc:sldMk cId="1993106166" sldId="258"/>
            <ac:spMk id="26" creationId="{7F488E8B-4E1E-4402-8935-D4E6C02615C7}"/>
          </ac:spMkLst>
        </pc:spChg>
        <pc:grpChg chg="del">
          <ac:chgData name="MCHUGH, Heather (WALSALL HEALTHCARE NHS TRUST)" userId="S::heather.mchugh@nhs.net::3f6b99bf-13ee-4e8c-a8c1-0872466853af" providerId="AD" clId="Web-{EBD522C2-4796-4242-8E61-26C2AA3B7018}" dt="2023-03-16T10:28:08.968" v="94"/>
          <ac:grpSpMkLst>
            <pc:docMk/>
            <pc:sldMk cId="1993106166" sldId="258"/>
            <ac:grpSpMk id="12" creationId="{0474DF76-993E-44DE-AFB0-C416182ACECF}"/>
          </ac:grpSpMkLst>
        </pc:grpChg>
        <pc:cxnChg chg="del">
          <ac:chgData name="MCHUGH, Heather (WALSALL HEALTHCARE NHS TRUST)" userId="S::heather.mchugh@nhs.net::3f6b99bf-13ee-4e8c-a8c1-0872466853af" providerId="AD" clId="Web-{EBD522C2-4796-4242-8E61-26C2AA3B7018}" dt="2023-03-16T10:28:08.968" v="94"/>
          <ac:cxnSpMkLst>
            <pc:docMk/>
            <pc:sldMk cId="1993106166" sldId="258"/>
            <ac:cxnSpMk id="17" creationId="{C49DA8F6-BCC1-4447-B54C-57856834B94B}"/>
          </ac:cxnSpMkLst>
        </pc:cxnChg>
        <pc:cxnChg chg="add">
          <ac:chgData name="MCHUGH, Heather (WALSALL HEALTHCARE NHS TRUST)" userId="S::heather.mchugh@nhs.net::3f6b99bf-13ee-4e8c-a8c1-0872466853af" providerId="AD" clId="Web-{EBD522C2-4796-4242-8E61-26C2AA3B7018}" dt="2023-03-16T10:28:08.968" v="94"/>
          <ac:cxnSpMkLst>
            <pc:docMk/>
            <pc:sldMk cId="1993106166" sldId="258"/>
            <ac:cxnSpMk id="28" creationId="{23AAC9B5-8015-485C-ACF9-A750390E9A56}"/>
          </ac:cxnSpMkLst>
        </pc:cxnChg>
      </pc:sldChg>
      <pc:sldChg chg="addSp delSp modSp new mod setBg modClrScheme addAnim chgLayout">
        <pc:chgData name="MCHUGH, Heather (WALSALL HEALTHCARE NHS TRUST)" userId="S::heather.mchugh@nhs.net::3f6b99bf-13ee-4e8c-a8c1-0872466853af" providerId="AD" clId="Web-{EBD522C2-4796-4242-8E61-26C2AA3B7018}" dt="2023-03-16T16:05:21.756" v="287"/>
        <pc:sldMkLst>
          <pc:docMk/>
          <pc:sldMk cId="806371777" sldId="259"/>
        </pc:sldMkLst>
        <pc:spChg chg="mod ord">
          <ac:chgData name="MCHUGH, Heather (WALSALL HEALTHCARE NHS TRUST)" userId="S::heather.mchugh@nhs.net::3f6b99bf-13ee-4e8c-a8c1-0872466853af" providerId="AD" clId="Web-{EBD522C2-4796-4242-8E61-26C2AA3B7018}" dt="2023-03-16T10:29:31.033" v="100"/>
          <ac:spMkLst>
            <pc:docMk/>
            <pc:sldMk cId="806371777" sldId="259"/>
            <ac:spMk id="2" creationId="{7AB7A2AD-0971-3371-4CD8-D67C4B4A0348}"/>
          </ac:spMkLst>
        </pc:spChg>
        <pc:spChg chg="add mod">
          <ac:chgData name="MCHUGH, Heather (WALSALL HEALTHCARE NHS TRUST)" userId="S::heather.mchugh@nhs.net::3f6b99bf-13ee-4e8c-a8c1-0872466853af" providerId="AD" clId="Web-{EBD522C2-4796-4242-8E61-26C2AA3B7018}" dt="2023-03-16T10:57:42.348" v="222" actId="20577"/>
          <ac:spMkLst>
            <pc:docMk/>
            <pc:sldMk cId="806371777" sldId="259"/>
            <ac:spMk id="3" creationId="{B776869B-7429-8729-35C0-88BA8342EC0B}"/>
          </ac:spMkLst>
        </pc:spChg>
        <pc:spChg chg="del">
          <ac:chgData name="MCHUGH, Heather (WALSALL HEALTHCARE NHS TRUST)" userId="S::heather.mchugh@nhs.net::3f6b99bf-13ee-4e8c-a8c1-0872466853af" providerId="AD" clId="Web-{EBD522C2-4796-4242-8E61-26C2AA3B7018}" dt="2023-03-16T09:54:50.005" v="2"/>
          <ac:spMkLst>
            <pc:docMk/>
            <pc:sldMk cId="806371777" sldId="259"/>
            <ac:spMk id="3" creationId="{CF822B0D-3D83-1899-BE5E-603FEEE655CE}"/>
          </ac:spMkLst>
        </pc:spChg>
        <pc:spChg chg="add mod">
          <ac:chgData name="MCHUGH, Heather (WALSALL HEALTHCARE NHS TRUST)" userId="S::heather.mchugh@nhs.net::3f6b99bf-13ee-4e8c-a8c1-0872466853af" providerId="AD" clId="Web-{EBD522C2-4796-4242-8E61-26C2AA3B7018}" dt="2023-03-16T10:44:14.152" v="152" actId="1076"/>
          <ac:spMkLst>
            <pc:docMk/>
            <pc:sldMk cId="806371777" sldId="259"/>
            <ac:spMk id="4" creationId="{6439B331-B0BA-CE2E-4075-8CF267CE95DE}"/>
          </ac:spMkLst>
        </pc:spChg>
        <pc:spChg chg="del mod ord">
          <ac:chgData name="MCHUGH, Heather (WALSALL HEALTHCARE NHS TRUST)" userId="S::heather.mchugh@nhs.net::3f6b99bf-13ee-4e8c-a8c1-0872466853af" providerId="AD" clId="Web-{EBD522C2-4796-4242-8E61-26C2AA3B7018}" dt="2023-03-16T09:55:00.818" v="3"/>
          <ac:spMkLst>
            <pc:docMk/>
            <pc:sldMk cId="806371777" sldId="259"/>
            <ac:spMk id="4" creationId="{9C3E702C-69B2-FAC6-0672-C1108CEA3F17}"/>
          </ac:spMkLst>
        </pc:spChg>
        <pc:spChg chg="add mod">
          <ac:chgData name="MCHUGH, Heather (WALSALL HEALTHCARE NHS TRUST)" userId="S::heather.mchugh@nhs.net::3f6b99bf-13ee-4e8c-a8c1-0872466853af" providerId="AD" clId="Web-{EBD522C2-4796-4242-8E61-26C2AA3B7018}" dt="2023-03-16T15:01:07.773" v="230" actId="20577"/>
          <ac:spMkLst>
            <pc:docMk/>
            <pc:sldMk cId="806371777" sldId="259"/>
            <ac:spMk id="5" creationId="{85475573-2FA3-2436-C0AD-9599C948958F}"/>
          </ac:spMkLst>
        </pc:spChg>
        <pc:spChg chg="del">
          <ac:chgData name="MCHUGH, Heather (WALSALL HEALTHCARE NHS TRUST)" userId="S::heather.mchugh@nhs.net::3f6b99bf-13ee-4e8c-a8c1-0872466853af" providerId="AD" clId="Web-{EBD522C2-4796-4242-8E61-26C2AA3B7018}" dt="2023-03-16T09:54:50.005" v="2"/>
          <ac:spMkLst>
            <pc:docMk/>
            <pc:sldMk cId="806371777" sldId="259"/>
            <ac:spMk id="5" creationId="{95C649AC-D9C7-6038-7C87-93D93E587BFB}"/>
          </ac:spMkLst>
        </pc:spChg>
        <pc:spChg chg="del">
          <ac:chgData name="MCHUGH, Heather (WALSALL HEALTHCARE NHS TRUST)" userId="S::heather.mchugh@nhs.net::3f6b99bf-13ee-4e8c-a8c1-0872466853af" providerId="AD" clId="Web-{EBD522C2-4796-4242-8E61-26C2AA3B7018}" dt="2023-03-16T09:54:50.005" v="2"/>
          <ac:spMkLst>
            <pc:docMk/>
            <pc:sldMk cId="806371777" sldId="259"/>
            <ac:spMk id="6" creationId="{A06C92E6-3378-F35E-CE7D-AB87A3DC9BBA}"/>
          </ac:spMkLst>
        </pc:spChg>
        <pc:spChg chg="add mod">
          <ac:chgData name="MCHUGH, Heather (WALSALL HEALTHCARE NHS TRUST)" userId="S::heather.mchugh@nhs.net::3f6b99bf-13ee-4e8c-a8c1-0872466853af" providerId="AD" clId="Web-{EBD522C2-4796-4242-8E61-26C2AA3B7018}" dt="2023-03-16T10:44:08.511" v="151" actId="1076"/>
          <ac:spMkLst>
            <pc:docMk/>
            <pc:sldMk cId="806371777" sldId="259"/>
            <ac:spMk id="6" creationId="{BC567DC3-9A99-76DD-6B66-8FCE40E82D66}"/>
          </ac:spMkLst>
        </pc:spChg>
        <pc:spChg chg="add del mod">
          <ac:chgData name="MCHUGH, Heather (WALSALL HEALTHCARE NHS TRUST)" userId="S::heather.mchugh@nhs.net::3f6b99bf-13ee-4e8c-a8c1-0872466853af" providerId="AD" clId="Web-{EBD522C2-4796-4242-8E61-26C2AA3B7018}" dt="2023-03-16T10:28:27.093" v="97"/>
          <ac:spMkLst>
            <pc:docMk/>
            <pc:sldMk cId="806371777" sldId="259"/>
            <ac:spMk id="7" creationId="{1D95DAA7-92CD-BC18-7A15-9E4CCDF1D4CC}"/>
          </ac:spMkLst>
        </pc:spChg>
        <pc:spChg chg="add mod">
          <ac:chgData name="MCHUGH, Heather (WALSALL HEALTHCARE NHS TRUST)" userId="S::heather.mchugh@nhs.net::3f6b99bf-13ee-4e8c-a8c1-0872466853af" providerId="AD" clId="Web-{EBD522C2-4796-4242-8E61-26C2AA3B7018}" dt="2023-03-16T15:57:34.258" v="274" actId="1076"/>
          <ac:spMkLst>
            <pc:docMk/>
            <pc:sldMk cId="806371777" sldId="259"/>
            <ac:spMk id="7" creationId="{359AB1DE-C2E2-9605-476C-70EB0D6F4B64}"/>
          </ac:spMkLst>
        </pc:spChg>
        <pc:spChg chg="add del mod">
          <ac:chgData name="MCHUGH, Heather (WALSALL HEALTHCARE NHS TRUST)" userId="S::heather.mchugh@nhs.net::3f6b99bf-13ee-4e8c-a8c1-0872466853af" providerId="AD" clId="Web-{EBD522C2-4796-4242-8E61-26C2AA3B7018}" dt="2023-03-16T10:28:32.078" v="99"/>
          <ac:spMkLst>
            <pc:docMk/>
            <pc:sldMk cId="806371777" sldId="259"/>
            <ac:spMk id="8" creationId="{DFF1BBFF-1794-449B-7B45-49A3DEF3617E}"/>
          </ac:spMkLst>
        </pc:spChg>
        <pc:spChg chg="add del">
          <ac:chgData name="MCHUGH, Heather (WALSALL HEALTHCARE NHS TRUST)" userId="S::heather.mchugh@nhs.net::3f6b99bf-13ee-4e8c-a8c1-0872466853af" providerId="AD" clId="Web-{EBD522C2-4796-4242-8E61-26C2AA3B7018}" dt="2023-03-16T10:29:31.033" v="100"/>
          <ac:spMkLst>
            <pc:docMk/>
            <pc:sldMk cId="806371777" sldId="259"/>
            <ac:spMk id="9" creationId="{1A3C89F8-0D2F-47FF-B903-151248265F47}"/>
          </ac:spMkLst>
        </pc:spChg>
        <pc:spChg chg="add del mod">
          <ac:chgData name="MCHUGH, Heather (WALSALL HEALTHCARE NHS TRUST)" userId="S::heather.mchugh@nhs.net::3f6b99bf-13ee-4e8c-a8c1-0872466853af" providerId="AD" clId="Web-{EBD522C2-4796-4242-8E61-26C2AA3B7018}" dt="2023-03-16T10:28:22.093" v="95"/>
          <ac:spMkLst>
            <pc:docMk/>
            <pc:sldMk cId="806371777" sldId="259"/>
            <ac:spMk id="10" creationId="{3E028DA5-3ED9-9E33-7155-34C419EBEF38}"/>
          </ac:spMkLst>
        </pc:spChg>
        <pc:spChg chg="add del">
          <ac:chgData name="MCHUGH, Heather (WALSALL HEALTHCARE NHS TRUST)" userId="S::heather.mchugh@nhs.net::3f6b99bf-13ee-4e8c-a8c1-0872466853af" providerId="AD" clId="Web-{EBD522C2-4796-4242-8E61-26C2AA3B7018}" dt="2023-03-16T10:29:31.033" v="100"/>
          <ac:spMkLst>
            <pc:docMk/>
            <pc:sldMk cId="806371777" sldId="259"/>
            <ac:spMk id="11" creationId="{C5CB530E-515E-412C-9DF1-5F8FFBD6F383}"/>
          </ac:spMkLst>
        </pc:spChg>
        <pc:spChg chg="add del mod">
          <ac:chgData name="MCHUGH, Heather (WALSALL HEALTHCARE NHS TRUST)" userId="S::heather.mchugh@nhs.net::3f6b99bf-13ee-4e8c-a8c1-0872466853af" providerId="AD" clId="Web-{EBD522C2-4796-4242-8E61-26C2AA3B7018}" dt="2023-03-16T10:28:29.546" v="98"/>
          <ac:spMkLst>
            <pc:docMk/>
            <pc:sldMk cId="806371777" sldId="259"/>
            <ac:spMk id="12" creationId="{594AD811-8536-BD1F-DA07-412A1136DED4}"/>
          </ac:spMkLst>
        </pc:spChg>
        <pc:spChg chg="add del">
          <ac:chgData name="MCHUGH, Heather (WALSALL HEALTHCARE NHS TRUST)" userId="S::heather.mchugh@nhs.net::3f6b99bf-13ee-4e8c-a8c1-0872466853af" providerId="AD" clId="Web-{EBD522C2-4796-4242-8E61-26C2AA3B7018}" dt="2023-03-16T10:29:31.033" v="100"/>
          <ac:spMkLst>
            <pc:docMk/>
            <pc:sldMk cId="806371777" sldId="259"/>
            <ac:spMk id="13" creationId="{712D4376-A578-4FF1-94FC-245E7A6A489F}"/>
          </ac:spMkLst>
        </pc:spChg>
        <pc:spChg chg="add del mod">
          <ac:chgData name="MCHUGH, Heather (WALSALL HEALTHCARE NHS TRUST)" userId="S::heather.mchugh@nhs.net::3f6b99bf-13ee-4e8c-a8c1-0872466853af" providerId="AD" clId="Web-{EBD522C2-4796-4242-8E61-26C2AA3B7018}" dt="2023-03-16T10:28:24.687" v="96"/>
          <ac:spMkLst>
            <pc:docMk/>
            <pc:sldMk cId="806371777" sldId="259"/>
            <ac:spMk id="14" creationId="{7A4ADC82-00B7-F5C1-38E0-9DBCC206CCC6}"/>
          </ac:spMkLst>
        </pc:spChg>
        <pc:spChg chg="add del">
          <ac:chgData name="MCHUGH, Heather (WALSALL HEALTHCARE NHS TRUST)" userId="S::heather.mchugh@nhs.net::3f6b99bf-13ee-4e8c-a8c1-0872466853af" providerId="AD" clId="Web-{EBD522C2-4796-4242-8E61-26C2AA3B7018}" dt="2023-03-16T10:29:31.033" v="100"/>
          <ac:spMkLst>
            <pc:docMk/>
            <pc:sldMk cId="806371777" sldId="259"/>
            <ac:spMk id="15" creationId="{AEA7509D-F04F-40CB-A0B3-EEF16499CC9F}"/>
          </ac:spMkLst>
        </pc:spChg>
        <pc:spChg chg="add mod">
          <ac:chgData name="MCHUGH, Heather (WALSALL HEALTHCARE NHS TRUST)" userId="S::heather.mchugh@nhs.net::3f6b99bf-13ee-4e8c-a8c1-0872466853af" providerId="AD" clId="Web-{EBD522C2-4796-4242-8E61-26C2AA3B7018}" dt="2023-03-16T10:56:55.252" v="184" actId="14100"/>
          <ac:spMkLst>
            <pc:docMk/>
            <pc:sldMk cId="806371777" sldId="259"/>
            <ac:spMk id="16" creationId="{74F4CD37-532E-5BEE-2F13-6E8B40D2880E}"/>
          </ac:spMkLst>
        </pc:spChg>
        <pc:spChg chg="add del">
          <ac:chgData name="MCHUGH, Heather (WALSALL HEALTHCARE NHS TRUST)" userId="S::heather.mchugh@nhs.net::3f6b99bf-13ee-4e8c-a8c1-0872466853af" providerId="AD" clId="Web-{EBD522C2-4796-4242-8E61-26C2AA3B7018}" dt="2023-03-16T10:29:31.033" v="100"/>
          <ac:spMkLst>
            <pc:docMk/>
            <pc:sldMk cId="806371777" sldId="259"/>
            <ac:spMk id="19" creationId="{508BEF50-7B1E-49A4-BC19-5F4F1D755E64}"/>
          </ac:spMkLst>
        </pc:spChg>
        <pc:spChg chg="add del">
          <ac:chgData name="MCHUGH, Heather (WALSALL HEALTHCARE NHS TRUST)" userId="S::heather.mchugh@nhs.net::3f6b99bf-13ee-4e8c-a8c1-0872466853af" providerId="AD" clId="Web-{EBD522C2-4796-4242-8E61-26C2AA3B7018}" dt="2023-03-16T10:29:31.033" v="100"/>
          <ac:spMkLst>
            <pc:docMk/>
            <pc:sldMk cId="806371777" sldId="259"/>
            <ac:spMk id="21" creationId="{3FBAD350-5664-4811-A208-657FB882D350}"/>
          </ac:spMkLst>
        </pc:spChg>
        <pc:spChg chg="add del">
          <ac:chgData name="MCHUGH, Heather (WALSALL HEALTHCARE NHS TRUST)" userId="S::heather.mchugh@nhs.net::3f6b99bf-13ee-4e8c-a8c1-0872466853af" providerId="AD" clId="Web-{EBD522C2-4796-4242-8E61-26C2AA3B7018}" dt="2023-03-16T10:29:31.033" v="100"/>
          <ac:spMkLst>
            <pc:docMk/>
            <pc:sldMk cId="806371777" sldId="259"/>
            <ac:spMk id="23" creationId="{C39ADB8F-D187-49D7-BDCF-C1B6DC727068}"/>
          </ac:spMkLst>
        </pc:spChg>
        <pc:spChg chg="add">
          <ac:chgData name="MCHUGH, Heather (WALSALL HEALTHCARE NHS TRUST)" userId="S::heather.mchugh@nhs.net::3f6b99bf-13ee-4e8c-a8c1-0872466853af" providerId="AD" clId="Web-{EBD522C2-4796-4242-8E61-26C2AA3B7018}" dt="2023-03-16T10:29:31.033" v="100"/>
          <ac:spMkLst>
            <pc:docMk/>
            <pc:sldMk cId="806371777" sldId="259"/>
            <ac:spMk id="28" creationId="{879EECFE-814E-4B68-96A7-86A795BD22F7}"/>
          </ac:spMkLst>
        </pc:spChg>
        <pc:spChg chg="add">
          <ac:chgData name="MCHUGH, Heather (WALSALL HEALTHCARE NHS TRUST)" userId="S::heather.mchugh@nhs.net::3f6b99bf-13ee-4e8c-a8c1-0872466853af" providerId="AD" clId="Web-{EBD522C2-4796-4242-8E61-26C2AA3B7018}" dt="2023-03-16T10:29:31.033" v="100"/>
          <ac:spMkLst>
            <pc:docMk/>
            <pc:sldMk cId="806371777" sldId="259"/>
            <ac:spMk id="30" creationId="{AF180F00-B4B2-4196-BB1C-ECD21B03F0A9}"/>
          </ac:spMkLst>
        </pc:spChg>
        <pc:spChg chg="add">
          <ac:chgData name="MCHUGH, Heather (WALSALL HEALTHCARE NHS TRUST)" userId="S::heather.mchugh@nhs.net::3f6b99bf-13ee-4e8c-a8c1-0872466853af" providerId="AD" clId="Web-{EBD522C2-4796-4242-8E61-26C2AA3B7018}" dt="2023-03-16T10:29:31.033" v="100"/>
          <ac:spMkLst>
            <pc:docMk/>
            <pc:sldMk cId="806371777" sldId="259"/>
            <ac:spMk id="32" creationId="{EE04B5EB-F158-4507-90DD-BD23620C7CC9}"/>
          </ac:spMkLst>
        </pc:spChg>
        <pc:picChg chg="add del mod modCrop">
          <ac:chgData name="MCHUGH, Heather (WALSALL HEALTHCARE NHS TRUST)" userId="S::heather.mchugh@nhs.net::3f6b99bf-13ee-4e8c-a8c1-0872466853af" providerId="AD" clId="Web-{EBD522C2-4796-4242-8E61-26C2AA3B7018}" dt="2023-03-16T16:05:21.756" v="287"/>
          <ac:picMkLst>
            <pc:docMk/>
            <pc:sldMk cId="806371777" sldId="259"/>
            <ac:picMk id="8" creationId="{0EBEC0B8-82DD-1028-76C2-92B265E64ACD}"/>
          </ac:picMkLst>
        </pc:picChg>
        <pc:picChg chg="add mod">
          <ac:chgData name="MCHUGH, Heather (WALSALL HEALTHCARE NHS TRUST)" userId="S::heather.mchugh@nhs.net::3f6b99bf-13ee-4e8c-a8c1-0872466853af" providerId="AD" clId="Web-{EBD522C2-4796-4242-8E61-26C2AA3B7018}" dt="2023-03-16T16:05:17.584" v="286" actId="1076"/>
          <ac:picMkLst>
            <pc:docMk/>
            <pc:sldMk cId="806371777" sldId="259"/>
            <ac:picMk id="9" creationId="{0CA07581-F6E9-2964-FC78-DED5385F713F}"/>
          </ac:picMkLst>
        </pc:picChg>
        <pc:picChg chg="add mod modCrop">
          <ac:chgData name="MCHUGH, Heather (WALSALL HEALTHCARE NHS TRUST)" userId="S::heather.mchugh@nhs.net::3f6b99bf-13ee-4e8c-a8c1-0872466853af" providerId="AD" clId="Web-{EBD522C2-4796-4242-8E61-26C2AA3B7018}" dt="2023-03-16T10:48:14.378" v="172" actId="1076"/>
          <ac:picMkLst>
            <pc:docMk/>
            <pc:sldMk cId="806371777" sldId="259"/>
            <ac:picMk id="18" creationId="{995ABE6F-2B32-F9E6-2B04-A590A9249636}"/>
          </ac:picMkLst>
        </pc:picChg>
        <pc:picChg chg="add del mod">
          <ac:chgData name="MCHUGH, Heather (WALSALL HEALTHCARE NHS TRUST)" userId="S::heather.mchugh@nhs.net::3f6b99bf-13ee-4e8c-a8c1-0872466853af" providerId="AD" clId="Web-{EBD522C2-4796-4242-8E61-26C2AA3B7018}" dt="2023-03-16T10:49:58.178" v="177"/>
          <ac:picMkLst>
            <pc:docMk/>
            <pc:sldMk cId="806371777" sldId="259"/>
            <ac:picMk id="20" creationId="{319DAAE3-BCEE-91E3-4A5D-DFA02333CCF1}"/>
          </ac:picMkLst>
        </pc:picChg>
        <pc:picChg chg="add mod">
          <ac:chgData name="MCHUGH, Heather (WALSALL HEALTHCARE NHS TRUST)" userId="S::heather.mchugh@nhs.net::3f6b99bf-13ee-4e8c-a8c1-0872466853af" providerId="AD" clId="Web-{EBD522C2-4796-4242-8E61-26C2AA3B7018}" dt="2023-03-16T10:51:02.664" v="180" actId="1076"/>
          <ac:picMkLst>
            <pc:docMk/>
            <pc:sldMk cId="806371777" sldId="259"/>
            <ac:picMk id="22" creationId="{FA5B8505-55A1-84DA-DEDB-D22F272A602E}"/>
          </ac:picMkLst>
        </pc:picChg>
        <pc:cxnChg chg="add del">
          <ac:chgData name="MCHUGH, Heather (WALSALL HEALTHCARE NHS TRUST)" userId="S::heather.mchugh@nhs.net::3f6b99bf-13ee-4e8c-a8c1-0872466853af" providerId="AD" clId="Web-{EBD522C2-4796-4242-8E61-26C2AA3B7018}" dt="2023-03-16T10:29:31.033" v="100"/>
          <ac:cxnSpMkLst>
            <pc:docMk/>
            <pc:sldMk cId="806371777" sldId="259"/>
            <ac:cxnSpMk id="17" creationId="{56020367-4FD5-4596-8E10-C5F095CD8DBF}"/>
          </ac:cxnSpMkLst>
        </pc:cxnChg>
        <pc:cxnChg chg="add">
          <ac:chgData name="MCHUGH, Heather (WALSALL HEALTHCARE NHS TRUST)" userId="S::heather.mchugh@nhs.net::3f6b99bf-13ee-4e8c-a8c1-0872466853af" providerId="AD" clId="Web-{EBD522C2-4796-4242-8E61-26C2AA3B7018}" dt="2023-03-16T10:29:31.033" v="100"/>
          <ac:cxnSpMkLst>
            <pc:docMk/>
            <pc:sldMk cId="806371777" sldId="259"/>
            <ac:cxnSpMk id="34" creationId="{BDF0D3DE-EC74-4C9F-AFA1-DC5CE5236B1F}"/>
          </ac:cxnSpMkLst>
        </pc:cxnChg>
      </pc:sldChg>
      <pc:sldChg chg="addSp delSp modSp new mod setBg">
        <pc:chgData name="MCHUGH, Heather (WALSALL HEALTHCARE NHS TRUST)" userId="S::heather.mchugh@nhs.net::3f6b99bf-13ee-4e8c-a8c1-0872466853af" providerId="AD" clId="Web-{EBD522C2-4796-4242-8E61-26C2AA3B7018}" dt="2023-03-16T15:02:34.712" v="247"/>
        <pc:sldMkLst>
          <pc:docMk/>
          <pc:sldMk cId="3560605042" sldId="260"/>
        </pc:sldMkLst>
        <pc:spChg chg="mod">
          <ac:chgData name="MCHUGH, Heather (WALSALL HEALTHCARE NHS TRUST)" userId="S::heather.mchugh@nhs.net::3f6b99bf-13ee-4e8c-a8c1-0872466853af" providerId="AD" clId="Web-{EBD522C2-4796-4242-8E61-26C2AA3B7018}" dt="2023-03-16T15:02:34.712" v="247"/>
          <ac:spMkLst>
            <pc:docMk/>
            <pc:sldMk cId="3560605042" sldId="260"/>
            <ac:spMk id="2" creationId="{A50100D1-9861-C9FB-49B1-6AAF5FF3A222}"/>
          </ac:spMkLst>
        </pc:spChg>
        <pc:spChg chg="mod">
          <ac:chgData name="MCHUGH, Heather (WALSALL HEALTHCARE NHS TRUST)" userId="S::heather.mchugh@nhs.net::3f6b99bf-13ee-4e8c-a8c1-0872466853af" providerId="AD" clId="Web-{EBD522C2-4796-4242-8E61-26C2AA3B7018}" dt="2023-03-16T15:02:34.712" v="247"/>
          <ac:spMkLst>
            <pc:docMk/>
            <pc:sldMk cId="3560605042" sldId="260"/>
            <ac:spMk id="3" creationId="{58A76464-1549-7754-2EEB-454F39A56352}"/>
          </ac:spMkLst>
        </pc:spChg>
        <pc:spChg chg="add del">
          <ac:chgData name="MCHUGH, Heather (WALSALL HEALTHCARE NHS TRUST)" userId="S::heather.mchugh@nhs.net::3f6b99bf-13ee-4e8c-a8c1-0872466853af" providerId="AD" clId="Web-{EBD522C2-4796-4242-8E61-26C2AA3B7018}" dt="2023-03-16T15:02:34.712" v="246"/>
          <ac:spMkLst>
            <pc:docMk/>
            <pc:sldMk cId="3560605042" sldId="260"/>
            <ac:spMk id="8" creationId="{081EA652-8C6A-4E69-BEB9-170809474553}"/>
          </ac:spMkLst>
        </pc:spChg>
        <pc:spChg chg="add del">
          <ac:chgData name="MCHUGH, Heather (WALSALL HEALTHCARE NHS TRUST)" userId="S::heather.mchugh@nhs.net::3f6b99bf-13ee-4e8c-a8c1-0872466853af" providerId="AD" clId="Web-{EBD522C2-4796-4242-8E61-26C2AA3B7018}" dt="2023-03-16T15:02:34.712" v="246"/>
          <ac:spMkLst>
            <pc:docMk/>
            <pc:sldMk cId="3560605042" sldId="260"/>
            <ac:spMk id="10" creationId="{A4026A73-1F7F-49F2-B319-8CA3B3D53269}"/>
          </ac:spMkLst>
        </pc:spChg>
        <pc:spChg chg="add del">
          <ac:chgData name="MCHUGH, Heather (WALSALL HEALTHCARE NHS TRUST)" userId="S::heather.mchugh@nhs.net::3f6b99bf-13ee-4e8c-a8c1-0872466853af" providerId="AD" clId="Web-{EBD522C2-4796-4242-8E61-26C2AA3B7018}" dt="2023-03-16T15:02:34.712" v="246"/>
          <ac:spMkLst>
            <pc:docMk/>
            <pc:sldMk cId="3560605042" sldId="260"/>
            <ac:spMk id="12" creationId="{5298780A-33B9-4EA2-8F67-DE68AD62841B}"/>
          </ac:spMkLst>
        </pc:spChg>
        <pc:spChg chg="add del">
          <ac:chgData name="MCHUGH, Heather (WALSALL HEALTHCARE NHS TRUST)" userId="S::heather.mchugh@nhs.net::3f6b99bf-13ee-4e8c-a8c1-0872466853af" providerId="AD" clId="Web-{EBD522C2-4796-4242-8E61-26C2AA3B7018}" dt="2023-03-16T15:02:34.712" v="246"/>
          <ac:spMkLst>
            <pc:docMk/>
            <pc:sldMk cId="3560605042" sldId="260"/>
            <ac:spMk id="14" creationId="{7F488E8B-4E1E-4402-8935-D4E6C02615C7}"/>
          </ac:spMkLst>
        </pc:spChg>
        <pc:spChg chg="add">
          <ac:chgData name="MCHUGH, Heather (WALSALL HEALTHCARE NHS TRUST)" userId="S::heather.mchugh@nhs.net::3f6b99bf-13ee-4e8c-a8c1-0872466853af" providerId="AD" clId="Web-{EBD522C2-4796-4242-8E61-26C2AA3B7018}" dt="2023-03-16T15:02:34.712" v="247"/>
          <ac:spMkLst>
            <pc:docMk/>
            <pc:sldMk cId="3560605042" sldId="260"/>
            <ac:spMk id="18" creationId="{081EA652-8C6A-4E69-BEB9-170809474553}"/>
          </ac:spMkLst>
        </pc:spChg>
        <pc:spChg chg="add">
          <ac:chgData name="MCHUGH, Heather (WALSALL HEALTHCARE NHS TRUST)" userId="S::heather.mchugh@nhs.net::3f6b99bf-13ee-4e8c-a8c1-0872466853af" providerId="AD" clId="Web-{EBD522C2-4796-4242-8E61-26C2AA3B7018}" dt="2023-03-16T15:02:34.712" v="247"/>
          <ac:spMkLst>
            <pc:docMk/>
            <pc:sldMk cId="3560605042" sldId="260"/>
            <ac:spMk id="19" creationId="{5298780A-33B9-4EA2-8F67-DE68AD62841B}"/>
          </ac:spMkLst>
        </pc:spChg>
        <pc:spChg chg="add">
          <ac:chgData name="MCHUGH, Heather (WALSALL HEALTHCARE NHS TRUST)" userId="S::heather.mchugh@nhs.net::3f6b99bf-13ee-4e8c-a8c1-0872466853af" providerId="AD" clId="Web-{EBD522C2-4796-4242-8E61-26C2AA3B7018}" dt="2023-03-16T15:02:34.712" v="247"/>
          <ac:spMkLst>
            <pc:docMk/>
            <pc:sldMk cId="3560605042" sldId="260"/>
            <ac:spMk id="20" creationId="{7F488E8B-4E1E-4402-8935-D4E6C02615C7}"/>
          </ac:spMkLst>
        </pc:spChg>
        <pc:cxnChg chg="add del">
          <ac:chgData name="MCHUGH, Heather (WALSALL HEALTHCARE NHS TRUST)" userId="S::heather.mchugh@nhs.net::3f6b99bf-13ee-4e8c-a8c1-0872466853af" providerId="AD" clId="Web-{EBD522C2-4796-4242-8E61-26C2AA3B7018}" dt="2023-03-16T15:02:34.712" v="246"/>
          <ac:cxnSpMkLst>
            <pc:docMk/>
            <pc:sldMk cId="3560605042" sldId="260"/>
            <ac:cxnSpMk id="16" creationId="{23AAC9B5-8015-485C-ACF9-A750390E9A56}"/>
          </ac:cxnSpMkLst>
        </pc:cxnChg>
        <pc:cxnChg chg="add">
          <ac:chgData name="MCHUGH, Heather (WALSALL HEALTHCARE NHS TRUST)" userId="S::heather.mchugh@nhs.net::3f6b99bf-13ee-4e8c-a8c1-0872466853af" providerId="AD" clId="Web-{EBD522C2-4796-4242-8E61-26C2AA3B7018}" dt="2023-03-16T15:02:34.712" v="247"/>
          <ac:cxnSpMkLst>
            <pc:docMk/>
            <pc:sldMk cId="3560605042" sldId="260"/>
            <ac:cxnSpMk id="21" creationId="{23AAC9B5-8015-485C-ACF9-A750390E9A56}"/>
          </ac:cxnSpMkLst>
        </pc:cxnChg>
      </pc:sldChg>
      <pc:sldChg chg="addSp modSp new mod setBg">
        <pc:chgData name="MCHUGH, Heather (WALSALL HEALTHCARE NHS TRUST)" userId="S::heather.mchugh@nhs.net::3f6b99bf-13ee-4e8c-a8c1-0872466853af" providerId="AD" clId="Web-{EBD522C2-4796-4242-8E61-26C2AA3B7018}" dt="2023-03-16T15:03:53.964" v="261"/>
        <pc:sldMkLst>
          <pc:docMk/>
          <pc:sldMk cId="2951393889" sldId="261"/>
        </pc:sldMkLst>
        <pc:spChg chg="mod">
          <ac:chgData name="MCHUGH, Heather (WALSALL HEALTHCARE NHS TRUST)" userId="S::heather.mchugh@nhs.net::3f6b99bf-13ee-4e8c-a8c1-0872466853af" providerId="AD" clId="Web-{EBD522C2-4796-4242-8E61-26C2AA3B7018}" dt="2023-03-16T15:03:53.964" v="261"/>
          <ac:spMkLst>
            <pc:docMk/>
            <pc:sldMk cId="2951393889" sldId="261"/>
            <ac:spMk id="2" creationId="{D5105BC1-4FF8-C9DE-1085-44E7D08141B7}"/>
          </ac:spMkLst>
        </pc:spChg>
        <pc:spChg chg="mod">
          <ac:chgData name="MCHUGH, Heather (WALSALL HEALTHCARE NHS TRUST)" userId="S::heather.mchugh@nhs.net::3f6b99bf-13ee-4e8c-a8c1-0872466853af" providerId="AD" clId="Web-{EBD522C2-4796-4242-8E61-26C2AA3B7018}" dt="2023-03-16T15:03:53.964" v="261"/>
          <ac:spMkLst>
            <pc:docMk/>
            <pc:sldMk cId="2951393889" sldId="261"/>
            <ac:spMk id="3" creationId="{D20996EB-0102-3425-980E-44E802644675}"/>
          </ac:spMkLst>
        </pc:spChg>
        <pc:spChg chg="add">
          <ac:chgData name="MCHUGH, Heather (WALSALL HEALTHCARE NHS TRUST)" userId="S::heather.mchugh@nhs.net::3f6b99bf-13ee-4e8c-a8c1-0872466853af" providerId="AD" clId="Web-{EBD522C2-4796-4242-8E61-26C2AA3B7018}" dt="2023-03-16T15:03:53.964" v="261"/>
          <ac:spMkLst>
            <pc:docMk/>
            <pc:sldMk cId="2951393889" sldId="261"/>
            <ac:spMk id="8" creationId="{081EA652-8C6A-4E69-BEB9-170809474553}"/>
          </ac:spMkLst>
        </pc:spChg>
        <pc:spChg chg="add">
          <ac:chgData name="MCHUGH, Heather (WALSALL HEALTHCARE NHS TRUST)" userId="S::heather.mchugh@nhs.net::3f6b99bf-13ee-4e8c-a8c1-0872466853af" providerId="AD" clId="Web-{EBD522C2-4796-4242-8E61-26C2AA3B7018}" dt="2023-03-16T15:03:53.964" v="261"/>
          <ac:spMkLst>
            <pc:docMk/>
            <pc:sldMk cId="2951393889" sldId="261"/>
            <ac:spMk id="10" creationId="{5298780A-33B9-4EA2-8F67-DE68AD62841B}"/>
          </ac:spMkLst>
        </pc:spChg>
        <pc:spChg chg="add">
          <ac:chgData name="MCHUGH, Heather (WALSALL HEALTHCARE NHS TRUST)" userId="S::heather.mchugh@nhs.net::3f6b99bf-13ee-4e8c-a8c1-0872466853af" providerId="AD" clId="Web-{EBD522C2-4796-4242-8E61-26C2AA3B7018}" dt="2023-03-16T15:03:53.964" v="261"/>
          <ac:spMkLst>
            <pc:docMk/>
            <pc:sldMk cId="2951393889" sldId="261"/>
            <ac:spMk id="12" creationId="{7F488E8B-4E1E-4402-8935-D4E6C02615C7}"/>
          </ac:spMkLst>
        </pc:spChg>
        <pc:cxnChg chg="add">
          <ac:chgData name="MCHUGH, Heather (WALSALL HEALTHCARE NHS TRUST)" userId="S::heather.mchugh@nhs.net::3f6b99bf-13ee-4e8c-a8c1-0872466853af" providerId="AD" clId="Web-{EBD522C2-4796-4242-8E61-26C2AA3B7018}" dt="2023-03-16T15:03:53.964" v="261"/>
          <ac:cxnSpMkLst>
            <pc:docMk/>
            <pc:sldMk cId="2951393889" sldId="261"/>
            <ac:cxnSpMk id="14" creationId="{23AAC9B5-8015-485C-ACF9-A750390E9A56}"/>
          </ac:cxnSpMkLst>
        </pc:cxnChg>
      </pc:sldChg>
      <pc:sldChg chg="addSp modSp new mod modClrScheme chgLayout">
        <pc:chgData name="MCHUGH, Heather (WALSALL HEALTHCARE NHS TRUST)" userId="S::heather.mchugh@nhs.net::3f6b99bf-13ee-4e8c-a8c1-0872466853af" providerId="AD" clId="Web-{EBD522C2-4796-4242-8E61-26C2AA3B7018}" dt="2023-03-16T15:03:21.854" v="260"/>
        <pc:sldMkLst>
          <pc:docMk/>
          <pc:sldMk cId="1641952356" sldId="262"/>
        </pc:sldMkLst>
        <pc:spChg chg="mod ord">
          <ac:chgData name="MCHUGH, Heather (WALSALL HEALTHCARE NHS TRUST)" userId="S::heather.mchugh@nhs.net::3f6b99bf-13ee-4e8c-a8c1-0872466853af" providerId="AD" clId="Web-{EBD522C2-4796-4242-8E61-26C2AA3B7018}" dt="2023-03-16T15:03:21.854" v="260"/>
          <ac:spMkLst>
            <pc:docMk/>
            <pc:sldMk cId="1641952356" sldId="262"/>
            <ac:spMk id="2" creationId="{6D46BB25-EEED-F46E-19B4-908433CBCFA4}"/>
          </ac:spMkLst>
        </pc:spChg>
        <pc:spChg chg="mod ord">
          <ac:chgData name="MCHUGH, Heather (WALSALL HEALTHCARE NHS TRUST)" userId="S::heather.mchugh@nhs.net::3f6b99bf-13ee-4e8c-a8c1-0872466853af" providerId="AD" clId="Web-{EBD522C2-4796-4242-8E61-26C2AA3B7018}" dt="2023-03-16T15:03:21.854" v="260"/>
          <ac:spMkLst>
            <pc:docMk/>
            <pc:sldMk cId="1641952356" sldId="262"/>
            <ac:spMk id="3" creationId="{35AF96A1-8E96-1644-54C1-4FF25C2F9DB2}"/>
          </ac:spMkLst>
        </pc:spChg>
        <pc:spChg chg="add mod ord">
          <ac:chgData name="MCHUGH, Heather (WALSALL HEALTHCARE NHS TRUST)" userId="S::heather.mchugh@nhs.net::3f6b99bf-13ee-4e8c-a8c1-0872466853af" providerId="AD" clId="Web-{EBD522C2-4796-4242-8E61-26C2AA3B7018}" dt="2023-03-16T15:03:21.854" v="260"/>
          <ac:spMkLst>
            <pc:docMk/>
            <pc:sldMk cId="1641952356" sldId="262"/>
            <ac:spMk id="4" creationId="{E5611BE5-B210-BC33-3993-D0BE04DC98F6}"/>
          </ac:spMkLst>
        </pc:spChg>
      </pc:sldChg>
    </pc:docChg>
  </pc:docChgLst>
  <pc:docChgLst>
    <pc:chgData name="MCHUGH, Heather (THE DUDLEY GROUP NHS FOUNDATION TRUST)" userId="S::heather.mchugh@nhs.net::3f6b99bf-13ee-4e8c-a8c1-0872466853af" providerId="AD" clId="Web-{841B1936-7D39-7A94-F060-57265956FBE6}"/>
    <pc:docChg chg="modSld">
      <pc:chgData name="MCHUGH, Heather (THE DUDLEY GROUP NHS FOUNDATION TRUST)" userId="S::heather.mchugh@nhs.net::3f6b99bf-13ee-4e8c-a8c1-0872466853af" providerId="AD" clId="Web-{841B1936-7D39-7A94-F060-57265956FBE6}" dt="2023-05-26T11:45:48.657" v="59" actId="20577"/>
      <pc:docMkLst>
        <pc:docMk/>
      </pc:docMkLst>
      <pc:sldChg chg="addSp modSp">
        <pc:chgData name="MCHUGH, Heather (THE DUDLEY GROUP NHS FOUNDATION TRUST)" userId="S::heather.mchugh@nhs.net::3f6b99bf-13ee-4e8c-a8c1-0872466853af" providerId="AD" clId="Web-{841B1936-7D39-7A94-F060-57265956FBE6}" dt="2023-05-26T11:45:48.657" v="59" actId="20577"/>
        <pc:sldMkLst>
          <pc:docMk/>
          <pc:sldMk cId="1641952356" sldId="262"/>
        </pc:sldMkLst>
        <pc:spChg chg="mod">
          <ac:chgData name="MCHUGH, Heather (THE DUDLEY GROUP NHS FOUNDATION TRUST)" userId="S::heather.mchugh@nhs.net::3f6b99bf-13ee-4e8c-a8c1-0872466853af" providerId="AD" clId="Web-{841B1936-7D39-7A94-F060-57265956FBE6}" dt="2023-05-26T11:39:03.330" v="42" actId="20577"/>
          <ac:spMkLst>
            <pc:docMk/>
            <pc:sldMk cId="1641952356" sldId="262"/>
            <ac:spMk id="3" creationId="{35AF96A1-8E96-1644-54C1-4FF25C2F9DB2}"/>
          </ac:spMkLst>
        </pc:spChg>
        <pc:spChg chg="mod">
          <ac:chgData name="MCHUGH, Heather (THE DUDLEY GROUP NHS FOUNDATION TRUST)" userId="S::heather.mchugh@nhs.net::3f6b99bf-13ee-4e8c-a8c1-0872466853af" providerId="AD" clId="Web-{841B1936-7D39-7A94-F060-57265956FBE6}" dt="2023-05-26T11:39:07.830" v="48" actId="20577"/>
          <ac:spMkLst>
            <pc:docMk/>
            <pc:sldMk cId="1641952356" sldId="262"/>
            <ac:spMk id="4" creationId="{E5611BE5-B210-BC33-3993-D0BE04DC98F6}"/>
          </ac:spMkLst>
        </pc:spChg>
        <pc:spChg chg="add mod">
          <ac:chgData name="MCHUGH, Heather (THE DUDLEY GROUP NHS FOUNDATION TRUST)" userId="S::heather.mchugh@nhs.net::3f6b99bf-13ee-4e8c-a8c1-0872466853af" providerId="AD" clId="Web-{841B1936-7D39-7A94-F060-57265956FBE6}" dt="2023-05-26T11:45:48.657" v="59" actId="20577"/>
          <ac:spMkLst>
            <pc:docMk/>
            <pc:sldMk cId="1641952356" sldId="262"/>
            <ac:spMk id="5" creationId="{65B9B86C-1B48-E350-97D6-F5ABFBAE6062}"/>
          </ac:spMkLst>
        </pc:spChg>
      </pc:sldChg>
    </pc:docChg>
  </pc:docChgLst>
  <pc:docChgLst>
    <pc:chgData name="MCHUGH, Heather (THE DUDLEY GROUP NHS FOUNDATION TRUST)" userId="S::heather.mchugh@nhs.net::3f6b99bf-13ee-4e8c-a8c1-0872466853af" providerId="AD" clId="Web-{37C914AC-A34B-124D-8A44-D581557D0D16}"/>
    <pc:docChg chg="modSld">
      <pc:chgData name="MCHUGH, Heather (THE DUDLEY GROUP NHS FOUNDATION TRUST)" userId="S::heather.mchugh@nhs.net::3f6b99bf-13ee-4e8c-a8c1-0872466853af" providerId="AD" clId="Web-{37C914AC-A34B-124D-8A44-D581557D0D16}" dt="2023-06-30T14:30:11.806" v="83"/>
      <pc:docMkLst>
        <pc:docMk/>
      </pc:docMkLst>
      <pc:sldChg chg="modNotes">
        <pc:chgData name="MCHUGH, Heather (THE DUDLEY GROUP NHS FOUNDATION TRUST)" userId="S::heather.mchugh@nhs.net::3f6b99bf-13ee-4e8c-a8c1-0872466853af" providerId="AD" clId="Web-{37C914AC-A34B-124D-8A44-D581557D0D16}" dt="2023-06-30T14:30:11.806" v="83"/>
        <pc:sldMkLst>
          <pc:docMk/>
          <pc:sldMk cId="3560605042" sldId="260"/>
        </pc:sldMkLst>
      </pc:sldChg>
    </pc:docChg>
  </pc:docChgLst>
  <pc:docChgLst>
    <pc:chgData name="MCHUGH, Heather (THE DUDLEY GROUP NHS FOUNDATION TRUST)" userId="S::heather.mchugh@nhs.net::3f6b99bf-13ee-4e8c-a8c1-0872466853af" providerId="AD" clId="Web-{D9993A54-4CC2-3149-5C81-939AA06735BD}"/>
    <pc:docChg chg="addSld modSld">
      <pc:chgData name="MCHUGH, Heather (THE DUDLEY GROUP NHS FOUNDATION TRUST)" userId="S::heather.mchugh@nhs.net::3f6b99bf-13ee-4e8c-a8c1-0872466853af" providerId="AD" clId="Web-{D9993A54-4CC2-3149-5C81-939AA06735BD}" dt="2023-06-05T10:32:18.613" v="118" actId="1076"/>
      <pc:docMkLst>
        <pc:docMk/>
      </pc:docMkLst>
      <pc:sldChg chg="modSp">
        <pc:chgData name="MCHUGH, Heather (THE DUDLEY GROUP NHS FOUNDATION TRUST)" userId="S::heather.mchugh@nhs.net::3f6b99bf-13ee-4e8c-a8c1-0872466853af" providerId="AD" clId="Web-{D9993A54-4CC2-3149-5C81-939AA06735BD}" dt="2023-06-05T10:06:03.746" v="12" actId="20577"/>
        <pc:sldMkLst>
          <pc:docMk/>
          <pc:sldMk cId="2951393889" sldId="261"/>
        </pc:sldMkLst>
        <pc:spChg chg="mod">
          <ac:chgData name="MCHUGH, Heather (THE DUDLEY GROUP NHS FOUNDATION TRUST)" userId="S::heather.mchugh@nhs.net::3f6b99bf-13ee-4e8c-a8c1-0872466853af" providerId="AD" clId="Web-{D9993A54-4CC2-3149-5C81-939AA06735BD}" dt="2023-06-05T10:06:03.746" v="12" actId="20577"/>
          <ac:spMkLst>
            <pc:docMk/>
            <pc:sldMk cId="2951393889" sldId="261"/>
            <ac:spMk id="2" creationId="{D5105BC1-4FF8-C9DE-1085-44E7D08141B7}"/>
          </ac:spMkLst>
        </pc:spChg>
      </pc:sldChg>
      <pc:sldChg chg="modSp">
        <pc:chgData name="MCHUGH, Heather (THE DUDLEY GROUP NHS FOUNDATION TRUST)" userId="S::heather.mchugh@nhs.net::3f6b99bf-13ee-4e8c-a8c1-0872466853af" providerId="AD" clId="Web-{D9993A54-4CC2-3149-5C81-939AA06735BD}" dt="2023-06-05T10:03:17.521" v="0" actId="1076"/>
        <pc:sldMkLst>
          <pc:docMk/>
          <pc:sldMk cId="375418532" sldId="264"/>
        </pc:sldMkLst>
        <pc:spChg chg="mod">
          <ac:chgData name="MCHUGH, Heather (THE DUDLEY GROUP NHS FOUNDATION TRUST)" userId="S::heather.mchugh@nhs.net::3f6b99bf-13ee-4e8c-a8c1-0872466853af" providerId="AD" clId="Web-{D9993A54-4CC2-3149-5C81-939AA06735BD}" dt="2023-06-05T10:03:17.521" v="0" actId="1076"/>
          <ac:spMkLst>
            <pc:docMk/>
            <pc:sldMk cId="375418532" sldId="264"/>
            <ac:spMk id="27" creationId="{899F53E8-7F43-DA39-43DA-5B5BF65314B5}"/>
          </ac:spMkLst>
        </pc:spChg>
      </pc:sldChg>
      <pc:sldChg chg="addSp delSp modSp mod setBg setClrOvrMap">
        <pc:chgData name="MCHUGH, Heather (THE DUDLEY GROUP NHS FOUNDATION TRUST)" userId="S::heather.mchugh@nhs.net::3f6b99bf-13ee-4e8c-a8c1-0872466853af" providerId="AD" clId="Web-{D9993A54-4CC2-3149-5C81-939AA06735BD}" dt="2023-06-05T10:30:01.105" v="104" actId="20577"/>
        <pc:sldMkLst>
          <pc:docMk/>
          <pc:sldMk cId="2231466491" sldId="265"/>
        </pc:sldMkLst>
        <pc:spChg chg="add mod">
          <ac:chgData name="MCHUGH, Heather (THE DUDLEY GROUP NHS FOUNDATION TRUST)" userId="S::heather.mchugh@nhs.net::3f6b99bf-13ee-4e8c-a8c1-0872466853af" providerId="AD" clId="Web-{D9993A54-4CC2-3149-5C81-939AA06735BD}" dt="2023-06-05T10:30:01.105" v="104" actId="20577"/>
          <ac:spMkLst>
            <pc:docMk/>
            <pc:sldMk cId="2231466491" sldId="265"/>
            <ac:spMk id="3" creationId="{3C80B641-5CA2-7D89-8F78-F43E4667423D}"/>
          </ac:spMkLst>
        </pc:spChg>
        <pc:spChg chg="add del">
          <ac:chgData name="MCHUGH, Heather (THE DUDLEY GROUP NHS FOUNDATION TRUST)" userId="S::heather.mchugh@nhs.net::3f6b99bf-13ee-4e8c-a8c1-0872466853af" providerId="AD" clId="Web-{D9993A54-4CC2-3149-5C81-939AA06735BD}" dt="2023-06-05T10:28:20.755" v="63"/>
          <ac:spMkLst>
            <pc:docMk/>
            <pc:sldMk cId="2231466491" sldId="265"/>
            <ac:spMk id="8" creationId="{5A59F003-E00A-43F9-91DC-CC54E3B87466}"/>
          </ac:spMkLst>
        </pc:spChg>
        <pc:spChg chg="add del">
          <ac:chgData name="MCHUGH, Heather (THE DUDLEY GROUP NHS FOUNDATION TRUST)" userId="S::heather.mchugh@nhs.net::3f6b99bf-13ee-4e8c-a8c1-0872466853af" providerId="AD" clId="Web-{D9993A54-4CC2-3149-5C81-939AA06735BD}" dt="2023-06-05T10:28:20.755" v="63"/>
          <ac:spMkLst>
            <pc:docMk/>
            <pc:sldMk cId="2231466491" sldId="265"/>
            <ac:spMk id="10" creationId="{D74A4382-E3AD-430A-9A1F-DFA3E0E77A7D}"/>
          </ac:spMkLst>
        </pc:spChg>
        <pc:spChg chg="add del">
          <ac:chgData name="MCHUGH, Heather (THE DUDLEY GROUP NHS FOUNDATION TRUST)" userId="S::heather.mchugh@nhs.net::3f6b99bf-13ee-4e8c-a8c1-0872466853af" providerId="AD" clId="Web-{D9993A54-4CC2-3149-5C81-939AA06735BD}" dt="2023-06-05T10:28:20.755" v="63"/>
          <ac:spMkLst>
            <pc:docMk/>
            <pc:sldMk cId="2231466491" sldId="265"/>
            <ac:spMk id="12" creationId="{79F40191-0F44-4FD1-82CC-ACB507C14BE6}"/>
          </ac:spMkLst>
        </pc:spChg>
        <pc:spChg chg="add del">
          <ac:chgData name="MCHUGH, Heather (THE DUDLEY GROUP NHS FOUNDATION TRUST)" userId="S::heather.mchugh@nhs.net::3f6b99bf-13ee-4e8c-a8c1-0872466853af" providerId="AD" clId="Web-{D9993A54-4CC2-3149-5C81-939AA06735BD}" dt="2023-06-05T10:28:56.069" v="69"/>
          <ac:spMkLst>
            <pc:docMk/>
            <pc:sldMk cId="2231466491" sldId="265"/>
            <ac:spMk id="14" creationId="{08C9B587-E65E-4B52-B37C-ABEBB6E87928}"/>
          </ac:spMkLst>
        </pc:spChg>
        <pc:spChg chg="add del">
          <ac:chgData name="MCHUGH, Heather (THE DUDLEY GROUP NHS FOUNDATION TRUST)" userId="S::heather.mchugh@nhs.net::3f6b99bf-13ee-4e8c-a8c1-0872466853af" providerId="AD" clId="Web-{D9993A54-4CC2-3149-5C81-939AA06735BD}" dt="2023-06-05T10:28:56.069" v="69"/>
          <ac:spMkLst>
            <pc:docMk/>
            <pc:sldMk cId="2231466491" sldId="265"/>
            <ac:spMk id="15" creationId="{E91DC736-0EF8-4F87-9146-EBF1D2EE4D3D}"/>
          </ac:spMkLst>
        </pc:spChg>
        <pc:spChg chg="add del">
          <ac:chgData name="MCHUGH, Heather (THE DUDLEY GROUP NHS FOUNDATION TRUST)" userId="S::heather.mchugh@nhs.net::3f6b99bf-13ee-4e8c-a8c1-0872466853af" providerId="AD" clId="Web-{D9993A54-4CC2-3149-5C81-939AA06735BD}" dt="2023-06-05T10:28:56.069" v="69"/>
          <ac:spMkLst>
            <pc:docMk/>
            <pc:sldMk cId="2231466491" sldId="265"/>
            <ac:spMk id="16" creationId="{097CD68E-23E3-4007-8847-CD0944C4F7BE}"/>
          </ac:spMkLst>
        </pc:spChg>
        <pc:spChg chg="add del">
          <ac:chgData name="MCHUGH, Heather (THE DUDLEY GROUP NHS FOUNDATION TRUST)" userId="S::heather.mchugh@nhs.net::3f6b99bf-13ee-4e8c-a8c1-0872466853af" providerId="AD" clId="Web-{D9993A54-4CC2-3149-5C81-939AA06735BD}" dt="2023-06-05T10:28:56.069" v="69"/>
          <ac:spMkLst>
            <pc:docMk/>
            <pc:sldMk cId="2231466491" sldId="265"/>
            <ac:spMk id="17" creationId="{AF2F604E-43BE-4DC3-B983-E071523364F8}"/>
          </ac:spMkLst>
        </pc:spChg>
        <pc:spChg chg="add del">
          <ac:chgData name="MCHUGH, Heather (THE DUDLEY GROUP NHS FOUNDATION TRUST)" userId="S::heather.mchugh@nhs.net::3f6b99bf-13ee-4e8c-a8c1-0872466853af" providerId="AD" clId="Web-{D9993A54-4CC2-3149-5C81-939AA06735BD}" dt="2023-06-05T10:28:56.069" v="68"/>
          <ac:spMkLst>
            <pc:docMk/>
            <pc:sldMk cId="2231466491" sldId="265"/>
            <ac:spMk id="22" creationId="{37C89E4B-3C9F-44B9-8B86-D9E3D112D8EC}"/>
          </ac:spMkLst>
        </pc:spChg>
        <pc:spChg chg="add">
          <ac:chgData name="MCHUGH, Heather (THE DUDLEY GROUP NHS FOUNDATION TRUST)" userId="S::heather.mchugh@nhs.net::3f6b99bf-13ee-4e8c-a8c1-0872466853af" providerId="AD" clId="Web-{D9993A54-4CC2-3149-5C81-939AA06735BD}" dt="2023-06-05T10:28:56.069" v="69"/>
          <ac:spMkLst>
            <pc:docMk/>
            <pc:sldMk cId="2231466491" sldId="265"/>
            <ac:spMk id="28" creationId="{9B7AD9F6-8CE7-4299-8FC6-328F4DCD3FF9}"/>
          </ac:spMkLst>
        </pc:spChg>
        <pc:spChg chg="add">
          <ac:chgData name="MCHUGH, Heather (THE DUDLEY GROUP NHS FOUNDATION TRUST)" userId="S::heather.mchugh@nhs.net::3f6b99bf-13ee-4e8c-a8c1-0872466853af" providerId="AD" clId="Web-{D9993A54-4CC2-3149-5C81-939AA06735BD}" dt="2023-06-05T10:28:56.069" v="69"/>
          <ac:spMkLst>
            <pc:docMk/>
            <pc:sldMk cId="2231466491" sldId="265"/>
            <ac:spMk id="29" creationId="{F49775AF-8896-43EE-92C6-83497D6DC56F}"/>
          </ac:spMkLst>
        </pc:spChg>
        <pc:picChg chg="add mod ord">
          <ac:chgData name="MCHUGH, Heather (THE DUDLEY GROUP NHS FOUNDATION TRUST)" userId="S::heather.mchugh@nhs.net::3f6b99bf-13ee-4e8c-a8c1-0872466853af" providerId="AD" clId="Web-{D9993A54-4CC2-3149-5C81-939AA06735BD}" dt="2023-06-05T10:28:56.069" v="69"/>
          <ac:picMkLst>
            <pc:docMk/>
            <pc:sldMk cId="2231466491" sldId="265"/>
            <ac:picMk id="2" creationId="{EE02675E-8C53-DB20-2DBB-32EC8ED3A61A}"/>
          </ac:picMkLst>
        </pc:picChg>
        <pc:cxnChg chg="add del">
          <ac:chgData name="MCHUGH, Heather (THE DUDLEY GROUP NHS FOUNDATION TRUST)" userId="S::heather.mchugh@nhs.net::3f6b99bf-13ee-4e8c-a8c1-0872466853af" providerId="AD" clId="Web-{D9993A54-4CC2-3149-5C81-939AA06735BD}" dt="2023-06-05T10:28:56.069" v="68"/>
          <ac:cxnSpMkLst>
            <pc:docMk/>
            <pc:sldMk cId="2231466491" sldId="265"/>
            <ac:cxnSpMk id="24" creationId="{AA2EAA10-076F-46BD-8F0F-B9A2FB77A85C}"/>
          </ac:cxnSpMkLst>
        </pc:cxnChg>
        <pc:cxnChg chg="add del">
          <ac:chgData name="MCHUGH, Heather (THE DUDLEY GROUP NHS FOUNDATION TRUST)" userId="S::heather.mchugh@nhs.net::3f6b99bf-13ee-4e8c-a8c1-0872466853af" providerId="AD" clId="Web-{D9993A54-4CC2-3149-5C81-939AA06735BD}" dt="2023-06-05T10:28:56.069" v="68"/>
          <ac:cxnSpMkLst>
            <pc:docMk/>
            <pc:sldMk cId="2231466491" sldId="265"/>
            <ac:cxnSpMk id="26" creationId="{D891E407-403B-4764-86C9-33A56D3BCAA3}"/>
          </ac:cxnSpMkLst>
        </pc:cxnChg>
      </pc:sldChg>
      <pc:sldChg chg="modSp">
        <pc:chgData name="MCHUGH, Heather (THE DUDLEY GROUP NHS FOUNDATION TRUST)" userId="S::heather.mchugh@nhs.net::3f6b99bf-13ee-4e8c-a8c1-0872466853af" providerId="AD" clId="Web-{D9993A54-4CC2-3149-5C81-939AA06735BD}" dt="2023-06-05T10:29:27.446" v="73" actId="20577"/>
        <pc:sldMkLst>
          <pc:docMk/>
          <pc:sldMk cId="1136249409" sldId="266"/>
        </pc:sldMkLst>
        <pc:spChg chg="mod">
          <ac:chgData name="MCHUGH, Heather (THE DUDLEY GROUP NHS FOUNDATION TRUST)" userId="S::heather.mchugh@nhs.net::3f6b99bf-13ee-4e8c-a8c1-0872466853af" providerId="AD" clId="Web-{D9993A54-4CC2-3149-5C81-939AA06735BD}" dt="2023-06-05T10:29:27.446" v="73" actId="20577"/>
          <ac:spMkLst>
            <pc:docMk/>
            <pc:sldMk cId="1136249409" sldId="266"/>
            <ac:spMk id="2" creationId="{D5105BC1-4FF8-C9DE-1085-44E7D08141B7}"/>
          </ac:spMkLst>
        </pc:spChg>
      </pc:sldChg>
      <pc:sldChg chg="addSp delSp modSp new">
        <pc:chgData name="MCHUGH, Heather (THE DUDLEY GROUP NHS FOUNDATION TRUST)" userId="S::heather.mchugh@nhs.net::3f6b99bf-13ee-4e8c-a8c1-0872466853af" providerId="AD" clId="Web-{D9993A54-4CC2-3149-5C81-939AA06735BD}" dt="2023-06-05T10:32:18.613" v="118" actId="1076"/>
        <pc:sldMkLst>
          <pc:docMk/>
          <pc:sldMk cId="1285669753" sldId="267"/>
        </pc:sldMkLst>
        <pc:spChg chg="add del mod">
          <ac:chgData name="MCHUGH, Heather (THE DUDLEY GROUP NHS FOUNDATION TRUST)" userId="S::heather.mchugh@nhs.net::3f6b99bf-13ee-4e8c-a8c1-0872466853af" providerId="AD" clId="Web-{D9993A54-4CC2-3149-5C81-939AA06735BD}" dt="2023-06-05T10:32:07.315" v="116"/>
          <ac:spMkLst>
            <pc:docMk/>
            <pc:sldMk cId="1285669753" sldId="267"/>
            <ac:spMk id="3" creationId="{194A5E00-C556-97F8-E975-B499D50718E4}"/>
          </ac:spMkLst>
        </pc:spChg>
        <pc:picChg chg="add mod">
          <ac:chgData name="MCHUGH, Heather (THE DUDLEY GROUP NHS FOUNDATION TRUST)" userId="S::heather.mchugh@nhs.net::3f6b99bf-13ee-4e8c-a8c1-0872466853af" providerId="AD" clId="Web-{D9993A54-4CC2-3149-5C81-939AA06735BD}" dt="2023-06-05T10:32:18.613" v="118" actId="1076"/>
          <ac:picMkLst>
            <pc:docMk/>
            <pc:sldMk cId="1285669753" sldId="267"/>
            <ac:picMk id="2" creationId="{4A7B55FE-CC92-ED5D-506D-E4B3E525BB7E}"/>
          </ac:picMkLst>
        </pc:picChg>
      </pc:sldChg>
    </pc:docChg>
  </pc:docChgLst>
  <pc:docChgLst>
    <pc:chgData name="MCHUGH, Heather (THE DUDLEY GROUP NHS FOUNDATION TRUST)" userId="S::heather.mchugh@nhs.net::3f6b99bf-13ee-4e8c-a8c1-0872466853af" providerId="AD" clId="Web-{F3BA4DB5-025F-CD28-4663-7BC97C17AC5D}"/>
    <pc:docChg chg="addSld modSld">
      <pc:chgData name="MCHUGH, Heather (THE DUDLEY GROUP NHS FOUNDATION TRUST)" userId="S::heather.mchugh@nhs.net::3f6b99bf-13ee-4e8c-a8c1-0872466853af" providerId="AD" clId="Web-{F3BA4DB5-025F-CD28-4663-7BC97C17AC5D}" dt="2023-05-04T16:29:59.439" v="136" actId="20577"/>
      <pc:docMkLst>
        <pc:docMk/>
      </pc:docMkLst>
      <pc:sldChg chg="addSp modSp">
        <pc:chgData name="MCHUGH, Heather (THE DUDLEY GROUP NHS FOUNDATION TRUST)" userId="S::heather.mchugh@nhs.net::3f6b99bf-13ee-4e8c-a8c1-0872466853af" providerId="AD" clId="Web-{F3BA4DB5-025F-CD28-4663-7BC97C17AC5D}" dt="2023-05-04T16:12:47.336" v="44" actId="1076"/>
        <pc:sldMkLst>
          <pc:docMk/>
          <pc:sldMk cId="806371777" sldId="259"/>
        </pc:sldMkLst>
        <pc:spChg chg="add mod">
          <ac:chgData name="MCHUGH, Heather (THE DUDLEY GROUP NHS FOUNDATION TRUST)" userId="S::heather.mchugh@nhs.net::3f6b99bf-13ee-4e8c-a8c1-0872466853af" providerId="AD" clId="Web-{F3BA4DB5-025F-CD28-4663-7BC97C17AC5D}" dt="2023-05-04T16:12:47.336" v="44" actId="1076"/>
          <ac:spMkLst>
            <pc:docMk/>
            <pc:sldMk cId="806371777" sldId="259"/>
            <ac:spMk id="8" creationId="{93DD0820-6DFB-3241-4AD6-5A8048979018}"/>
          </ac:spMkLst>
        </pc:spChg>
      </pc:sldChg>
      <pc:sldChg chg="addSp modSp">
        <pc:chgData name="MCHUGH, Heather (THE DUDLEY GROUP NHS FOUNDATION TRUST)" userId="S::heather.mchugh@nhs.net::3f6b99bf-13ee-4e8c-a8c1-0872466853af" providerId="AD" clId="Web-{F3BA4DB5-025F-CD28-4663-7BC97C17AC5D}" dt="2023-05-04T16:29:59.439" v="136" actId="20577"/>
        <pc:sldMkLst>
          <pc:docMk/>
          <pc:sldMk cId="3560605042" sldId="260"/>
        </pc:sldMkLst>
        <pc:spChg chg="mod">
          <ac:chgData name="MCHUGH, Heather (THE DUDLEY GROUP NHS FOUNDATION TRUST)" userId="S::heather.mchugh@nhs.net::3f6b99bf-13ee-4e8c-a8c1-0872466853af" providerId="AD" clId="Web-{F3BA4DB5-025F-CD28-4663-7BC97C17AC5D}" dt="2023-05-04T16:29:59.439" v="136" actId="20577"/>
          <ac:spMkLst>
            <pc:docMk/>
            <pc:sldMk cId="3560605042" sldId="260"/>
            <ac:spMk id="2" creationId="{A50100D1-9861-C9FB-49B1-6AAF5FF3A222}"/>
          </ac:spMkLst>
        </pc:spChg>
        <pc:spChg chg="mod">
          <ac:chgData name="MCHUGH, Heather (THE DUDLEY GROUP NHS FOUNDATION TRUST)" userId="S::heather.mchugh@nhs.net::3f6b99bf-13ee-4e8c-a8c1-0872466853af" providerId="AD" clId="Web-{F3BA4DB5-025F-CD28-4663-7BC97C17AC5D}" dt="2023-05-04T16:22:27.797" v="71" actId="1076"/>
          <ac:spMkLst>
            <pc:docMk/>
            <pc:sldMk cId="3560605042" sldId="260"/>
            <ac:spMk id="3" creationId="{58A76464-1549-7754-2EEB-454F39A56352}"/>
          </ac:spMkLst>
        </pc:spChg>
        <pc:spChg chg="add mod">
          <ac:chgData name="MCHUGH, Heather (THE DUDLEY GROUP NHS FOUNDATION TRUST)" userId="S::heather.mchugh@nhs.net::3f6b99bf-13ee-4e8c-a8c1-0872466853af" providerId="AD" clId="Web-{F3BA4DB5-025F-CD28-4663-7BC97C17AC5D}" dt="2023-05-04T16:23:42.956" v="83" actId="1076"/>
          <ac:spMkLst>
            <pc:docMk/>
            <pc:sldMk cId="3560605042" sldId="260"/>
            <ac:spMk id="6" creationId="{75F511B9-5EC9-80FF-7410-AE20C05C751E}"/>
          </ac:spMkLst>
        </pc:spChg>
        <pc:spChg chg="add mod">
          <ac:chgData name="MCHUGH, Heather (THE DUDLEY GROUP NHS FOUNDATION TRUST)" userId="S::heather.mchugh@nhs.net::3f6b99bf-13ee-4e8c-a8c1-0872466853af" providerId="AD" clId="Web-{F3BA4DB5-025F-CD28-4663-7BC97C17AC5D}" dt="2023-05-04T16:28:23.795" v="94" actId="1076"/>
          <ac:spMkLst>
            <pc:docMk/>
            <pc:sldMk cId="3560605042" sldId="260"/>
            <ac:spMk id="9" creationId="{1E5BD098-0670-64F4-A3D1-FD504ED56751}"/>
          </ac:spMkLst>
        </pc:spChg>
        <pc:picChg chg="add mod modCrop">
          <ac:chgData name="MCHUGH, Heather (THE DUDLEY GROUP NHS FOUNDATION TRUST)" userId="S::heather.mchugh@nhs.net::3f6b99bf-13ee-4e8c-a8c1-0872466853af" providerId="AD" clId="Web-{F3BA4DB5-025F-CD28-4663-7BC97C17AC5D}" dt="2023-05-04T16:23:34.627" v="82" actId="1076"/>
          <ac:picMkLst>
            <pc:docMk/>
            <pc:sldMk cId="3560605042" sldId="260"/>
            <ac:picMk id="4" creationId="{D07E0DB8-99CA-0920-2BEF-A63DDE17A8F7}"/>
          </ac:picMkLst>
        </pc:picChg>
        <pc:picChg chg="add mod">
          <ac:chgData name="MCHUGH, Heather (THE DUDLEY GROUP NHS FOUNDATION TRUST)" userId="S::heather.mchugh@nhs.net::3f6b99bf-13ee-4e8c-a8c1-0872466853af" providerId="AD" clId="Web-{F3BA4DB5-025F-CD28-4663-7BC97C17AC5D}" dt="2023-05-04T16:23:29.236" v="81" actId="1076"/>
          <ac:picMkLst>
            <pc:docMk/>
            <pc:sldMk cId="3560605042" sldId="260"/>
            <ac:picMk id="7" creationId="{E781113E-164E-1982-5ED7-01D41C6A7721}"/>
          </ac:picMkLst>
        </pc:picChg>
        <pc:picChg chg="add mod">
          <ac:chgData name="MCHUGH, Heather (THE DUDLEY GROUP NHS FOUNDATION TRUST)" userId="S::heather.mchugh@nhs.net::3f6b99bf-13ee-4e8c-a8c1-0872466853af" providerId="AD" clId="Web-{F3BA4DB5-025F-CD28-4663-7BC97C17AC5D}" dt="2023-05-04T16:27:38.418" v="85" actId="1076"/>
          <ac:picMkLst>
            <pc:docMk/>
            <pc:sldMk cId="3560605042" sldId="260"/>
            <ac:picMk id="8" creationId="{14AAFCAA-9BAF-BEFB-F64A-8F8D62386BF3}"/>
          </ac:picMkLst>
        </pc:picChg>
      </pc:sldChg>
      <pc:sldChg chg="modSp">
        <pc:chgData name="MCHUGH, Heather (THE DUDLEY GROUP NHS FOUNDATION TRUST)" userId="S::heather.mchugh@nhs.net::3f6b99bf-13ee-4e8c-a8c1-0872466853af" providerId="AD" clId="Web-{F3BA4DB5-025F-CD28-4663-7BC97C17AC5D}" dt="2023-05-04T16:11:12.098" v="4" actId="20577"/>
        <pc:sldMkLst>
          <pc:docMk/>
          <pc:sldMk cId="2951393889" sldId="261"/>
        </pc:sldMkLst>
        <pc:spChg chg="mod">
          <ac:chgData name="MCHUGH, Heather (THE DUDLEY GROUP NHS FOUNDATION TRUST)" userId="S::heather.mchugh@nhs.net::3f6b99bf-13ee-4e8c-a8c1-0872466853af" providerId="AD" clId="Web-{F3BA4DB5-025F-CD28-4663-7BC97C17AC5D}" dt="2023-05-04T16:11:12.098" v="4" actId="20577"/>
          <ac:spMkLst>
            <pc:docMk/>
            <pc:sldMk cId="2951393889" sldId="261"/>
            <ac:spMk id="3" creationId="{D20996EB-0102-3425-980E-44E802644675}"/>
          </ac:spMkLst>
        </pc:spChg>
      </pc:sldChg>
      <pc:sldChg chg="modSp">
        <pc:chgData name="MCHUGH, Heather (THE DUDLEY GROUP NHS FOUNDATION TRUST)" userId="S::heather.mchugh@nhs.net::3f6b99bf-13ee-4e8c-a8c1-0872466853af" providerId="AD" clId="Web-{F3BA4DB5-025F-CD28-4663-7BC97C17AC5D}" dt="2023-05-04T16:18:13.974" v="48" actId="20577"/>
        <pc:sldMkLst>
          <pc:docMk/>
          <pc:sldMk cId="1641952356" sldId="262"/>
        </pc:sldMkLst>
        <pc:spChg chg="mod">
          <ac:chgData name="MCHUGH, Heather (THE DUDLEY GROUP NHS FOUNDATION TRUST)" userId="S::heather.mchugh@nhs.net::3f6b99bf-13ee-4e8c-a8c1-0872466853af" providerId="AD" clId="Web-{F3BA4DB5-025F-CD28-4663-7BC97C17AC5D}" dt="2023-05-04T16:18:13.974" v="48" actId="20577"/>
          <ac:spMkLst>
            <pc:docMk/>
            <pc:sldMk cId="1641952356" sldId="262"/>
            <ac:spMk id="3" creationId="{35AF96A1-8E96-1644-54C1-4FF25C2F9DB2}"/>
          </ac:spMkLst>
        </pc:spChg>
      </pc:sldChg>
      <pc:sldChg chg="modSp add replId">
        <pc:chgData name="MCHUGH, Heather (THE DUDLEY GROUP NHS FOUNDATION TRUST)" userId="S::heather.mchugh@nhs.net::3f6b99bf-13ee-4e8c-a8c1-0872466853af" providerId="AD" clId="Web-{F3BA4DB5-025F-CD28-4663-7BC97C17AC5D}" dt="2023-05-04T16:29:34.516" v="121" actId="20577"/>
        <pc:sldMkLst>
          <pc:docMk/>
          <pc:sldMk cId="3072513093" sldId="263"/>
        </pc:sldMkLst>
        <pc:spChg chg="mod">
          <ac:chgData name="MCHUGH, Heather (THE DUDLEY GROUP NHS FOUNDATION TRUST)" userId="S::heather.mchugh@nhs.net::3f6b99bf-13ee-4e8c-a8c1-0872466853af" providerId="AD" clId="Web-{F3BA4DB5-025F-CD28-4663-7BC97C17AC5D}" dt="2023-05-04T16:29:34.516" v="121" actId="20577"/>
          <ac:spMkLst>
            <pc:docMk/>
            <pc:sldMk cId="3072513093" sldId="263"/>
            <ac:spMk id="2" creationId="{A50100D1-9861-C9FB-49B1-6AAF5FF3A222}"/>
          </ac:spMkLst>
        </pc:spChg>
      </pc:sldChg>
    </pc:docChg>
  </pc:docChgLst>
  <pc:docChgLst>
    <pc:chgData name="MCHUGH, Heather (THE DUDLEY GROUP NHS FOUNDATION TRUST)" userId="S::heather.mchugh@nhs.net::3f6b99bf-13ee-4e8c-a8c1-0872466853af" providerId="AD" clId="Web-{699F62F1-6537-C98D-81E9-15B8635022B1}"/>
    <pc:docChg chg="modSld">
      <pc:chgData name="MCHUGH, Heather (THE DUDLEY GROUP NHS FOUNDATION TRUST)" userId="S::heather.mchugh@nhs.net::3f6b99bf-13ee-4e8c-a8c1-0872466853af" providerId="AD" clId="Web-{699F62F1-6537-C98D-81E9-15B8635022B1}" dt="2023-06-30T13:57:52.050" v="853"/>
      <pc:docMkLst>
        <pc:docMk/>
      </pc:docMkLst>
      <pc:sldChg chg="modNotes">
        <pc:chgData name="MCHUGH, Heather (THE DUDLEY GROUP NHS FOUNDATION TRUST)" userId="S::heather.mchugh@nhs.net::3f6b99bf-13ee-4e8c-a8c1-0872466853af" providerId="AD" clId="Web-{699F62F1-6537-C98D-81E9-15B8635022B1}" dt="2023-06-30T13:26:39.272" v="192"/>
        <pc:sldMkLst>
          <pc:docMk/>
          <pc:sldMk cId="1993106166" sldId="258"/>
        </pc:sldMkLst>
      </pc:sldChg>
      <pc:sldChg chg="modNotes">
        <pc:chgData name="MCHUGH, Heather (THE DUDLEY GROUP NHS FOUNDATION TRUST)" userId="S::heather.mchugh@nhs.net::3f6b99bf-13ee-4e8c-a8c1-0872466853af" providerId="AD" clId="Web-{699F62F1-6537-C98D-81E9-15B8635022B1}" dt="2023-06-30T13:57:52.050" v="853"/>
        <pc:sldMkLst>
          <pc:docMk/>
          <pc:sldMk cId="3560605042" sldId="260"/>
        </pc:sldMkLst>
      </pc:sldChg>
      <pc:sldChg chg="modSp">
        <pc:chgData name="MCHUGH, Heather (THE DUDLEY GROUP NHS FOUNDATION TRUST)" userId="S::heather.mchugh@nhs.net::3f6b99bf-13ee-4e8c-a8c1-0872466853af" providerId="AD" clId="Web-{699F62F1-6537-C98D-81E9-15B8635022B1}" dt="2023-06-30T13:28:48.905" v="228" actId="20577"/>
        <pc:sldMkLst>
          <pc:docMk/>
          <pc:sldMk cId="3072513093" sldId="263"/>
        </pc:sldMkLst>
        <pc:spChg chg="mod">
          <ac:chgData name="MCHUGH, Heather (THE DUDLEY GROUP NHS FOUNDATION TRUST)" userId="S::heather.mchugh@nhs.net::3f6b99bf-13ee-4e8c-a8c1-0872466853af" providerId="AD" clId="Web-{699F62F1-6537-C98D-81E9-15B8635022B1}" dt="2023-06-30T13:28:48.905" v="228" actId="20577"/>
          <ac:spMkLst>
            <pc:docMk/>
            <pc:sldMk cId="3072513093" sldId="263"/>
            <ac:spMk id="13" creationId="{55611B32-952A-893C-2BBF-98A3F02EDEFD}"/>
          </ac:spMkLst>
        </pc:spChg>
      </pc:sldChg>
    </pc:docChg>
  </pc:docChgLst>
  <pc:docChgLst>
    <pc:chgData name="MCHUGH, Heather (THE DUDLEY GROUP NHS FOUNDATION TRUST)" userId="S::heather.mchugh@nhs.net::3f6b99bf-13ee-4e8c-a8c1-0872466853af" providerId="AD" clId="Web-{9C92C2C6-5231-BF3F-F95A-3AF0219F6939}"/>
    <pc:docChg chg="modSld">
      <pc:chgData name="MCHUGH, Heather (THE DUDLEY GROUP NHS FOUNDATION TRUST)" userId="S::heather.mchugh@nhs.net::3f6b99bf-13ee-4e8c-a8c1-0872466853af" providerId="AD" clId="Web-{9C92C2C6-5231-BF3F-F95A-3AF0219F6939}" dt="2023-06-22T12:36:12.024" v="129"/>
      <pc:docMkLst>
        <pc:docMk/>
      </pc:docMkLst>
      <pc:sldChg chg="modNotes">
        <pc:chgData name="MCHUGH, Heather (THE DUDLEY GROUP NHS FOUNDATION TRUST)" userId="S::heather.mchugh@nhs.net::3f6b99bf-13ee-4e8c-a8c1-0872466853af" providerId="AD" clId="Web-{9C92C2C6-5231-BF3F-F95A-3AF0219F6939}" dt="2023-06-22T12:33:26.388" v="0"/>
        <pc:sldMkLst>
          <pc:docMk/>
          <pc:sldMk cId="109857222" sldId="256"/>
        </pc:sldMkLst>
      </pc:sldChg>
      <pc:sldChg chg="modNotes">
        <pc:chgData name="MCHUGH, Heather (THE DUDLEY GROUP NHS FOUNDATION TRUST)" userId="S::heather.mchugh@nhs.net::3f6b99bf-13ee-4e8c-a8c1-0872466853af" providerId="AD" clId="Web-{9C92C2C6-5231-BF3F-F95A-3AF0219F6939}" dt="2023-06-22T12:36:12.024" v="129"/>
        <pc:sldMkLst>
          <pc:docMk/>
          <pc:sldMk cId="1993106166" sldId="258"/>
        </pc:sldMkLst>
      </pc:sldChg>
    </pc:docChg>
  </pc:docChgLst>
  <pc:docChgLst>
    <pc:chgData name="MCHUGH, Heather (THE DUDLEY GROUP NHS FOUNDATION TRUST)" userId="S::heather.mchugh@nhs.net::3f6b99bf-13ee-4e8c-a8c1-0872466853af" providerId="AD" clId="Web-{3D9AD72C-AA01-6BCD-3E73-F704696D7CC7}"/>
    <pc:docChg chg="modSld">
      <pc:chgData name="MCHUGH, Heather (THE DUDLEY GROUP NHS FOUNDATION TRUST)" userId="S::heather.mchugh@nhs.net::3f6b99bf-13ee-4e8c-a8c1-0872466853af" providerId="AD" clId="Web-{3D9AD72C-AA01-6BCD-3E73-F704696D7CC7}" dt="2023-06-06T08:14:30.766" v="99" actId="20577"/>
      <pc:docMkLst>
        <pc:docMk/>
      </pc:docMkLst>
      <pc:sldChg chg="addSp modSp">
        <pc:chgData name="MCHUGH, Heather (THE DUDLEY GROUP NHS FOUNDATION TRUST)" userId="S::heather.mchugh@nhs.net::3f6b99bf-13ee-4e8c-a8c1-0872466853af" providerId="AD" clId="Web-{3D9AD72C-AA01-6BCD-3E73-F704696D7CC7}" dt="2023-06-06T08:14:30.766" v="99" actId="20577"/>
        <pc:sldMkLst>
          <pc:docMk/>
          <pc:sldMk cId="1285669753" sldId="267"/>
        </pc:sldMkLst>
        <pc:spChg chg="add mod">
          <ac:chgData name="MCHUGH, Heather (THE DUDLEY GROUP NHS FOUNDATION TRUST)" userId="S::heather.mchugh@nhs.net::3f6b99bf-13ee-4e8c-a8c1-0872466853af" providerId="AD" clId="Web-{3D9AD72C-AA01-6BCD-3E73-F704696D7CC7}" dt="2023-06-06T08:06:27.987" v="20" actId="14100"/>
          <ac:spMkLst>
            <pc:docMk/>
            <pc:sldMk cId="1285669753" sldId="267"/>
            <ac:spMk id="3" creationId="{071F915F-DD3D-30BF-3422-4082AAAC5F8F}"/>
          </ac:spMkLst>
        </pc:spChg>
        <pc:spChg chg="mod">
          <ac:chgData name="MCHUGH, Heather (THE DUDLEY GROUP NHS FOUNDATION TRUST)" userId="S::heather.mchugh@nhs.net::3f6b99bf-13ee-4e8c-a8c1-0872466853af" providerId="AD" clId="Web-{3D9AD72C-AA01-6BCD-3E73-F704696D7CC7}" dt="2023-06-06T08:14:30.766" v="99" actId="20577"/>
          <ac:spMkLst>
            <pc:docMk/>
            <pc:sldMk cId="1285669753" sldId="267"/>
            <ac:spMk id="4" creationId="{E449EB13-CA32-1F8E-3B6C-F196D52812BD}"/>
          </ac:spMkLst>
        </pc:spChg>
        <pc:picChg chg="add mod">
          <ac:chgData name="MCHUGH, Heather (THE DUDLEY GROUP NHS FOUNDATION TRUST)" userId="S::heather.mchugh@nhs.net::3f6b99bf-13ee-4e8c-a8c1-0872466853af" providerId="AD" clId="Web-{3D9AD72C-AA01-6BCD-3E73-F704696D7CC7}" dt="2023-06-06T08:10:50.119" v="26" actId="1076"/>
          <ac:picMkLst>
            <pc:docMk/>
            <pc:sldMk cId="1285669753" sldId="267"/>
            <ac:picMk id="5" creationId="{F1B94241-0404-A2B5-237C-7DB82DD96FD5}"/>
          </ac:picMkLst>
        </pc:picChg>
      </pc:sldChg>
    </pc:docChg>
  </pc:docChgLst>
  <pc:docChgLst>
    <pc:chgData name="MCHUGH, Heather (THE DUDLEY GROUP NHS FOUNDATION TRUST)" userId="S::heather.mchugh@nhs.net::3f6b99bf-13ee-4e8c-a8c1-0872466853af" providerId="AD" clId="Web-{F795F5E9-3B54-7FB3-E0C9-947D1FBB32F1}"/>
    <pc:docChg chg="modSld">
      <pc:chgData name="MCHUGH, Heather (THE DUDLEY GROUP NHS FOUNDATION TRUST)" userId="S::heather.mchugh@nhs.net::3f6b99bf-13ee-4e8c-a8c1-0872466853af" providerId="AD" clId="Web-{F795F5E9-3B54-7FB3-E0C9-947D1FBB32F1}" dt="2023-06-19T08:24:15.048" v="20"/>
      <pc:docMkLst>
        <pc:docMk/>
      </pc:docMkLst>
      <pc:sldChg chg="modNotes">
        <pc:chgData name="MCHUGH, Heather (THE DUDLEY GROUP NHS FOUNDATION TRUST)" userId="S::heather.mchugh@nhs.net::3f6b99bf-13ee-4e8c-a8c1-0872466853af" providerId="AD" clId="Web-{F795F5E9-3B54-7FB3-E0C9-947D1FBB32F1}" dt="2023-06-19T08:24:15.048" v="20"/>
        <pc:sldMkLst>
          <pc:docMk/>
          <pc:sldMk cId="109857222" sldId="256"/>
        </pc:sldMkLst>
      </pc:sldChg>
      <pc:sldChg chg="modSp">
        <pc:chgData name="MCHUGH, Heather (THE DUDLEY GROUP NHS FOUNDATION TRUST)" userId="S::heather.mchugh@nhs.net::3f6b99bf-13ee-4e8c-a8c1-0872466853af" providerId="AD" clId="Web-{F795F5E9-3B54-7FB3-E0C9-947D1FBB32F1}" dt="2023-06-19T07:51:58.087" v="7" actId="20577"/>
        <pc:sldMkLst>
          <pc:docMk/>
          <pc:sldMk cId="3072513093" sldId="263"/>
        </pc:sldMkLst>
        <pc:spChg chg="mod">
          <ac:chgData name="MCHUGH, Heather (THE DUDLEY GROUP NHS FOUNDATION TRUST)" userId="S::heather.mchugh@nhs.net::3f6b99bf-13ee-4e8c-a8c1-0872466853af" providerId="AD" clId="Web-{F795F5E9-3B54-7FB3-E0C9-947D1FBB32F1}" dt="2023-06-19T07:51:58.087" v="7" actId="20577"/>
          <ac:spMkLst>
            <pc:docMk/>
            <pc:sldMk cId="3072513093" sldId="263"/>
            <ac:spMk id="13" creationId="{55611B32-952A-893C-2BBF-98A3F02EDEFD}"/>
          </ac:spMkLst>
        </pc:spChg>
      </pc:sldChg>
    </pc:docChg>
  </pc:docChgLst>
  <pc:docChgLst>
    <pc:chgData name="MCHUGH, Heather (THE DUDLEY GROUP NHS FOUNDATION TRUST)" userId="S::heather.mchugh@nhs.net::3f6b99bf-13ee-4e8c-a8c1-0872466853af" providerId="AD" clId="Web-{407DD6B5-3B1B-82C6-E67C-8BA56C3DA7E3}"/>
    <pc:docChg chg="modSld">
      <pc:chgData name="MCHUGH, Heather (THE DUDLEY GROUP NHS FOUNDATION TRUST)" userId="S::heather.mchugh@nhs.net::3f6b99bf-13ee-4e8c-a8c1-0872466853af" providerId="AD" clId="Web-{407DD6B5-3B1B-82C6-E67C-8BA56C3DA7E3}" dt="2023-05-17T14:40:12.936" v="168" actId="20577"/>
      <pc:docMkLst>
        <pc:docMk/>
      </pc:docMkLst>
      <pc:sldChg chg="addSp modSp">
        <pc:chgData name="MCHUGH, Heather (THE DUDLEY GROUP NHS FOUNDATION TRUST)" userId="S::heather.mchugh@nhs.net::3f6b99bf-13ee-4e8c-a8c1-0872466853af" providerId="AD" clId="Web-{407DD6B5-3B1B-82C6-E67C-8BA56C3DA7E3}" dt="2023-05-17T14:32:12.061" v="118" actId="20577"/>
        <pc:sldMkLst>
          <pc:docMk/>
          <pc:sldMk cId="3560605042" sldId="260"/>
        </pc:sldMkLst>
        <pc:spChg chg="add mod">
          <ac:chgData name="MCHUGH, Heather (THE DUDLEY GROUP NHS FOUNDATION TRUST)" userId="S::heather.mchugh@nhs.net::3f6b99bf-13ee-4e8c-a8c1-0872466853af" providerId="AD" clId="Web-{407DD6B5-3B1B-82C6-E67C-8BA56C3DA7E3}" dt="2023-05-17T14:31:05.322" v="112" actId="20577"/>
          <ac:spMkLst>
            <pc:docMk/>
            <pc:sldMk cId="3560605042" sldId="260"/>
            <ac:spMk id="13" creationId="{D5AB9B0D-7DCE-89C9-EACB-4D4DAC2D92C1}"/>
          </ac:spMkLst>
        </pc:spChg>
        <pc:spChg chg="add mod">
          <ac:chgData name="MCHUGH, Heather (THE DUDLEY GROUP NHS FOUNDATION TRUST)" userId="S::heather.mchugh@nhs.net::3f6b99bf-13ee-4e8c-a8c1-0872466853af" providerId="AD" clId="Web-{407DD6B5-3B1B-82C6-E67C-8BA56C3DA7E3}" dt="2023-05-17T14:32:12.061" v="118" actId="20577"/>
          <ac:spMkLst>
            <pc:docMk/>
            <pc:sldMk cId="3560605042" sldId="260"/>
            <ac:spMk id="14" creationId="{DD3EA076-3609-CD17-03E7-7E3FF747729A}"/>
          </ac:spMkLst>
        </pc:spChg>
      </pc:sldChg>
      <pc:sldChg chg="modSp">
        <pc:chgData name="MCHUGH, Heather (THE DUDLEY GROUP NHS FOUNDATION TRUST)" userId="S::heather.mchugh@nhs.net::3f6b99bf-13ee-4e8c-a8c1-0872466853af" providerId="AD" clId="Web-{407DD6B5-3B1B-82C6-E67C-8BA56C3DA7E3}" dt="2023-05-17T14:40:12.936" v="168" actId="20577"/>
        <pc:sldMkLst>
          <pc:docMk/>
          <pc:sldMk cId="1641952356" sldId="262"/>
        </pc:sldMkLst>
        <pc:spChg chg="mod">
          <ac:chgData name="MCHUGH, Heather (THE DUDLEY GROUP NHS FOUNDATION TRUST)" userId="S::heather.mchugh@nhs.net::3f6b99bf-13ee-4e8c-a8c1-0872466853af" providerId="AD" clId="Web-{407DD6B5-3B1B-82C6-E67C-8BA56C3DA7E3}" dt="2023-05-17T14:37:24.675" v="120" actId="20577"/>
          <ac:spMkLst>
            <pc:docMk/>
            <pc:sldMk cId="1641952356" sldId="262"/>
            <ac:spMk id="2" creationId="{6D46BB25-EEED-F46E-19B4-908433CBCFA4}"/>
          </ac:spMkLst>
        </pc:spChg>
        <pc:spChg chg="mod">
          <ac:chgData name="MCHUGH, Heather (THE DUDLEY GROUP NHS FOUNDATION TRUST)" userId="S::heather.mchugh@nhs.net::3f6b99bf-13ee-4e8c-a8c1-0872466853af" providerId="AD" clId="Web-{407DD6B5-3B1B-82C6-E67C-8BA56C3DA7E3}" dt="2023-05-17T14:40:12.936" v="168" actId="20577"/>
          <ac:spMkLst>
            <pc:docMk/>
            <pc:sldMk cId="1641952356" sldId="262"/>
            <ac:spMk id="3" creationId="{35AF96A1-8E96-1644-54C1-4FF25C2F9DB2}"/>
          </ac:spMkLst>
        </pc:spChg>
      </pc:sldChg>
      <pc:sldChg chg="modSp">
        <pc:chgData name="MCHUGH, Heather (THE DUDLEY GROUP NHS FOUNDATION TRUST)" userId="S::heather.mchugh@nhs.net::3f6b99bf-13ee-4e8c-a8c1-0872466853af" providerId="AD" clId="Web-{407DD6B5-3B1B-82C6-E67C-8BA56C3DA7E3}" dt="2023-05-17T14:28:15.373" v="93" actId="20577"/>
        <pc:sldMkLst>
          <pc:docMk/>
          <pc:sldMk cId="3072513093" sldId="263"/>
        </pc:sldMkLst>
        <pc:spChg chg="mod">
          <ac:chgData name="MCHUGH, Heather (THE DUDLEY GROUP NHS FOUNDATION TRUST)" userId="S::heather.mchugh@nhs.net::3f6b99bf-13ee-4e8c-a8c1-0872466853af" providerId="AD" clId="Web-{407DD6B5-3B1B-82C6-E67C-8BA56C3DA7E3}" dt="2023-05-17T14:28:15.373" v="93" actId="20577"/>
          <ac:spMkLst>
            <pc:docMk/>
            <pc:sldMk cId="3072513093" sldId="263"/>
            <ac:spMk id="13" creationId="{55611B32-952A-893C-2BBF-98A3F02EDEFD}"/>
          </ac:spMkLst>
        </pc:spChg>
      </pc:sldChg>
      <pc:sldChg chg="addSp modSp">
        <pc:chgData name="MCHUGH, Heather (THE DUDLEY GROUP NHS FOUNDATION TRUST)" userId="S::heather.mchugh@nhs.net::3f6b99bf-13ee-4e8c-a8c1-0872466853af" providerId="AD" clId="Web-{407DD6B5-3B1B-82C6-E67C-8BA56C3DA7E3}" dt="2023-05-17T14:17:47.020" v="1" actId="1076"/>
        <pc:sldMkLst>
          <pc:docMk/>
          <pc:sldMk cId="375418532" sldId="264"/>
        </pc:sldMkLst>
        <pc:picChg chg="add mod">
          <ac:chgData name="MCHUGH, Heather (THE DUDLEY GROUP NHS FOUNDATION TRUST)" userId="S::heather.mchugh@nhs.net::3f6b99bf-13ee-4e8c-a8c1-0872466853af" providerId="AD" clId="Web-{407DD6B5-3B1B-82C6-E67C-8BA56C3DA7E3}" dt="2023-05-17T14:17:47.020" v="1" actId="1076"/>
          <ac:picMkLst>
            <pc:docMk/>
            <pc:sldMk cId="375418532" sldId="264"/>
            <ac:picMk id="2" creationId="{D799EE34-1C6A-C24C-96BB-6083121E5E70}"/>
          </ac:picMkLst>
        </pc:picChg>
      </pc:sldChg>
    </pc:docChg>
  </pc:docChgLst>
  <pc:docChgLst>
    <pc:chgData name="MCHUGH, Heather (THE DUDLEY GROUP NHS FOUNDATION TRUST)" userId="S::heather.mchugh@nhs.net::3f6b99bf-13ee-4e8c-a8c1-0872466853af" providerId="AD" clId="Web-{EB07C9D6-059C-1BE8-F510-C622A3173464}"/>
    <pc:docChg chg="modSld">
      <pc:chgData name="MCHUGH, Heather (THE DUDLEY GROUP NHS FOUNDATION TRUST)" userId="S::heather.mchugh@nhs.net::3f6b99bf-13ee-4e8c-a8c1-0872466853af" providerId="AD" clId="Web-{EB07C9D6-059C-1BE8-F510-C622A3173464}" dt="2023-07-03T12:28:52.389" v="888"/>
      <pc:docMkLst>
        <pc:docMk/>
      </pc:docMkLst>
      <pc:sldChg chg="modSp modNotes">
        <pc:chgData name="MCHUGH, Heather (THE DUDLEY GROUP NHS FOUNDATION TRUST)" userId="S::heather.mchugh@nhs.net::3f6b99bf-13ee-4e8c-a8c1-0872466853af" providerId="AD" clId="Web-{EB07C9D6-059C-1BE8-F510-C622A3173464}" dt="2023-07-03T12:28:52.389" v="888"/>
        <pc:sldMkLst>
          <pc:docMk/>
          <pc:sldMk cId="3560605042" sldId="260"/>
        </pc:sldMkLst>
        <pc:spChg chg="mod">
          <ac:chgData name="MCHUGH, Heather (THE DUDLEY GROUP NHS FOUNDATION TRUST)" userId="S::heather.mchugh@nhs.net::3f6b99bf-13ee-4e8c-a8c1-0872466853af" providerId="AD" clId="Web-{EB07C9D6-059C-1BE8-F510-C622A3173464}" dt="2023-07-03T09:54:15.309" v="35" actId="14100"/>
          <ac:spMkLst>
            <pc:docMk/>
            <pc:sldMk cId="3560605042" sldId="260"/>
            <ac:spMk id="14" creationId="{DD3EA076-3609-CD17-03E7-7E3FF747729A}"/>
          </ac:spMkLst>
        </pc:spChg>
      </pc:sldChg>
    </pc:docChg>
  </pc:docChgLst>
  <pc:docChgLst>
    <pc:chgData name="MCHUGH, Heather (THE DUDLEY GROUP NHS FOUNDATION TRUST)" userId="S::heather.mchugh@nhs.net::3f6b99bf-13ee-4e8c-a8c1-0872466853af" providerId="AD" clId="Web-{78DB55D2-09E0-699A-ED4A-B37476EAD512}"/>
    <pc:docChg chg="addSld delSld modSld">
      <pc:chgData name="MCHUGH, Heather (THE DUDLEY GROUP NHS FOUNDATION TRUST)" userId="S::heather.mchugh@nhs.net::3f6b99bf-13ee-4e8c-a8c1-0872466853af" providerId="AD" clId="Web-{78DB55D2-09E0-699A-ED4A-B37476EAD512}" dt="2023-06-05T13:05:09.828" v="140" actId="20577"/>
      <pc:docMkLst>
        <pc:docMk/>
      </pc:docMkLst>
      <pc:sldChg chg="del">
        <pc:chgData name="MCHUGH, Heather (THE DUDLEY GROUP NHS FOUNDATION TRUST)" userId="S::heather.mchugh@nhs.net::3f6b99bf-13ee-4e8c-a8c1-0872466853af" providerId="AD" clId="Web-{78DB55D2-09E0-699A-ED4A-B37476EAD512}" dt="2023-06-05T10:16:00.096" v="44"/>
        <pc:sldMkLst>
          <pc:docMk/>
          <pc:sldMk cId="1641952356" sldId="262"/>
        </pc:sldMkLst>
      </pc:sldChg>
      <pc:sldChg chg="new">
        <pc:chgData name="MCHUGH, Heather (THE DUDLEY GROUP NHS FOUNDATION TRUST)" userId="S::heather.mchugh@nhs.net::3f6b99bf-13ee-4e8c-a8c1-0872466853af" providerId="AD" clId="Web-{78DB55D2-09E0-699A-ED4A-B37476EAD512}" dt="2023-06-05T10:13:37.546" v="0"/>
        <pc:sldMkLst>
          <pc:docMk/>
          <pc:sldMk cId="2231466491" sldId="265"/>
        </pc:sldMkLst>
      </pc:sldChg>
      <pc:sldChg chg="addSp modSp add replId">
        <pc:chgData name="MCHUGH, Heather (THE DUDLEY GROUP NHS FOUNDATION TRUST)" userId="S::heather.mchugh@nhs.net::3f6b99bf-13ee-4e8c-a8c1-0872466853af" providerId="AD" clId="Web-{78DB55D2-09E0-699A-ED4A-B37476EAD512}" dt="2023-06-05T10:22:10.886" v="57" actId="1076"/>
        <pc:sldMkLst>
          <pc:docMk/>
          <pc:sldMk cId="1136249409" sldId="266"/>
        </pc:sldMkLst>
        <pc:spChg chg="mod">
          <ac:chgData name="MCHUGH, Heather (THE DUDLEY GROUP NHS FOUNDATION TRUST)" userId="S::heather.mchugh@nhs.net::3f6b99bf-13ee-4e8c-a8c1-0872466853af" providerId="AD" clId="Web-{78DB55D2-09E0-699A-ED4A-B37476EAD512}" dt="2023-06-05T10:14:05.390" v="24" actId="20577"/>
          <ac:spMkLst>
            <pc:docMk/>
            <pc:sldMk cId="1136249409" sldId="266"/>
            <ac:spMk id="2" creationId="{D5105BC1-4FF8-C9DE-1085-44E7D08141B7}"/>
          </ac:spMkLst>
        </pc:spChg>
        <pc:spChg chg="mod">
          <ac:chgData name="MCHUGH, Heather (THE DUDLEY GROUP NHS FOUNDATION TRUST)" userId="S::heather.mchugh@nhs.net::3f6b99bf-13ee-4e8c-a8c1-0872466853af" providerId="AD" clId="Web-{78DB55D2-09E0-699A-ED4A-B37476EAD512}" dt="2023-06-05T10:16:10.112" v="45" actId="20577"/>
          <ac:spMkLst>
            <pc:docMk/>
            <pc:sldMk cId="1136249409" sldId="266"/>
            <ac:spMk id="3" creationId="{D20996EB-0102-3425-980E-44E802644675}"/>
          </ac:spMkLst>
        </pc:spChg>
        <pc:spChg chg="add mod">
          <ac:chgData name="MCHUGH, Heather (THE DUDLEY GROUP NHS FOUNDATION TRUST)" userId="S::heather.mchugh@nhs.net::3f6b99bf-13ee-4e8c-a8c1-0872466853af" providerId="AD" clId="Web-{78DB55D2-09E0-699A-ED4A-B37476EAD512}" dt="2023-06-05T10:21:54.323" v="48" actId="20577"/>
          <ac:spMkLst>
            <pc:docMk/>
            <pc:sldMk cId="1136249409" sldId="266"/>
            <ac:spMk id="4" creationId="{5FC4BB7A-B5B8-C50A-1EA0-C09C1DCC3CEB}"/>
          </ac:spMkLst>
        </pc:spChg>
        <pc:spChg chg="add mod">
          <ac:chgData name="MCHUGH, Heather (THE DUDLEY GROUP NHS FOUNDATION TRUST)" userId="S::heather.mchugh@nhs.net::3f6b99bf-13ee-4e8c-a8c1-0872466853af" providerId="AD" clId="Web-{78DB55D2-09E0-699A-ED4A-B37476EAD512}" dt="2023-06-05T10:22:10.886" v="57" actId="1076"/>
          <ac:spMkLst>
            <pc:docMk/>
            <pc:sldMk cId="1136249409" sldId="266"/>
            <ac:spMk id="5" creationId="{2272A219-6D8A-1EA6-4F24-485D15538751}"/>
          </ac:spMkLst>
        </pc:spChg>
      </pc:sldChg>
      <pc:sldChg chg="addSp modSp">
        <pc:chgData name="MCHUGH, Heather (THE DUDLEY GROUP NHS FOUNDATION TRUST)" userId="S::heather.mchugh@nhs.net::3f6b99bf-13ee-4e8c-a8c1-0872466853af" providerId="AD" clId="Web-{78DB55D2-09E0-699A-ED4A-B37476EAD512}" dt="2023-06-05T13:05:09.828" v="140" actId="20577"/>
        <pc:sldMkLst>
          <pc:docMk/>
          <pc:sldMk cId="1285669753" sldId="267"/>
        </pc:sldMkLst>
        <pc:spChg chg="add mod">
          <ac:chgData name="MCHUGH, Heather (THE DUDLEY GROUP NHS FOUNDATION TRUST)" userId="S::heather.mchugh@nhs.net::3f6b99bf-13ee-4e8c-a8c1-0872466853af" providerId="AD" clId="Web-{78DB55D2-09E0-699A-ED4A-B37476EAD512}" dt="2023-06-05T13:05:09.828" v="140" actId="20577"/>
          <ac:spMkLst>
            <pc:docMk/>
            <pc:sldMk cId="1285669753" sldId="267"/>
            <ac:spMk id="4" creationId="{E449EB13-CA32-1F8E-3B6C-F196D52812BD}"/>
          </ac:spMkLst>
        </pc:spChg>
        <pc:picChg chg="mod">
          <ac:chgData name="MCHUGH, Heather (THE DUDLEY GROUP NHS FOUNDATION TRUST)" userId="S::heather.mchugh@nhs.net::3f6b99bf-13ee-4e8c-a8c1-0872466853af" providerId="AD" clId="Web-{78DB55D2-09E0-699A-ED4A-B37476EAD512}" dt="2023-06-05T10:47:17.575" v="58" actId="14100"/>
          <ac:picMkLst>
            <pc:docMk/>
            <pc:sldMk cId="1285669753" sldId="267"/>
            <ac:picMk id="2" creationId="{4A7B55FE-CC92-ED5D-506D-E4B3E525BB7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0646D-7549-4BEE-BE85-D6AB9B8E9ADA}" type="datetimeFigureOut">
              <a:t>7/3/2023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B5F44-E0BB-474A-9C5A-F3FCCAC8E96F}" type="slidenum">
              <a:t>‹#›</a:t>
            </a:fld>
            <a:endParaRPr lang="en-GB"/>
          </a:p>
        </p:txBody>
      </p:sp>
    </p:spTree>
    <p:extLst>
      <p:ext uri="{BB962C8B-B14F-4D97-AF65-F5344CB8AC3E}">
        <p14:creationId xmlns:p14="http://schemas.microsoft.com/office/powerpoint/2010/main" val="4154400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71B5F44-E0BB-474A-9C5A-F3FCCAC8E96F}" type="slidenum">
              <a:t>1</a:t>
            </a:fld>
            <a:endParaRPr lang="en-GB"/>
          </a:p>
        </p:txBody>
      </p:sp>
    </p:spTree>
    <p:extLst>
      <p:ext uri="{BB962C8B-B14F-4D97-AF65-F5344CB8AC3E}">
        <p14:creationId xmlns:p14="http://schemas.microsoft.com/office/powerpoint/2010/main" val="49433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Just to give you a quick overview of what to expect throughout the session we will be focusing on what we can do to promote positive mental health and well being in pregnancy which also encompasses prevention of relapse/ deterioration of mental health. </a:t>
            </a:r>
            <a:br>
              <a:rPr lang="en-US" dirty="0">
                <a:ea typeface="Calibri"/>
                <a:cs typeface="+mn-lt"/>
              </a:rPr>
            </a:br>
            <a:r>
              <a:rPr lang="en-US" dirty="0">
                <a:ea typeface="Calibri"/>
                <a:cs typeface="Calibri"/>
              </a:rPr>
              <a:t>We will be covering how to promote equitable rather than equal services and how to provide a targeted approach to care that enhances engagement with diverse communities which focuses on the voices of the people who use are services but . </a:t>
            </a:r>
            <a:br>
              <a:rPr lang="en-US" dirty="0">
                <a:ea typeface="Calibri"/>
                <a:cs typeface="+mn-lt"/>
              </a:rPr>
            </a:br>
            <a:r>
              <a:rPr lang="en-US" dirty="0">
                <a:ea typeface="Calibri"/>
                <a:cs typeface="Calibri"/>
              </a:rPr>
              <a:t>Then we will be focusing on our experiences so far and case studies that are based on scenarios we have encountered as Midwives. </a:t>
            </a:r>
          </a:p>
        </p:txBody>
      </p:sp>
      <p:sp>
        <p:nvSpPr>
          <p:cNvPr id="4" name="Slide Number Placeholder 3"/>
          <p:cNvSpPr>
            <a:spLocks noGrp="1"/>
          </p:cNvSpPr>
          <p:nvPr>
            <p:ph type="sldNum" sz="quarter" idx="5"/>
          </p:nvPr>
        </p:nvSpPr>
        <p:spPr/>
        <p:txBody>
          <a:bodyPr/>
          <a:lstStyle/>
          <a:p>
            <a:fld id="{C71B5F44-E0BB-474A-9C5A-F3FCCAC8E96F}" type="slidenum">
              <a:rPr lang="en-GB"/>
              <a:t>2</a:t>
            </a:fld>
            <a:endParaRPr lang="en-GB"/>
          </a:p>
        </p:txBody>
      </p:sp>
    </p:spTree>
    <p:extLst>
      <p:ext uri="{BB962C8B-B14F-4D97-AF65-F5344CB8AC3E}">
        <p14:creationId xmlns:p14="http://schemas.microsoft.com/office/powerpoint/2010/main" val="213161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Sadly there are still multiple barriers to people accessing mental health services and support particularly during pregnancy however in order to improve services and access it is vital that we have an understanding of what these are to try to </a:t>
            </a:r>
            <a:r>
              <a:rPr lang="en-US" dirty="0" err="1">
                <a:ea typeface="Calibri"/>
                <a:cs typeface="Calibri"/>
              </a:rPr>
              <a:t>minimise</a:t>
            </a:r>
            <a:r>
              <a:rPr lang="en-US" dirty="0">
                <a:ea typeface="Calibri"/>
                <a:cs typeface="Calibri"/>
              </a:rPr>
              <a:t> and overcome the issues.  I am just going to touch on these briefly as this could be a whole presentation topic in itself and quite often these</a:t>
            </a:r>
            <a:r>
              <a:rPr lang="en-US" dirty="0">
                <a:ea typeface="Calibri"/>
                <a:cs typeface="+mn-lt"/>
              </a:rPr>
              <a:t> barriers interlink. </a:t>
            </a:r>
            <a:br>
              <a:rPr lang="en-US" dirty="0">
                <a:ea typeface="Calibri"/>
                <a:cs typeface="+mn-lt"/>
              </a:rPr>
            </a:br>
            <a:r>
              <a:rPr lang="en-US" dirty="0">
                <a:ea typeface="Calibri"/>
                <a:cs typeface="+mn-lt"/>
              </a:rPr>
              <a:t> </a:t>
            </a:r>
            <a:br>
              <a:rPr lang="en-US" dirty="0">
                <a:ea typeface="Calibri"/>
                <a:cs typeface="+mn-lt"/>
              </a:rPr>
            </a:br>
            <a:r>
              <a:rPr lang="en-US" dirty="0">
                <a:ea typeface="Calibri"/>
                <a:cs typeface="Calibri"/>
              </a:rPr>
              <a:t>I would guarantee most people who work with families or have come across families experiencing an episode of mental ill health will commonly hear the phrases such as but if I access services or say I have a problem they're going to take my baby and/or children away. I would like to think we are currently moving further away from this within healthcare however this notion still very strongly exists within the birthing population that access our services and this can be more prevalent within women from different cultures and particularly if previous generations of families have had children's services involvement where mental health issues have been a factor.  In order to overcome this we regularly teach about the myths of accessing support and reinforce that having a mental health illness is not a choice just like other health conditions and that accessing support does not necessarily mean that there are safeguarding concerns. As professionals working with families we have a duty to be open and honest and discuss when there are safeguarding concerns with the families.  </a:t>
            </a:r>
            <a:br>
              <a:rPr lang="en-US" dirty="0">
                <a:ea typeface="Calibri"/>
                <a:cs typeface="+mn-lt"/>
              </a:rPr>
            </a:br>
            <a:r>
              <a:rPr lang="en-US" dirty="0">
                <a:ea typeface="Calibri"/>
                <a:cs typeface="Calibri"/>
              </a:rPr>
              <a:t> </a:t>
            </a:r>
            <a:br>
              <a:rPr lang="en-US" dirty="0">
                <a:ea typeface="Calibri"/>
                <a:cs typeface="+mn-lt"/>
              </a:rPr>
            </a:br>
            <a:r>
              <a:rPr lang="en-US" dirty="0">
                <a:ea typeface="Calibri"/>
                <a:cs typeface="+mn-lt"/>
              </a:rPr>
              <a:t>Fear of stigma can be multi layered whereby there can be some shame surrounding a mental health diagnosis by the individual which we would refer to as </a:t>
            </a:r>
            <a:r>
              <a:rPr lang="en-US" dirty="0" err="1">
                <a:ea typeface="Calibri"/>
                <a:cs typeface="+mn-lt"/>
              </a:rPr>
              <a:t>internalised</a:t>
            </a:r>
            <a:r>
              <a:rPr lang="en-US" dirty="0">
                <a:ea typeface="Calibri"/>
                <a:cs typeface="+mn-lt"/>
              </a:rPr>
              <a:t> stigma this can often cause the individual to have low self esteem as they absorb what they perceive to be stereotypes of people with mental health illness and apply it to themselves. </a:t>
            </a:r>
            <a:br>
              <a:rPr lang="en-US" dirty="0">
                <a:ea typeface="Calibri"/>
                <a:cs typeface="+mn-lt"/>
              </a:rPr>
            </a:br>
            <a:r>
              <a:rPr lang="en-US" dirty="0">
                <a:ea typeface="Calibri"/>
                <a:cs typeface="+mn-lt"/>
              </a:rPr>
              <a:t>Public stigma is often a barrier as in general negative beliefs and attitudes can be held about those who have mental health conditions that they may be </a:t>
            </a:r>
            <a:r>
              <a:rPr lang="en-US" dirty="0" err="1">
                <a:ea typeface="Calibri"/>
                <a:cs typeface="+mn-lt"/>
              </a:rPr>
              <a:t>violent,'crazy</a:t>
            </a:r>
            <a:r>
              <a:rPr lang="en-US" dirty="0">
                <a:ea typeface="Calibri"/>
                <a:cs typeface="+mn-lt"/>
              </a:rPr>
              <a:t>' or dangerous there is then fear around how people will treat an individual and think about them if they disclose they have a mental health illness or are experiencing a current episode of mental health deterioration which then stops the individual from accessing help. This also can have an impact on accessing physical health support to. We overcome this by creating individual care plans </a:t>
            </a:r>
            <a:br>
              <a:rPr lang="en-US" dirty="0">
                <a:ea typeface="Calibri"/>
                <a:cs typeface="+mn-lt"/>
              </a:rPr>
            </a:br>
            <a:r>
              <a:rPr lang="en-US" dirty="0">
                <a:ea typeface="Calibri"/>
                <a:cs typeface="+mn-lt"/>
              </a:rPr>
              <a:t>There was some research conducted by Kings College London into stigma in accessing mental health care and it was identified as a key deterrent. </a:t>
            </a:r>
            <a:br>
              <a:rPr lang="en-US" dirty="0">
                <a:ea typeface="Calibri"/>
                <a:cs typeface="+mn-lt"/>
              </a:rPr>
            </a:br>
            <a:r>
              <a:rPr lang="en-US" dirty="0">
                <a:ea typeface="Calibri"/>
                <a:cs typeface="+mn-lt"/>
              </a:rPr>
              <a:t>Guilt complex can be a difficult factor in the perinatal period as parents to be often express feelings of guilt that they should be happy to be having a baby and reaching out to then gain support for not has been a common reason for not seeking support. Part of breaking down this barrier is raising awareness of this issue throughout patient care contact and encompassing throughout training opportunities. </a:t>
            </a:r>
            <a:br>
              <a:rPr lang="en-US" dirty="0">
                <a:ea typeface="Calibri"/>
                <a:cs typeface="+mn-lt"/>
              </a:rPr>
            </a:br>
            <a:r>
              <a:rPr lang="en-US" dirty="0">
                <a:ea typeface="Calibri"/>
                <a:cs typeface="+mn-lt"/>
              </a:rPr>
              <a:t>There have been several reports now such as MBRRACE, holding it all together, Invisibility report with although they are an invaluable resource for us as professionals they can create fear also. </a:t>
            </a:r>
            <a:br>
              <a:rPr lang="en-US" dirty="0">
                <a:ea typeface="Calibri"/>
                <a:cs typeface="+mn-lt"/>
              </a:rPr>
            </a:br>
            <a:r>
              <a:rPr lang="en-US" dirty="0">
                <a:ea typeface="Calibri"/>
                <a:cs typeface="+mn-lt"/>
              </a:rPr>
              <a:t>Treatment won't help – I don’t like talking to people and I don’t want medication. Empowering people to know that there are more options for support than what people traditionally think of such as talking therapies. </a:t>
            </a:r>
            <a:br>
              <a:rPr lang="en-US" dirty="0">
                <a:ea typeface="Calibri"/>
                <a:cs typeface="+mn-lt"/>
              </a:rPr>
            </a:br>
            <a:r>
              <a:rPr lang="en-US" dirty="0">
                <a:ea typeface="Calibri"/>
                <a:cs typeface="+mn-lt"/>
              </a:rPr>
              <a:t>Fear of racism/ discrimination. We know that people from minority ethnic backgrounds and those with other protected characteristics can also experience worse outcomes when accessing healthcare. Therefore creating access to resources that is targeted can help overcome this barrier. Also raising more awareness through public campaigns and events that are hosted by third sector </a:t>
            </a:r>
            <a:r>
              <a:rPr lang="en-US" dirty="0" err="1">
                <a:ea typeface="Calibri"/>
                <a:cs typeface="+mn-lt"/>
              </a:rPr>
              <a:t>organisations</a:t>
            </a:r>
            <a:r>
              <a:rPr lang="en-US" dirty="0">
                <a:ea typeface="Calibri"/>
                <a:cs typeface="+mn-lt"/>
              </a:rPr>
              <a:t>. </a:t>
            </a:r>
            <a:br>
              <a:rPr lang="en-US" dirty="0">
                <a:ea typeface="Calibri"/>
                <a:cs typeface="+mn-lt"/>
              </a:rPr>
            </a:br>
            <a:endParaRPr lang="en-US" dirty="0">
              <a:ea typeface="Calibri"/>
              <a:cs typeface="Calibri"/>
            </a:endParaRPr>
          </a:p>
        </p:txBody>
      </p:sp>
      <p:sp>
        <p:nvSpPr>
          <p:cNvPr id="4" name="Slide Number Placeholder 3"/>
          <p:cNvSpPr>
            <a:spLocks noGrp="1"/>
          </p:cNvSpPr>
          <p:nvPr>
            <p:ph type="sldNum" sz="quarter" idx="5"/>
          </p:nvPr>
        </p:nvSpPr>
        <p:spPr/>
        <p:txBody>
          <a:bodyPr/>
          <a:lstStyle/>
          <a:p>
            <a:fld id="{C71B5F44-E0BB-474A-9C5A-F3FCCAC8E96F}" type="slidenum">
              <a:rPr lang="en-GB"/>
              <a:t>6</a:t>
            </a:fld>
            <a:endParaRPr lang="en-GB"/>
          </a:p>
        </p:txBody>
      </p:sp>
    </p:spTree>
    <p:extLst>
      <p:ext uri="{BB962C8B-B14F-4D97-AF65-F5344CB8AC3E}">
        <p14:creationId xmlns:p14="http://schemas.microsoft.com/office/powerpoint/2010/main" val="157565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03/07/2023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03/07/2023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03/07/2023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03/07/2023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03/07/2023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03/07/2023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r.wikipedia.org/wiki/Minnet" TargetMode="External"/><Relationship Id="rId7" Type="http://schemas.openxmlformats.org/officeDocument/2006/relationships/image" Target="../media/image15.sv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mailto:carol.king-stephens@nhs.net" TargetMode="External"/><Relationship Id="rId4" Type="http://schemas.openxmlformats.org/officeDocument/2006/relationships/hyperlink" Target="mailto:heather.mchugh@nhs.ne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hemotherhoodgroup.org/black-maternal-mental-health-week-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5241" y="1008993"/>
            <a:ext cx="9231410" cy="3542045"/>
          </a:xfrm>
        </p:spPr>
        <p:txBody>
          <a:bodyPr anchor="b">
            <a:normAutofit/>
          </a:bodyPr>
          <a:lstStyle/>
          <a:p>
            <a:pPr algn="l"/>
            <a:r>
              <a:rPr lang="en-GB" sz="5500">
                <a:cs typeface="Calibri Light"/>
              </a:rPr>
              <a:t>Ensuring equity in access and support and enhancing engagement with diverse communities</a:t>
            </a:r>
            <a:endParaRPr lang="en-GB" sz="5500"/>
          </a:p>
        </p:txBody>
      </p:sp>
      <p:sp>
        <p:nvSpPr>
          <p:cNvPr id="3" name="Subtitle 2"/>
          <p:cNvSpPr>
            <a:spLocks noGrp="1"/>
          </p:cNvSpPr>
          <p:nvPr>
            <p:ph type="subTitle" idx="1"/>
          </p:nvPr>
        </p:nvSpPr>
        <p:spPr>
          <a:xfrm>
            <a:off x="1285241" y="4582814"/>
            <a:ext cx="7132335" cy="1312657"/>
          </a:xfrm>
        </p:spPr>
        <p:txBody>
          <a:bodyPr vert="horz" lIns="91440" tIns="45720" rIns="91440" bIns="45720" rtlCol="0" anchor="t">
            <a:normAutofit/>
          </a:bodyPr>
          <a:lstStyle/>
          <a:p>
            <a:pPr algn="l"/>
            <a:r>
              <a:rPr lang="en-GB">
                <a:cs typeface="Calibri"/>
              </a:rPr>
              <a:t>Carol King-Stephens &amp; Heather McHugh EDI Lead Midwives </a:t>
            </a:r>
            <a:endParaRPr lang="en-GB"/>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4A7B55FE-CC92-ED5D-506D-E4B3E525BB7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01729" y="488855"/>
            <a:ext cx="5903342" cy="3457991"/>
          </a:xfrm>
          <a:prstGeom prst="rect">
            <a:avLst/>
          </a:prstGeom>
        </p:spPr>
      </p:pic>
      <p:sp>
        <p:nvSpPr>
          <p:cNvPr id="4" name="TextBox 3">
            <a:extLst>
              <a:ext uri="{FF2B5EF4-FFF2-40B4-BE49-F238E27FC236}">
                <a16:creationId xmlns:a16="http://schemas.microsoft.com/office/drawing/2014/main" id="{E449EB13-CA32-1F8E-3B6C-F196D52812BD}"/>
              </a:ext>
            </a:extLst>
          </p:cNvPr>
          <p:cNvSpPr txBox="1"/>
          <p:nvPr/>
        </p:nvSpPr>
        <p:spPr>
          <a:xfrm>
            <a:off x="389020" y="2509408"/>
            <a:ext cx="435142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Our contact details are below if you wish to have any more information or have any questions. </a:t>
            </a:r>
            <a:br>
              <a:rPr lang="en-GB" dirty="0">
                <a:cs typeface="Calibri"/>
              </a:rPr>
            </a:br>
            <a:br>
              <a:rPr lang="en-GB" dirty="0">
                <a:cs typeface="Calibri"/>
              </a:rPr>
            </a:br>
            <a:r>
              <a:rPr lang="en-GB" dirty="0">
                <a:cs typeface="Calibri"/>
              </a:rPr>
              <a:t>Heather McHugh</a:t>
            </a:r>
            <a:br>
              <a:rPr lang="en-GB" dirty="0">
                <a:cs typeface="Calibri"/>
              </a:rPr>
            </a:br>
            <a:r>
              <a:rPr lang="en-GB" dirty="0">
                <a:cs typeface="Calibri"/>
                <a:hlinkClick r:id="rId4"/>
              </a:rPr>
              <a:t>heather.mchugh@nhs.net</a:t>
            </a:r>
            <a:br>
              <a:rPr lang="en-GB" dirty="0">
                <a:cs typeface="Calibri"/>
              </a:rPr>
            </a:br>
            <a:r>
              <a:rPr lang="en-GB" dirty="0">
                <a:cs typeface="Calibri"/>
              </a:rPr>
              <a:t>Twitter - @HeatherMc_RM</a:t>
            </a:r>
            <a:br>
              <a:rPr lang="en-GB" dirty="0">
                <a:cs typeface="Calibri"/>
              </a:rPr>
            </a:br>
            <a:br>
              <a:rPr lang="en-GB" dirty="0">
                <a:cs typeface="Calibri"/>
              </a:rPr>
            </a:br>
            <a:r>
              <a:rPr lang="en-GB" dirty="0">
                <a:cs typeface="Calibri"/>
              </a:rPr>
              <a:t>Carol King-Stephens</a:t>
            </a:r>
            <a:br>
              <a:rPr lang="en-GB" dirty="0">
                <a:cs typeface="Calibri"/>
              </a:rPr>
            </a:br>
            <a:r>
              <a:rPr lang="en-GB" dirty="0">
                <a:ea typeface="+mn-lt"/>
                <a:cs typeface="+mn-lt"/>
                <a:hlinkClick r:id="rId5"/>
              </a:rPr>
              <a:t>carol.king-stephens@nhs.net</a:t>
            </a:r>
            <a:br>
              <a:rPr lang="en-GB" dirty="0">
                <a:cs typeface="Calibri"/>
              </a:rPr>
            </a:br>
            <a:r>
              <a:rPr lang="en-GB" dirty="0">
                <a:cs typeface="Calibri"/>
              </a:rPr>
              <a:t>Twitter - @CarolKingsteph2</a:t>
            </a:r>
            <a:br>
              <a:rPr lang="en-GB" dirty="0">
                <a:cs typeface="Calibri"/>
              </a:rPr>
            </a:br>
            <a:br>
              <a:rPr lang="en-GB" dirty="0">
                <a:cs typeface="Calibri"/>
              </a:rPr>
            </a:br>
            <a:endParaRPr lang="en-GB" dirty="0">
              <a:ea typeface="Calibri"/>
              <a:cs typeface="Calibri"/>
            </a:endParaRPr>
          </a:p>
        </p:txBody>
      </p:sp>
      <p:sp>
        <p:nvSpPr>
          <p:cNvPr id="3" name="TextBox 2">
            <a:extLst>
              <a:ext uri="{FF2B5EF4-FFF2-40B4-BE49-F238E27FC236}">
                <a16:creationId xmlns:a16="http://schemas.microsoft.com/office/drawing/2014/main" id="{071F915F-DD3D-30BF-3422-4082AAAC5F8F}"/>
              </a:ext>
            </a:extLst>
          </p:cNvPr>
          <p:cNvSpPr txBox="1"/>
          <p:nvPr/>
        </p:nvSpPr>
        <p:spPr>
          <a:xfrm>
            <a:off x="385482" y="1559858"/>
            <a:ext cx="23846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Thank you for listening </a:t>
            </a:r>
            <a:endParaRPr lang="en-GB" dirty="0"/>
          </a:p>
        </p:txBody>
      </p:sp>
      <p:pic>
        <p:nvPicPr>
          <p:cNvPr id="5" name="Graphic 5" descr="Smiling face outline with solid fill">
            <a:extLst>
              <a:ext uri="{FF2B5EF4-FFF2-40B4-BE49-F238E27FC236}">
                <a16:creationId xmlns:a16="http://schemas.microsoft.com/office/drawing/2014/main" id="{F1B94241-0404-A2B5-237C-7DB82DD96F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80446" y="1447800"/>
            <a:ext cx="555813" cy="582707"/>
          </a:xfrm>
          <a:prstGeom prst="rect">
            <a:avLst/>
          </a:prstGeom>
        </p:spPr>
      </p:pic>
    </p:spTree>
    <p:extLst>
      <p:ext uri="{BB962C8B-B14F-4D97-AF65-F5344CB8AC3E}">
        <p14:creationId xmlns:p14="http://schemas.microsoft.com/office/powerpoint/2010/main" val="128566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7CB29D-9818-CD42-A100-91D80F6151D7}"/>
              </a:ext>
            </a:extLst>
          </p:cNvPr>
          <p:cNvSpPr>
            <a:spLocks noGrp="1"/>
          </p:cNvSpPr>
          <p:nvPr>
            <p:ph type="title"/>
          </p:nvPr>
        </p:nvSpPr>
        <p:spPr>
          <a:xfrm>
            <a:off x="1075767" y="1188637"/>
            <a:ext cx="2988234" cy="4480726"/>
          </a:xfrm>
        </p:spPr>
        <p:txBody>
          <a:bodyPr>
            <a:normAutofit/>
          </a:bodyPr>
          <a:lstStyle/>
          <a:p>
            <a:pPr algn="r"/>
            <a:r>
              <a:rPr lang="en-GB" sz="5600">
                <a:cs typeface="Calibri Light"/>
              </a:rPr>
              <a:t>Overview of session </a:t>
            </a:r>
            <a:endParaRPr lang="en-GB" sz="5600"/>
          </a:p>
        </p:txBody>
      </p:sp>
      <p:cxnSp>
        <p:nvCxnSpPr>
          <p:cNvPr id="28" name="Straight Connector 2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64DE08-5A4C-386E-AE24-828B8AC96AB2}"/>
              </a:ext>
            </a:extLst>
          </p:cNvPr>
          <p:cNvSpPr>
            <a:spLocks noGrp="1"/>
          </p:cNvSpPr>
          <p:nvPr>
            <p:ph idx="1"/>
          </p:nvPr>
        </p:nvSpPr>
        <p:spPr>
          <a:xfrm>
            <a:off x="5255260" y="1648870"/>
            <a:ext cx="4702848" cy="3560260"/>
          </a:xfrm>
        </p:spPr>
        <p:txBody>
          <a:bodyPr vert="horz" lIns="91440" tIns="45720" rIns="91440" bIns="45720" rtlCol="0" anchor="ctr">
            <a:normAutofit/>
          </a:bodyPr>
          <a:lstStyle/>
          <a:p>
            <a:r>
              <a:rPr lang="en-GB" sz="2400">
                <a:cs typeface="Calibri"/>
              </a:rPr>
              <a:t>We  will be focusing on prevention and positive mental health and well-being in pregnancy.</a:t>
            </a:r>
          </a:p>
          <a:p>
            <a:r>
              <a:rPr lang="en-GB" sz="2400">
                <a:cs typeface="Calibri"/>
              </a:rPr>
              <a:t>Ensuring equity and enhancing engagement with diverse communities.</a:t>
            </a:r>
          </a:p>
          <a:p>
            <a:r>
              <a:rPr lang="en-GB" sz="2400">
                <a:cs typeface="Calibri"/>
              </a:rPr>
              <a:t>Sharing our experiences.  </a:t>
            </a:r>
          </a:p>
        </p:txBody>
      </p:sp>
    </p:spTree>
    <p:extLst>
      <p:ext uri="{BB962C8B-B14F-4D97-AF65-F5344CB8AC3E}">
        <p14:creationId xmlns:p14="http://schemas.microsoft.com/office/powerpoint/2010/main" val="199310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7A2AD-0971-3371-4CD8-D67C4B4A0348}"/>
              </a:ext>
            </a:extLst>
          </p:cNvPr>
          <p:cNvSpPr>
            <a:spLocks noGrp="1"/>
          </p:cNvSpPr>
          <p:nvPr>
            <p:ph type="title"/>
          </p:nvPr>
        </p:nvSpPr>
        <p:spPr>
          <a:xfrm>
            <a:off x="4544742" y="1581326"/>
            <a:ext cx="6705067" cy="3779568"/>
          </a:xfrm>
        </p:spPr>
        <p:txBody>
          <a:bodyPr vert="horz" lIns="91440" tIns="45720" rIns="91440" bIns="45720" rtlCol="0" anchor="ctr">
            <a:normAutofit/>
          </a:bodyPr>
          <a:lstStyle/>
          <a:p>
            <a:r>
              <a:rPr lang="en-US" sz="6700" kern="1200">
                <a:solidFill>
                  <a:schemeClr val="tx1"/>
                </a:solidFill>
                <a:latin typeface="+mj-lt"/>
                <a:ea typeface="+mj-ea"/>
                <a:cs typeface="+mj-cs"/>
              </a:rPr>
              <a:t>Prevention and positive mental health during pregnancy </a:t>
            </a:r>
          </a:p>
        </p:txBody>
      </p:sp>
      <p:cxnSp>
        <p:nvCxnSpPr>
          <p:cNvPr id="34" name="Straight Connector 33">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6347"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B776869B-7429-8729-35C0-88BA8342EC0B}"/>
              </a:ext>
            </a:extLst>
          </p:cNvPr>
          <p:cNvSpPr/>
          <p:nvPr/>
        </p:nvSpPr>
        <p:spPr>
          <a:xfrm>
            <a:off x="722923" y="761999"/>
            <a:ext cx="1641230" cy="11820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cs typeface="Calibri"/>
              </a:rPr>
              <a:t>Early identification and intervention is prevention</a:t>
            </a:r>
          </a:p>
        </p:txBody>
      </p:sp>
      <p:sp>
        <p:nvSpPr>
          <p:cNvPr id="4" name="Rectangle: Rounded Corners 3">
            <a:extLst>
              <a:ext uri="{FF2B5EF4-FFF2-40B4-BE49-F238E27FC236}">
                <a16:creationId xmlns:a16="http://schemas.microsoft.com/office/drawing/2014/main" id="{6439B331-B0BA-CE2E-4075-8CF267CE95DE}"/>
              </a:ext>
            </a:extLst>
          </p:cNvPr>
          <p:cNvSpPr/>
          <p:nvPr/>
        </p:nvSpPr>
        <p:spPr>
          <a:xfrm>
            <a:off x="722923" y="2129692"/>
            <a:ext cx="1641230" cy="120161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F0"/>
              </a:solidFill>
            </a:endParaRPr>
          </a:p>
        </p:txBody>
      </p:sp>
      <p:sp>
        <p:nvSpPr>
          <p:cNvPr id="5" name="Rectangle: Rounded Corners 4">
            <a:extLst>
              <a:ext uri="{FF2B5EF4-FFF2-40B4-BE49-F238E27FC236}">
                <a16:creationId xmlns:a16="http://schemas.microsoft.com/office/drawing/2014/main" id="{85475573-2FA3-2436-C0AD-9599C948958F}"/>
              </a:ext>
            </a:extLst>
          </p:cNvPr>
          <p:cNvSpPr/>
          <p:nvPr/>
        </p:nvSpPr>
        <p:spPr>
          <a:xfrm>
            <a:off x="722922" y="3516922"/>
            <a:ext cx="1641230" cy="120161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solidFill>
                <a:srgbClr val="00B0F0"/>
              </a:solidFill>
              <a:cs typeface="Calibri"/>
            </a:endParaRPr>
          </a:p>
        </p:txBody>
      </p:sp>
      <p:sp>
        <p:nvSpPr>
          <p:cNvPr id="6" name="Rectangle: Rounded Corners 5">
            <a:extLst>
              <a:ext uri="{FF2B5EF4-FFF2-40B4-BE49-F238E27FC236}">
                <a16:creationId xmlns:a16="http://schemas.microsoft.com/office/drawing/2014/main" id="{BC567DC3-9A99-76DD-6B66-8FCE40E82D66}"/>
              </a:ext>
            </a:extLst>
          </p:cNvPr>
          <p:cNvSpPr/>
          <p:nvPr/>
        </p:nvSpPr>
        <p:spPr>
          <a:xfrm>
            <a:off x="722923" y="4933460"/>
            <a:ext cx="1641230" cy="120161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F0"/>
              </a:solidFill>
            </a:endParaRPr>
          </a:p>
        </p:txBody>
      </p:sp>
      <p:sp>
        <p:nvSpPr>
          <p:cNvPr id="16" name="TextBox 15">
            <a:extLst>
              <a:ext uri="{FF2B5EF4-FFF2-40B4-BE49-F238E27FC236}">
                <a16:creationId xmlns:a16="http://schemas.microsoft.com/office/drawing/2014/main" id="{74F4CD37-532E-5BEE-2F13-6E8B40D2880E}"/>
              </a:ext>
            </a:extLst>
          </p:cNvPr>
          <p:cNvSpPr txBox="1"/>
          <p:nvPr/>
        </p:nvSpPr>
        <p:spPr>
          <a:xfrm>
            <a:off x="908537" y="2178538"/>
            <a:ext cx="136769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cs typeface="Calibri"/>
              </a:rPr>
              <a:t>Asking the right questions in the right way</a:t>
            </a:r>
            <a:endParaRPr lang="en-GB" sz="1600"/>
          </a:p>
        </p:txBody>
      </p:sp>
      <p:pic>
        <p:nvPicPr>
          <p:cNvPr id="18" name="Picture 19" descr="Text, whiteboard&#10;&#10;Description automatically generated">
            <a:extLst>
              <a:ext uri="{FF2B5EF4-FFF2-40B4-BE49-F238E27FC236}">
                <a16:creationId xmlns:a16="http://schemas.microsoft.com/office/drawing/2014/main" id="{995ABE6F-2B32-F9E6-2B04-A590A9249636}"/>
              </a:ext>
            </a:extLst>
          </p:cNvPr>
          <p:cNvPicPr>
            <a:picLocks noChangeAspect="1"/>
          </p:cNvPicPr>
          <p:nvPr/>
        </p:nvPicPr>
        <p:blipFill rotWithShape="1">
          <a:blip r:embed="rId2"/>
          <a:srcRect l="5755" t="6969" r="6475" b="7914"/>
          <a:stretch/>
        </p:blipFill>
        <p:spPr>
          <a:xfrm>
            <a:off x="2728668" y="703384"/>
            <a:ext cx="1195065" cy="1158944"/>
          </a:xfrm>
          <a:prstGeom prst="rect">
            <a:avLst/>
          </a:prstGeom>
        </p:spPr>
      </p:pic>
      <p:pic>
        <p:nvPicPr>
          <p:cNvPr id="22" name="Picture 23" descr="Icon&#10;&#10;Description automatically generated">
            <a:extLst>
              <a:ext uri="{FF2B5EF4-FFF2-40B4-BE49-F238E27FC236}">
                <a16:creationId xmlns:a16="http://schemas.microsoft.com/office/drawing/2014/main" id="{FA5B8505-55A1-84DA-DEDB-D22F272A602E}"/>
              </a:ext>
            </a:extLst>
          </p:cNvPr>
          <p:cNvPicPr>
            <a:picLocks noChangeAspect="1"/>
          </p:cNvPicPr>
          <p:nvPr/>
        </p:nvPicPr>
        <p:blipFill>
          <a:blip r:embed="rId3"/>
          <a:stretch>
            <a:fillRect/>
          </a:stretch>
        </p:blipFill>
        <p:spPr>
          <a:xfrm>
            <a:off x="2953360" y="2289053"/>
            <a:ext cx="746125" cy="746125"/>
          </a:xfrm>
          <a:prstGeom prst="rect">
            <a:avLst/>
          </a:prstGeom>
        </p:spPr>
      </p:pic>
      <p:sp>
        <p:nvSpPr>
          <p:cNvPr id="7" name="TextBox 6">
            <a:extLst>
              <a:ext uri="{FF2B5EF4-FFF2-40B4-BE49-F238E27FC236}">
                <a16:creationId xmlns:a16="http://schemas.microsoft.com/office/drawing/2014/main" id="{359AB1DE-C2E2-9605-476C-70EB0D6F4B64}"/>
              </a:ext>
            </a:extLst>
          </p:cNvPr>
          <p:cNvSpPr txBox="1"/>
          <p:nvPr/>
        </p:nvSpPr>
        <p:spPr>
          <a:xfrm>
            <a:off x="905435" y="3603812"/>
            <a:ext cx="141642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Promoting antenatal wellbeing</a:t>
            </a:r>
            <a:endParaRPr lang="en-GB"/>
          </a:p>
        </p:txBody>
      </p:sp>
      <p:pic>
        <p:nvPicPr>
          <p:cNvPr id="9" name="Picture 9" descr="A picture containing text, clipart&#10;&#10;Description automatically generated">
            <a:extLst>
              <a:ext uri="{FF2B5EF4-FFF2-40B4-BE49-F238E27FC236}">
                <a16:creationId xmlns:a16="http://schemas.microsoft.com/office/drawing/2014/main" id="{0CA07581-F6E9-2964-FC78-DED5385F713F}"/>
              </a:ext>
            </a:extLst>
          </p:cNvPr>
          <p:cNvPicPr>
            <a:picLocks noChangeAspect="1"/>
          </p:cNvPicPr>
          <p:nvPr/>
        </p:nvPicPr>
        <p:blipFill>
          <a:blip r:embed="rId4"/>
          <a:stretch>
            <a:fillRect/>
          </a:stretch>
        </p:blipFill>
        <p:spPr>
          <a:xfrm>
            <a:off x="2731715" y="3480547"/>
            <a:ext cx="1107702" cy="1169896"/>
          </a:xfrm>
          <a:prstGeom prst="rect">
            <a:avLst/>
          </a:prstGeom>
        </p:spPr>
      </p:pic>
      <p:sp>
        <p:nvSpPr>
          <p:cNvPr id="8" name="TextBox 7">
            <a:extLst>
              <a:ext uri="{FF2B5EF4-FFF2-40B4-BE49-F238E27FC236}">
                <a16:creationId xmlns:a16="http://schemas.microsoft.com/office/drawing/2014/main" id="{93DD0820-6DFB-3241-4AD6-5A8048979018}"/>
              </a:ext>
            </a:extLst>
          </p:cNvPr>
          <p:cNvSpPr txBox="1"/>
          <p:nvPr/>
        </p:nvSpPr>
        <p:spPr>
          <a:xfrm>
            <a:off x="901860" y="5030165"/>
            <a:ext cx="1543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Consistent enquiry</a:t>
            </a:r>
          </a:p>
        </p:txBody>
      </p:sp>
    </p:spTree>
    <p:extLst>
      <p:ext uri="{BB962C8B-B14F-4D97-AF65-F5344CB8AC3E}">
        <p14:creationId xmlns:p14="http://schemas.microsoft.com/office/powerpoint/2010/main" val="80637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6347"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8" name="Picture 19" descr="Text, whiteboard&#10;&#10;Description automatically generated">
            <a:extLst>
              <a:ext uri="{FF2B5EF4-FFF2-40B4-BE49-F238E27FC236}">
                <a16:creationId xmlns:a16="http://schemas.microsoft.com/office/drawing/2014/main" id="{995ABE6F-2B32-F9E6-2B04-A590A9249636}"/>
              </a:ext>
            </a:extLst>
          </p:cNvPr>
          <p:cNvPicPr>
            <a:picLocks noChangeAspect="1"/>
          </p:cNvPicPr>
          <p:nvPr/>
        </p:nvPicPr>
        <p:blipFill rotWithShape="1">
          <a:blip r:embed="rId2"/>
          <a:srcRect l="5755" t="6969" r="6475" b="7914"/>
          <a:stretch/>
        </p:blipFill>
        <p:spPr>
          <a:xfrm>
            <a:off x="7085745" y="2749919"/>
            <a:ext cx="1195065" cy="1158944"/>
          </a:xfrm>
          <a:prstGeom prst="rect">
            <a:avLst/>
          </a:prstGeom>
        </p:spPr>
      </p:pic>
      <p:pic>
        <p:nvPicPr>
          <p:cNvPr id="9" name="Picture 9" descr="A picture containing text, clipart&#10;&#10;Description automatically generated">
            <a:extLst>
              <a:ext uri="{FF2B5EF4-FFF2-40B4-BE49-F238E27FC236}">
                <a16:creationId xmlns:a16="http://schemas.microsoft.com/office/drawing/2014/main" id="{0CA07581-F6E9-2964-FC78-DED5385F713F}"/>
              </a:ext>
            </a:extLst>
          </p:cNvPr>
          <p:cNvPicPr>
            <a:picLocks noChangeAspect="1"/>
          </p:cNvPicPr>
          <p:nvPr/>
        </p:nvPicPr>
        <p:blipFill>
          <a:blip r:embed="rId3"/>
          <a:stretch>
            <a:fillRect/>
          </a:stretch>
        </p:blipFill>
        <p:spPr>
          <a:xfrm>
            <a:off x="4553081" y="915766"/>
            <a:ext cx="1107702" cy="1169896"/>
          </a:xfrm>
          <a:prstGeom prst="rect">
            <a:avLst/>
          </a:prstGeom>
        </p:spPr>
      </p:pic>
      <p:sp>
        <p:nvSpPr>
          <p:cNvPr id="11" name="Title 10">
            <a:extLst>
              <a:ext uri="{FF2B5EF4-FFF2-40B4-BE49-F238E27FC236}">
                <a16:creationId xmlns:a16="http://schemas.microsoft.com/office/drawing/2014/main" id="{CB3D2F07-708E-696A-0E19-85F322E91AE9}"/>
              </a:ext>
            </a:extLst>
          </p:cNvPr>
          <p:cNvSpPr>
            <a:spLocks noGrp="1"/>
          </p:cNvSpPr>
          <p:nvPr>
            <p:ph type="title"/>
          </p:nvPr>
        </p:nvSpPr>
        <p:spPr>
          <a:xfrm>
            <a:off x="1284249" y="1917003"/>
            <a:ext cx="2598235" cy="3109758"/>
          </a:xfrm>
        </p:spPr>
        <p:txBody>
          <a:bodyPr/>
          <a:lstStyle/>
          <a:p>
            <a:r>
              <a:rPr lang="en-GB">
                <a:cs typeface="Calibri Light"/>
              </a:rPr>
              <a:t>Positive mental health during pregnancy</a:t>
            </a:r>
            <a:endParaRPr lang="en-GB"/>
          </a:p>
        </p:txBody>
      </p:sp>
      <p:pic>
        <p:nvPicPr>
          <p:cNvPr id="14" name="Picture 14">
            <a:extLst>
              <a:ext uri="{FF2B5EF4-FFF2-40B4-BE49-F238E27FC236}">
                <a16:creationId xmlns:a16="http://schemas.microsoft.com/office/drawing/2014/main" id="{FA934F6C-69BA-8769-44F1-CD9529528D98}"/>
              </a:ext>
            </a:extLst>
          </p:cNvPr>
          <p:cNvPicPr>
            <a:picLocks noChangeAspect="1"/>
          </p:cNvPicPr>
          <p:nvPr/>
        </p:nvPicPr>
        <p:blipFill>
          <a:blip r:embed="rId4"/>
          <a:stretch>
            <a:fillRect/>
          </a:stretch>
        </p:blipFill>
        <p:spPr>
          <a:xfrm>
            <a:off x="9503749" y="692619"/>
            <a:ext cx="1859818" cy="1879356"/>
          </a:xfrm>
          <a:prstGeom prst="rect">
            <a:avLst/>
          </a:prstGeom>
        </p:spPr>
      </p:pic>
      <p:pic>
        <p:nvPicPr>
          <p:cNvPr id="15" name="Picture 16">
            <a:extLst>
              <a:ext uri="{FF2B5EF4-FFF2-40B4-BE49-F238E27FC236}">
                <a16:creationId xmlns:a16="http://schemas.microsoft.com/office/drawing/2014/main" id="{54010555-868D-005A-D090-7007C9DB8E7E}"/>
              </a:ext>
            </a:extLst>
          </p:cNvPr>
          <p:cNvPicPr>
            <a:picLocks noChangeAspect="1"/>
          </p:cNvPicPr>
          <p:nvPr/>
        </p:nvPicPr>
        <p:blipFill>
          <a:blip r:embed="rId5"/>
          <a:stretch>
            <a:fillRect/>
          </a:stretch>
        </p:blipFill>
        <p:spPr>
          <a:xfrm>
            <a:off x="4235938" y="2908847"/>
            <a:ext cx="2069124" cy="854690"/>
          </a:xfrm>
          <a:prstGeom prst="rect">
            <a:avLst/>
          </a:prstGeom>
        </p:spPr>
      </p:pic>
      <p:pic>
        <p:nvPicPr>
          <p:cNvPr id="17" name="Picture 18" descr="A picture containing text&#10;&#10;Description automatically generated">
            <a:extLst>
              <a:ext uri="{FF2B5EF4-FFF2-40B4-BE49-F238E27FC236}">
                <a16:creationId xmlns:a16="http://schemas.microsoft.com/office/drawing/2014/main" id="{507EA48C-05A3-6F94-F012-63A21CFABAF7}"/>
              </a:ext>
            </a:extLst>
          </p:cNvPr>
          <p:cNvPicPr>
            <a:picLocks noChangeAspect="1"/>
          </p:cNvPicPr>
          <p:nvPr/>
        </p:nvPicPr>
        <p:blipFill>
          <a:blip r:embed="rId6"/>
          <a:stretch>
            <a:fillRect/>
          </a:stretch>
        </p:blipFill>
        <p:spPr>
          <a:xfrm>
            <a:off x="4361596" y="4593126"/>
            <a:ext cx="1583349" cy="1423133"/>
          </a:xfrm>
          <a:prstGeom prst="rect">
            <a:avLst/>
          </a:prstGeom>
        </p:spPr>
      </p:pic>
      <p:pic>
        <p:nvPicPr>
          <p:cNvPr id="19" name="Picture 19" descr="A picture containing text, board, vegetable&#10;&#10;Description automatically generated">
            <a:extLst>
              <a:ext uri="{FF2B5EF4-FFF2-40B4-BE49-F238E27FC236}">
                <a16:creationId xmlns:a16="http://schemas.microsoft.com/office/drawing/2014/main" id="{21DB8226-EFFD-BBD2-C0C6-2C36B9809D7D}"/>
              </a:ext>
            </a:extLst>
          </p:cNvPr>
          <p:cNvPicPr>
            <a:picLocks noChangeAspect="1"/>
          </p:cNvPicPr>
          <p:nvPr/>
        </p:nvPicPr>
        <p:blipFill>
          <a:blip r:embed="rId7"/>
          <a:stretch>
            <a:fillRect/>
          </a:stretch>
        </p:blipFill>
        <p:spPr>
          <a:xfrm>
            <a:off x="6580310" y="861646"/>
            <a:ext cx="2079381" cy="1275862"/>
          </a:xfrm>
          <a:prstGeom prst="rect">
            <a:avLst/>
          </a:prstGeom>
        </p:spPr>
      </p:pic>
      <p:pic>
        <p:nvPicPr>
          <p:cNvPr id="20" name="Picture 20">
            <a:extLst>
              <a:ext uri="{FF2B5EF4-FFF2-40B4-BE49-F238E27FC236}">
                <a16:creationId xmlns:a16="http://schemas.microsoft.com/office/drawing/2014/main" id="{1D6DD1FF-8933-7119-A7AD-5EB6B9CF74B8}"/>
              </a:ext>
            </a:extLst>
          </p:cNvPr>
          <p:cNvPicPr>
            <a:picLocks noChangeAspect="1"/>
          </p:cNvPicPr>
          <p:nvPr/>
        </p:nvPicPr>
        <p:blipFill>
          <a:blip r:embed="rId8"/>
          <a:stretch>
            <a:fillRect/>
          </a:stretch>
        </p:blipFill>
        <p:spPr>
          <a:xfrm>
            <a:off x="9061938" y="4681188"/>
            <a:ext cx="2225431" cy="1168854"/>
          </a:xfrm>
          <a:prstGeom prst="rect">
            <a:avLst/>
          </a:prstGeom>
        </p:spPr>
      </p:pic>
      <p:pic>
        <p:nvPicPr>
          <p:cNvPr id="21" name="Picture 22" descr="A picture containing diagram&#10;&#10;Description automatically generated">
            <a:extLst>
              <a:ext uri="{FF2B5EF4-FFF2-40B4-BE49-F238E27FC236}">
                <a16:creationId xmlns:a16="http://schemas.microsoft.com/office/drawing/2014/main" id="{9E1D9763-0856-D4AA-9C77-CB04B9B3E917}"/>
              </a:ext>
            </a:extLst>
          </p:cNvPr>
          <p:cNvPicPr>
            <a:picLocks noChangeAspect="1"/>
          </p:cNvPicPr>
          <p:nvPr/>
        </p:nvPicPr>
        <p:blipFill>
          <a:blip r:embed="rId9"/>
          <a:stretch>
            <a:fillRect/>
          </a:stretch>
        </p:blipFill>
        <p:spPr>
          <a:xfrm>
            <a:off x="6297246" y="4546600"/>
            <a:ext cx="2127739" cy="1438031"/>
          </a:xfrm>
          <a:prstGeom prst="rect">
            <a:avLst/>
          </a:prstGeom>
        </p:spPr>
      </p:pic>
      <p:sp>
        <p:nvSpPr>
          <p:cNvPr id="23" name="TextBox 22">
            <a:extLst>
              <a:ext uri="{FF2B5EF4-FFF2-40B4-BE49-F238E27FC236}">
                <a16:creationId xmlns:a16="http://schemas.microsoft.com/office/drawing/2014/main" id="{85938325-025D-AB58-41A9-4012A7CED86A}"/>
              </a:ext>
            </a:extLst>
          </p:cNvPr>
          <p:cNvSpPr txBox="1"/>
          <p:nvPr/>
        </p:nvSpPr>
        <p:spPr>
          <a:xfrm>
            <a:off x="4689230" y="2139461"/>
            <a:ext cx="9280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lifestyle</a:t>
            </a:r>
            <a:endParaRPr lang="en-GB"/>
          </a:p>
        </p:txBody>
      </p:sp>
      <p:sp>
        <p:nvSpPr>
          <p:cNvPr id="24" name="TextBox 23">
            <a:extLst>
              <a:ext uri="{FF2B5EF4-FFF2-40B4-BE49-F238E27FC236}">
                <a16:creationId xmlns:a16="http://schemas.microsoft.com/office/drawing/2014/main" id="{97E0B995-70A1-B7CA-EE37-C8AA884282B5}"/>
              </a:ext>
            </a:extLst>
          </p:cNvPr>
          <p:cNvSpPr txBox="1"/>
          <p:nvPr/>
        </p:nvSpPr>
        <p:spPr>
          <a:xfrm>
            <a:off x="9788770" y="2510692"/>
            <a:ext cx="14946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Sleep hygiene</a:t>
            </a:r>
            <a:endParaRPr lang="en-GB"/>
          </a:p>
        </p:txBody>
      </p:sp>
      <p:sp>
        <p:nvSpPr>
          <p:cNvPr id="25" name="TextBox 24">
            <a:extLst>
              <a:ext uri="{FF2B5EF4-FFF2-40B4-BE49-F238E27FC236}">
                <a16:creationId xmlns:a16="http://schemas.microsoft.com/office/drawing/2014/main" id="{C436A19D-A3DC-4F8C-4427-2885C5164404}"/>
              </a:ext>
            </a:extLst>
          </p:cNvPr>
          <p:cNvSpPr txBox="1"/>
          <p:nvPr/>
        </p:nvSpPr>
        <p:spPr>
          <a:xfrm>
            <a:off x="6643076" y="2227384"/>
            <a:ext cx="20613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Wellbeing plan</a:t>
            </a:r>
            <a:endParaRPr lang="en-GB"/>
          </a:p>
        </p:txBody>
      </p:sp>
      <p:sp>
        <p:nvSpPr>
          <p:cNvPr id="26" name="TextBox 25">
            <a:extLst>
              <a:ext uri="{FF2B5EF4-FFF2-40B4-BE49-F238E27FC236}">
                <a16:creationId xmlns:a16="http://schemas.microsoft.com/office/drawing/2014/main" id="{9D517E2A-DAD8-02E6-7FBA-5125665D5BB4}"/>
              </a:ext>
            </a:extLst>
          </p:cNvPr>
          <p:cNvSpPr txBox="1"/>
          <p:nvPr/>
        </p:nvSpPr>
        <p:spPr>
          <a:xfrm>
            <a:off x="9866922" y="4269153"/>
            <a:ext cx="6056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diet</a:t>
            </a:r>
            <a:endParaRPr lang="en-GB"/>
          </a:p>
        </p:txBody>
      </p:sp>
      <p:sp>
        <p:nvSpPr>
          <p:cNvPr id="27" name="TextBox 26">
            <a:extLst>
              <a:ext uri="{FF2B5EF4-FFF2-40B4-BE49-F238E27FC236}">
                <a16:creationId xmlns:a16="http://schemas.microsoft.com/office/drawing/2014/main" id="{899F53E8-7F43-DA39-43DA-5B5BF65314B5}"/>
              </a:ext>
            </a:extLst>
          </p:cNvPr>
          <p:cNvSpPr txBox="1"/>
          <p:nvPr/>
        </p:nvSpPr>
        <p:spPr>
          <a:xfrm>
            <a:off x="4103077" y="3994052"/>
            <a:ext cx="15533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Bonding with baby</a:t>
            </a:r>
            <a:endParaRPr lang="en-GB"/>
          </a:p>
        </p:txBody>
      </p:sp>
      <p:sp>
        <p:nvSpPr>
          <p:cNvPr id="29" name="TextBox 28">
            <a:extLst>
              <a:ext uri="{FF2B5EF4-FFF2-40B4-BE49-F238E27FC236}">
                <a16:creationId xmlns:a16="http://schemas.microsoft.com/office/drawing/2014/main" id="{0AF668E4-4EE5-3C6C-0936-D978619870FB}"/>
              </a:ext>
            </a:extLst>
          </p:cNvPr>
          <p:cNvSpPr txBox="1"/>
          <p:nvPr/>
        </p:nvSpPr>
        <p:spPr>
          <a:xfrm>
            <a:off x="6584461" y="3946768"/>
            <a:ext cx="19440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Hormonal and body changes </a:t>
            </a:r>
            <a:endParaRPr lang="en-GB"/>
          </a:p>
        </p:txBody>
      </p:sp>
      <p:pic>
        <p:nvPicPr>
          <p:cNvPr id="2" name="Picture 2">
            <a:extLst>
              <a:ext uri="{FF2B5EF4-FFF2-40B4-BE49-F238E27FC236}">
                <a16:creationId xmlns:a16="http://schemas.microsoft.com/office/drawing/2014/main" id="{D799EE34-1C6A-C24C-96BB-6083121E5E70}"/>
              </a:ext>
            </a:extLst>
          </p:cNvPr>
          <p:cNvPicPr>
            <a:picLocks noChangeAspect="1"/>
          </p:cNvPicPr>
          <p:nvPr/>
        </p:nvPicPr>
        <p:blipFill>
          <a:blip r:embed="rId10"/>
          <a:stretch>
            <a:fillRect/>
          </a:stretch>
        </p:blipFill>
        <p:spPr>
          <a:xfrm>
            <a:off x="8659792" y="3053980"/>
            <a:ext cx="2743200" cy="1097280"/>
          </a:xfrm>
          <a:prstGeom prst="rect">
            <a:avLst/>
          </a:prstGeom>
        </p:spPr>
      </p:pic>
    </p:spTree>
    <p:extLst>
      <p:ext uri="{BB962C8B-B14F-4D97-AF65-F5344CB8AC3E}">
        <p14:creationId xmlns:p14="http://schemas.microsoft.com/office/powerpoint/2010/main" val="37541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0100D1-9861-C9FB-49B1-6AAF5FF3A222}"/>
              </a:ext>
            </a:extLst>
          </p:cNvPr>
          <p:cNvSpPr>
            <a:spLocks noGrp="1"/>
          </p:cNvSpPr>
          <p:nvPr>
            <p:ph type="title"/>
          </p:nvPr>
        </p:nvSpPr>
        <p:spPr>
          <a:xfrm>
            <a:off x="1075767" y="1188637"/>
            <a:ext cx="2988234" cy="4480726"/>
          </a:xfrm>
        </p:spPr>
        <p:txBody>
          <a:bodyPr>
            <a:normAutofit/>
          </a:bodyPr>
          <a:lstStyle/>
          <a:p>
            <a:pPr algn="r"/>
            <a:r>
              <a:rPr lang="en-GB" sz="4100">
                <a:cs typeface="Calibri Light"/>
              </a:rPr>
              <a:t>Ensuring equity and enhancing engagement</a:t>
            </a:r>
          </a:p>
        </p:txBody>
      </p:sp>
      <p:cxnSp>
        <p:nvCxnSpPr>
          <p:cNvPr id="21"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5611B32-952A-893C-2BBF-98A3F02EDEFD}"/>
              </a:ext>
            </a:extLst>
          </p:cNvPr>
          <p:cNvSpPr txBox="1"/>
          <p:nvPr/>
        </p:nvSpPr>
        <p:spPr>
          <a:xfrm>
            <a:off x="5073805" y="1421780"/>
            <a:ext cx="613317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ourier New"/>
              <a:buChar char="o"/>
            </a:pPr>
            <a:r>
              <a:rPr lang="en-GB" sz="2400" dirty="0">
                <a:cs typeface="Calibri" panose="020F0502020204030204"/>
              </a:rPr>
              <a:t>Robust pathways</a:t>
            </a:r>
            <a:endParaRPr lang="en-US" sz="2400" dirty="0">
              <a:cs typeface="Calibri" panose="020F0502020204030204"/>
            </a:endParaRPr>
          </a:p>
          <a:p>
            <a:pPr marL="285750" indent="-285750">
              <a:buFont typeface="Courier New"/>
              <a:buChar char="o"/>
            </a:pPr>
            <a:r>
              <a:rPr lang="en-GB" sz="2400" dirty="0">
                <a:cs typeface="Calibri" panose="020F0502020204030204"/>
              </a:rPr>
              <a:t>Established working relationships with third sector, internal and external stakeholders such as talking therapies.</a:t>
            </a:r>
          </a:p>
          <a:p>
            <a:pPr marL="285750" indent="-285750">
              <a:buFont typeface="Courier New"/>
              <a:buChar char="o"/>
            </a:pPr>
            <a:r>
              <a:rPr lang="en-GB" sz="2400" dirty="0">
                <a:cs typeface="Calibri" panose="020F0502020204030204"/>
              </a:rPr>
              <a:t>Language resources.</a:t>
            </a:r>
            <a:endParaRPr lang="en-GB" sz="2400" dirty="0">
              <a:ea typeface="Calibri"/>
              <a:cs typeface="Calibri" panose="020F0502020204030204"/>
            </a:endParaRPr>
          </a:p>
          <a:p>
            <a:pPr marL="285750" indent="-285750">
              <a:buFont typeface="Courier New"/>
              <a:buChar char="o"/>
            </a:pPr>
            <a:r>
              <a:rPr lang="en-GB" sz="2400" dirty="0">
                <a:cs typeface="Calibri" panose="020F0502020204030204"/>
              </a:rPr>
              <a:t>Breaking down </a:t>
            </a:r>
            <a:r>
              <a:rPr lang="en-GB" sz="2400">
                <a:cs typeface="Calibri" panose="020F0502020204030204"/>
              </a:rPr>
              <a:t>barriers.</a:t>
            </a:r>
            <a:endParaRPr lang="en-GB" sz="2400" dirty="0">
              <a:ea typeface="Calibri"/>
              <a:cs typeface="Calibri" panose="020F0502020204030204"/>
            </a:endParaRPr>
          </a:p>
          <a:p>
            <a:pPr marL="285750" indent="-285750">
              <a:buFont typeface="Courier New"/>
              <a:buChar char="o"/>
            </a:pPr>
            <a:r>
              <a:rPr lang="en-GB" sz="2400" dirty="0">
                <a:cs typeface="Calibri" panose="020F0502020204030204"/>
              </a:rPr>
              <a:t>Resources of a diverse </a:t>
            </a:r>
            <a:r>
              <a:rPr lang="en-GB" sz="2400">
                <a:cs typeface="Calibri" panose="020F0502020204030204"/>
              </a:rPr>
              <a:t>nature.</a:t>
            </a:r>
            <a:endParaRPr lang="en-GB" sz="2400" dirty="0">
              <a:ea typeface="Calibri"/>
              <a:cs typeface="Calibri" panose="020F0502020204030204"/>
            </a:endParaRPr>
          </a:p>
          <a:p>
            <a:pPr marL="285750" indent="-285750">
              <a:buFont typeface="Courier New"/>
              <a:buChar char="o"/>
            </a:pPr>
            <a:r>
              <a:rPr lang="en-GB" sz="2400" dirty="0">
                <a:cs typeface="Calibri" panose="020F0502020204030204"/>
              </a:rPr>
              <a:t>Continuity of carer.</a:t>
            </a:r>
            <a:endParaRPr lang="en-GB" sz="2400" dirty="0">
              <a:ea typeface="Calibri"/>
              <a:cs typeface="Calibri" panose="020F0502020204030204"/>
            </a:endParaRPr>
          </a:p>
          <a:p>
            <a:pPr marL="285750" indent="-285750">
              <a:buFont typeface="Courier New"/>
              <a:buChar char="o"/>
            </a:pPr>
            <a:r>
              <a:rPr lang="en-GB" sz="2400" dirty="0">
                <a:cs typeface="Calibri" panose="020F0502020204030204"/>
              </a:rPr>
              <a:t>Proactive education.</a:t>
            </a:r>
            <a:endParaRPr lang="en-GB" sz="2400" dirty="0">
              <a:ea typeface="Calibri"/>
              <a:cs typeface="Calibri" panose="020F0502020204030204"/>
            </a:endParaRPr>
          </a:p>
          <a:p>
            <a:pPr marL="285750" indent="-285750">
              <a:buFont typeface="Courier New"/>
              <a:buChar char="o"/>
            </a:pPr>
            <a:r>
              <a:rPr lang="en-GB" sz="2400" dirty="0">
                <a:cs typeface="Calibri" panose="020F0502020204030204"/>
              </a:rPr>
              <a:t>Allies.</a:t>
            </a:r>
            <a:endParaRPr lang="en-GB" sz="2400" dirty="0">
              <a:ea typeface="Calibri"/>
              <a:cs typeface="Calibri" panose="020F0502020204030204"/>
            </a:endParaRPr>
          </a:p>
          <a:p>
            <a:pPr marL="285750" indent="-285750">
              <a:buFont typeface="Courier New"/>
              <a:buChar char="o"/>
            </a:pPr>
            <a:r>
              <a:rPr lang="en-GB" sz="2400" dirty="0">
                <a:cs typeface="Calibri" panose="020F0502020204030204"/>
              </a:rPr>
              <a:t>MNVP and other similar platforms. </a:t>
            </a:r>
            <a:endParaRPr lang="en-GB" sz="2400" dirty="0">
              <a:ea typeface="Calibri"/>
              <a:cs typeface="Calibri" panose="020F0502020204030204"/>
            </a:endParaRPr>
          </a:p>
          <a:p>
            <a:pPr marL="285750" indent="-285750">
              <a:buFont typeface="Courier New"/>
              <a:buChar char="o"/>
            </a:pPr>
            <a:r>
              <a:rPr lang="en-GB" sz="2400" dirty="0">
                <a:ea typeface="Calibri"/>
                <a:cs typeface="Calibri" panose="020F0502020204030204"/>
              </a:rPr>
              <a:t>Networking.</a:t>
            </a:r>
          </a:p>
          <a:p>
            <a:pPr marL="285750" indent="-285750">
              <a:buFont typeface="Courier New"/>
              <a:buChar char="o"/>
            </a:pPr>
            <a:endParaRPr lang="en-GB">
              <a:cs typeface="Calibri" panose="020F0502020204030204"/>
            </a:endParaRPr>
          </a:p>
          <a:p>
            <a:pPr marL="285750" indent="-285750">
              <a:buFont typeface="Courier New"/>
              <a:buChar char="o"/>
            </a:pPr>
            <a:endParaRPr lang="en-GB">
              <a:cs typeface="Calibri" panose="020F0502020204030204"/>
            </a:endParaRPr>
          </a:p>
          <a:p>
            <a:pPr marL="285750" indent="-285750">
              <a:buFont typeface="Courier New"/>
              <a:buChar char="o"/>
            </a:pPr>
            <a:endParaRPr lang="en-GB">
              <a:cs typeface="Calibri" panose="020F0502020204030204"/>
            </a:endParaRPr>
          </a:p>
          <a:p>
            <a:pPr marL="285750" indent="-285750">
              <a:buFont typeface="Courier New"/>
              <a:buChar char="o"/>
            </a:pPr>
            <a:endParaRPr lang="en-GB">
              <a:ea typeface="Calibri" panose="020F0502020204030204"/>
              <a:cs typeface="Calibri" panose="020F0502020204030204"/>
            </a:endParaRPr>
          </a:p>
        </p:txBody>
      </p:sp>
    </p:spTree>
    <p:extLst>
      <p:ext uri="{BB962C8B-B14F-4D97-AF65-F5344CB8AC3E}">
        <p14:creationId xmlns:p14="http://schemas.microsoft.com/office/powerpoint/2010/main" val="3072513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0100D1-9861-C9FB-49B1-6AAF5FF3A222}"/>
              </a:ext>
            </a:extLst>
          </p:cNvPr>
          <p:cNvSpPr>
            <a:spLocks noGrp="1"/>
          </p:cNvSpPr>
          <p:nvPr>
            <p:ph type="title"/>
          </p:nvPr>
        </p:nvSpPr>
        <p:spPr>
          <a:xfrm>
            <a:off x="1075767" y="1188637"/>
            <a:ext cx="2988234" cy="4480726"/>
          </a:xfrm>
        </p:spPr>
        <p:txBody>
          <a:bodyPr>
            <a:normAutofit/>
          </a:bodyPr>
          <a:lstStyle/>
          <a:p>
            <a:pPr algn="r"/>
            <a:r>
              <a:rPr lang="en-GB" sz="4100">
                <a:cs typeface="Calibri Light"/>
              </a:rPr>
              <a:t>Barriers to accessing services and overcoming them</a:t>
            </a:r>
          </a:p>
        </p:txBody>
      </p:sp>
      <p:cxnSp>
        <p:nvCxnSpPr>
          <p:cNvPr id="21"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A76464-1549-7754-2EEB-454F39A56352}"/>
              </a:ext>
            </a:extLst>
          </p:cNvPr>
          <p:cNvSpPr>
            <a:spLocks noGrp="1"/>
          </p:cNvSpPr>
          <p:nvPr>
            <p:ph idx="1"/>
          </p:nvPr>
        </p:nvSpPr>
        <p:spPr>
          <a:xfrm>
            <a:off x="5612146" y="1610288"/>
            <a:ext cx="2957000" cy="608716"/>
          </a:xfrm>
        </p:spPr>
        <p:txBody>
          <a:bodyPr vert="horz" lIns="91440" tIns="45720" rIns="91440" bIns="45720" rtlCol="0" anchor="ctr">
            <a:normAutofit fontScale="92500"/>
          </a:bodyPr>
          <a:lstStyle/>
          <a:p>
            <a:pPr marL="0" indent="0">
              <a:buNone/>
            </a:pPr>
            <a:r>
              <a:rPr lang="en-GB" sz="2400">
                <a:cs typeface="Calibri" panose="020F0502020204030204"/>
              </a:rPr>
              <a:t>Fear of removal of child </a:t>
            </a:r>
          </a:p>
        </p:txBody>
      </p:sp>
      <p:pic>
        <p:nvPicPr>
          <p:cNvPr id="4" name="Picture 4">
            <a:extLst>
              <a:ext uri="{FF2B5EF4-FFF2-40B4-BE49-F238E27FC236}">
                <a16:creationId xmlns:a16="http://schemas.microsoft.com/office/drawing/2014/main" id="{D07E0DB8-99CA-0920-2BEF-A63DDE17A8F7}"/>
              </a:ext>
            </a:extLst>
          </p:cNvPr>
          <p:cNvPicPr>
            <a:picLocks noChangeAspect="1"/>
          </p:cNvPicPr>
          <p:nvPr/>
        </p:nvPicPr>
        <p:blipFill rotWithShape="1">
          <a:blip r:embed="rId3"/>
          <a:srcRect t="3733" r="23664" b="1581"/>
          <a:stretch/>
        </p:blipFill>
        <p:spPr>
          <a:xfrm>
            <a:off x="4705110" y="1578574"/>
            <a:ext cx="960775" cy="637814"/>
          </a:xfrm>
          <a:prstGeom prst="rect">
            <a:avLst/>
          </a:prstGeom>
        </p:spPr>
      </p:pic>
      <p:sp>
        <p:nvSpPr>
          <p:cNvPr id="6" name="Content Placeholder 2">
            <a:extLst>
              <a:ext uri="{FF2B5EF4-FFF2-40B4-BE49-F238E27FC236}">
                <a16:creationId xmlns:a16="http://schemas.microsoft.com/office/drawing/2014/main" id="{75F511B9-5EC9-80FF-7410-AE20C05C751E}"/>
              </a:ext>
            </a:extLst>
          </p:cNvPr>
          <p:cNvSpPr txBox="1">
            <a:spLocks/>
          </p:cNvSpPr>
          <p:nvPr/>
        </p:nvSpPr>
        <p:spPr>
          <a:xfrm>
            <a:off x="5629508" y="2177448"/>
            <a:ext cx="2957000" cy="6087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cs typeface="Calibri" panose="020F0502020204030204"/>
              </a:rPr>
              <a:t>Fear of stigma </a:t>
            </a:r>
          </a:p>
        </p:txBody>
      </p:sp>
      <p:pic>
        <p:nvPicPr>
          <p:cNvPr id="7" name="Picture 4">
            <a:extLst>
              <a:ext uri="{FF2B5EF4-FFF2-40B4-BE49-F238E27FC236}">
                <a16:creationId xmlns:a16="http://schemas.microsoft.com/office/drawing/2014/main" id="{E781113E-164E-1982-5ED7-01D41C6A7721}"/>
              </a:ext>
            </a:extLst>
          </p:cNvPr>
          <p:cNvPicPr>
            <a:picLocks noChangeAspect="1"/>
          </p:cNvPicPr>
          <p:nvPr/>
        </p:nvPicPr>
        <p:blipFill rotWithShape="1">
          <a:blip r:embed="rId3"/>
          <a:srcRect t="3733" r="23664" b="1581"/>
          <a:stretch/>
        </p:blipFill>
        <p:spPr>
          <a:xfrm>
            <a:off x="4705109" y="2176599"/>
            <a:ext cx="960775" cy="637814"/>
          </a:xfrm>
          <a:prstGeom prst="rect">
            <a:avLst/>
          </a:prstGeom>
        </p:spPr>
      </p:pic>
      <p:pic>
        <p:nvPicPr>
          <p:cNvPr id="8" name="Picture 4">
            <a:extLst>
              <a:ext uri="{FF2B5EF4-FFF2-40B4-BE49-F238E27FC236}">
                <a16:creationId xmlns:a16="http://schemas.microsoft.com/office/drawing/2014/main" id="{14AAFCAA-9BAF-BEFB-F64A-8F8D62386BF3}"/>
              </a:ext>
            </a:extLst>
          </p:cNvPr>
          <p:cNvPicPr>
            <a:picLocks noChangeAspect="1"/>
          </p:cNvPicPr>
          <p:nvPr/>
        </p:nvPicPr>
        <p:blipFill rotWithShape="1">
          <a:blip r:embed="rId3"/>
          <a:srcRect t="3733" r="23664" b="1581"/>
          <a:stretch/>
        </p:blipFill>
        <p:spPr>
          <a:xfrm>
            <a:off x="4705108" y="2832497"/>
            <a:ext cx="960775" cy="637814"/>
          </a:xfrm>
          <a:prstGeom prst="rect">
            <a:avLst/>
          </a:prstGeom>
        </p:spPr>
      </p:pic>
      <p:sp>
        <p:nvSpPr>
          <p:cNvPr id="9" name="Content Placeholder 2">
            <a:extLst>
              <a:ext uri="{FF2B5EF4-FFF2-40B4-BE49-F238E27FC236}">
                <a16:creationId xmlns:a16="http://schemas.microsoft.com/office/drawing/2014/main" id="{1E5BD098-0670-64F4-A3D1-FD504ED56751}"/>
              </a:ext>
            </a:extLst>
          </p:cNvPr>
          <p:cNvSpPr txBox="1">
            <a:spLocks/>
          </p:cNvSpPr>
          <p:nvPr/>
        </p:nvSpPr>
        <p:spPr>
          <a:xfrm>
            <a:off x="5610217" y="2862283"/>
            <a:ext cx="2957000" cy="6087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cs typeface="Calibri" panose="020F0502020204030204"/>
              </a:rPr>
              <a:t>Guilt complex   </a:t>
            </a:r>
          </a:p>
        </p:txBody>
      </p:sp>
      <p:pic>
        <p:nvPicPr>
          <p:cNvPr id="5" name="Picture 4">
            <a:extLst>
              <a:ext uri="{FF2B5EF4-FFF2-40B4-BE49-F238E27FC236}">
                <a16:creationId xmlns:a16="http://schemas.microsoft.com/office/drawing/2014/main" id="{F54877AC-88D8-2775-7784-6CC87DAE8D54}"/>
              </a:ext>
            </a:extLst>
          </p:cNvPr>
          <p:cNvPicPr>
            <a:picLocks noChangeAspect="1"/>
          </p:cNvPicPr>
          <p:nvPr/>
        </p:nvPicPr>
        <p:blipFill rotWithShape="1">
          <a:blip r:embed="rId3"/>
          <a:srcRect t="3733" r="23664" b="1581"/>
          <a:stretch/>
        </p:blipFill>
        <p:spPr>
          <a:xfrm>
            <a:off x="4705108" y="3473692"/>
            <a:ext cx="960775" cy="637814"/>
          </a:xfrm>
          <a:prstGeom prst="rect">
            <a:avLst/>
          </a:prstGeom>
        </p:spPr>
      </p:pic>
      <p:pic>
        <p:nvPicPr>
          <p:cNvPr id="10" name="Picture 9">
            <a:extLst>
              <a:ext uri="{FF2B5EF4-FFF2-40B4-BE49-F238E27FC236}">
                <a16:creationId xmlns:a16="http://schemas.microsoft.com/office/drawing/2014/main" id="{7FEA5C68-4D11-516D-D12F-422FD85245E8}"/>
              </a:ext>
            </a:extLst>
          </p:cNvPr>
          <p:cNvPicPr>
            <a:picLocks noChangeAspect="1"/>
          </p:cNvPicPr>
          <p:nvPr/>
        </p:nvPicPr>
        <p:blipFill rotWithShape="1">
          <a:blip r:embed="rId3"/>
          <a:srcRect t="3733" r="23664" b="1581"/>
          <a:stretch/>
        </p:blipFill>
        <p:spPr>
          <a:xfrm>
            <a:off x="4705108" y="4031253"/>
            <a:ext cx="960775" cy="637814"/>
          </a:xfrm>
          <a:prstGeom prst="rect">
            <a:avLst/>
          </a:prstGeom>
        </p:spPr>
      </p:pic>
      <p:pic>
        <p:nvPicPr>
          <p:cNvPr id="11" name="Picture 4">
            <a:extLst>
              <a:ext uri="{FF2B5EF4-FFF2-40B4-BE49-F238E27FC236}">
                <a16:creationId xmlns:a16="http://schemas.microsoft.com/office/drawing/2014/main" id="{20D1CF8B-3B1F-D91A-90CE-527D38A6B51F}"/>
              </a:ext>
            </a:extLst>
          </p:cNvPr>
          <p:cNvPicPr>
            <a:picLocks noChangeAspect="1"/>
          </p:cNvPicPr>
          <p:nvPr/>
        </p:nvPicPr>
        <p:blipFill rotWithShape="1">
          <a:blip r:embed="rId3"/>
          <a:srcRect t="3733" r="23664" b="1581"/>
          <a:stretch/>
        </p:blipFill>
        <p:spPr>
          <a:xfrm>
            <a:off x="4705110" y="4663745"/>
            <a:ext cx="960775" cy="637814"/>
          </a:xfrm>
          <a:prstGeom prst="rect">
            <a:avLst/>
          </a:prstGeom>
        </p:spPr>
      </p:pic>
      <p:sp>
        <p:nvSpPr>
          <p:cNvPr id="12" name="Content Placeholder 2">
            <a:extLst>
              <a:ext uri="{FF2B5EF4-FFF2-40B4-BE49-F238E27FC236}">
                <a16:creationId xmlns:a16="http://schemas.microsoft.com/office/drawing/2014/main" id="{888FB279-1B90-8FCF-5BD5-BC1C88711C2A}"/>
              </a:ext>
            </a:extLst>
          </p:cNvPr>
          <p:cNvSpPr txBox="1">
            <a:spLocks/>
          </p:cNvSpPr>
          <p:nvPr/>
        </p:nvSpPr>
        <p:spPr>
          <a:xfrm>
            <a:off x="5610922" y="3431960"/>
            <a:ext cx="2957000" cy="6087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cs typeface="Calibri" panose="020F0502020204030204"/>
              </a:rPr>
              <a:t>Fear of healthcare</a:t>
            </a:r>
          </a:p>
        </p:txBody>
      </p:sp>
      <p:sp>
        <p:nvSpPr>
          <p:cNvPr id="13" name="Content Placeholder 2">
            <a:extLst>
              <a:ext uri="{FF2B5EF4-FFF2-40B4-BE49-F238E27FC236}">
                <a16:creationId xmlns:a16="http://schemas.microsoft.com/office/drawing/2014/main" id="{D5AB9B0D-7DCE-89C9-EACB-4D4DAC2D92C1}"/>
              </a:ext>
            </a:extLst>
          </p:cNvPr>
          <p:cNvSpPr txBox="1">
            <a:spLocks/>
          </p:cNvSpPr>
          <p:nvPr/>
        </p:nvSpPr>
        <p:spPr>
          <a:xfrm>
            <a:off x="5630213" y="4029985"/>
            <a:ext cx="2957000" cy="6087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cs typeface="Calibri" panose="020F0502020204030204"/>
              </a:rPr>
              <a:t>Treatment won't help</a:t>
            </a:r>
          </a:p>
        </p:txBody>
      </p:sp>
      <p:sp>
        <p:nvSpPr>
          <p:cNvPr id="14" name="Content Placeholder 2">
            <a:extLst>
              <a:ext uri="{FF2B5EF4-FFF2-40B4-BE49-F238E27FC236}">
                <a16:creationId xmlns:a16="http://schemas.microsoft.com/office/drawing/2014/main" id="{DD3EA076-3609-CD17-03E7-7E3FF747729A}"/>
              </a:ext>
            </a:extLst>
          </p:cNvPr>
          <p:cNvSpPr txBox="1">
            <a:spLocks/>
          </p:cNvSpPr>
          <p:nvPr/>
        </p:nvSpPr>
        <p:spPr>
          <a:xfrm>
            <a:off x="5672065" y="4637656"/>
            <a:ext cx="3757746" cy="608716"/>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cs typeface="Calibri" panose="020F0502020204030204"/>
              </a:rPr>
              <a:t>Fear of racism/discrimination</a:t>
            </a:r>
          </a:p>
        </p:txBody>
      </p:sp>
    </p:spTree>
    <p:extLst>
      <p:ext uri="{BB962C8B-B14F-4D97-AF65-F5344CB8AC3E}">
        <p14:creationId xmlns:p14="http://schemas.microsoft.com/office/powerpoint/2010/main" val="3560605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105BC1-4FF8-C9DE-1085-44E7D08141B7}"/>
              </a:ext>
            </a:extLst>
          </p:cNvPr>
          <p:cNvSpPr>
            <a:spLocks noGrp="1"/>
          </p:cNvSpPr>
          <p:nvPr>
            <p:ph type="title"/>
          </p:nvPr>
        </p:nvSpPr>
        <p:spPr>
          <a:xfrm>
            <a:off x="1075767" y="1188637"/>
            <a:ext cx="2988234" cy="4480726"/>
          </a:xfrm>
        </p:spPr>
        <p:txBody>
          <a:bodyPr>
            <a:normAutofit/>
          </a:bodyPr>
          <a:lstStyle/>
          <a:p>
            <a:pPr algn="r"/>
            <a:r>
              <a:rPr lang="en-GB" sz="4600">
                <a:cs typeface="Calibri Light"/>
              </a:rPr>
              <a:t>Lived experience &amp; our experience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0996EB-0102-3425-980E-44E802644675}"/>
              </a:ext>
            </a:extLst>
          </p:cNvPr>
          <p:cNvSpPr>
            <a:spLocks noGrp="1"/>
          </p:cNvSpPr>
          <p:nvPr>
            <p:ph idx="1"/>
          </p:nvPr>
        </p:nvSpPr>
        <p:spPr>
          <a:xfrm>
            <a:off x="5255260" y="1648870"/>
            <a:ext cx="4702848" cy="1395065"/>
          </a:xfrm>
        </p:spPr>
        <p:txBody>
          <a:bodyPr anchor="ctr">
            <a:normAutofit/>
          </a:bodyPr>
          <a:lstStyle/>
          <a:p>
            <a:r>
              <a:rPr lang="en-GB" sz="2400">
                <a:ea typeface="+mn-lt"/>
                <a:cs typeface="+mn-lt"/>
                <a:hlinkClick r:id="rId2"/>
              </a:rPr>
              <a:t>Black Maternal Mental Health Week UK - The Motherhood Group</a:t>
            </a:r>
            <a:endParaRPr lang="en-GB" sz="2400">
              <a:cs typeface="Calibri"/>
            </a:endParaRPr>
          </a:p>
        </p:txBody>
      </p:sp>
    </p:spTree>
    <p:extLst>
      <p:ext uri="{BB962C8B-B14F-4D97-AF65-F5344CB8AC3E}">
        <p14:creationId xmlns:p14="http://schemas.microsoft.com/office/powerpoint/2010/main" val="295139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105BC1-4FF8-C9DE-1085-44E7D08141B7}"/>
              </a:ext>
            </a:extLst>
          </p:cNvPr>
          <p:cNvSpPr>
            <a:spLocks noGrp="1"/>
          </p:cNvSpPr>
          <p:nvPr>
            <p:ph type="title"/>
          </p:nvPr>
        </p:nvSpPr>
        <p:spPr>
          <a:xfrm>
            <a:off x="1075767" y="1188637"/>
            <a:ext cx="2988234" cy="4480726"/>
          </a:xfrm>
        </p:spPr>
        <p:txBody>
          <a:bodyPr>
            <a:normAutofit/>
          </a:bodyPr>
          <a:lstStyle/>
          <a:p>
            <a:pPr algn="r"/>
            <a:r>
              <a:rPr lang="en-GB" sz="4600">
                <a:cs typeface="Calibri Light"/>
              </a:rPr>
              <a:t>Case Studies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0996EB-0102-3425-980E-44E802644675}"/>
              </a:ext>
            </a:extLst>
          </p:cNvPr>
          <p:cNvSpPr>
            <a:spLocks noGrp="1"/>
          </p:cNvSpPr>
          <p:nvPr>
            <p:ph idx="1"/>
          </p:nvPr>
        </p:nvSpPr>
        <p:spPr>
          <a:xfrm>
            <a:off x="4814103" y="632871"/>
            <a:ext cx="3526427" cy="4055379"/>
          </a:xfrm>
        </p:spPr>
        <p:txBody>
          <a:bodyPr anchor="ctr">
            <a:normAutofit/>
          </a:bodyPr>
          <a:lstStyle/>
          <a:p>
            <a:pPr marL="0" indent="0">
              <a:buNone/>
            </a:pPr>
            <a:r>
              <a:rPr lang="en-GB" sz="2000" b="1">
                <a:cs typeface="Calibri"/>
              </a:rPr>
              <a:t>BACKGROUND INFO</a:t>
            </a:r>
            <a:br>
              <a:rPr lang="en-GB" sz="2000" b="1">
                <a:cs typeface="Calibri"/>
              </a:rPr>
            </a:br>
            <a:r>
              <a:rPr lang="en-GB" sz="2000">
                <a:cs typeface="Calibri"/>
              </a:rPr>
              <a:t>39 year old </a:t>
            </a:r>
            <a:br>
              <a:rPr lang="en-GB" sz="2000">
                <a:cs typeface="Calibri"/>
              </a:rPr>
            </a:br>
            <a:r>
              <a:rPr lang="en-GB" sz="2000">
                <a:cs typeface="Calibri"/>
              </a:rPr>
              <a:t>para 2 </a:t>
            </a:r>
            <a:br>
              <a:rPr lang="en-GB" sz="2000">
                <a:cs typeface="Calibri"/>
              </a:rPr>
            </a:br>
            <a:r>
              <a:rPr lang="en-GB" sz="2000">
                <a:cs typeface="Calibri"/>
              </a:rPr>
              <a:t>Prev NND </a:t>
            </a:r>
            <a:br>
              <a:rPr lang="en-GB" sz="2000">
                <a:cs typeface="Calibri"/>
              </a:rPr>
            </a:br>
            <a:r>
              <a:rPr lang="en-GB" sz="2000">
                <a:cs typeface="Calibri"/>
              </a:rPr>
              <a:t>Seeking asylum </a:t>
            </a:r>
            <a:br>
              <a:rPr lang="en-GB" sz="2000">
                <a:cs typeface="Calibri"/>
              </a:rPr>
            </a:br>
            <a:r>
              <a:rPr lang="en-GB" sz="2000">
                <a:cs typeface="Calibri"/>
              </a:rPr>
              <a:t>PTSD and clinical depression</a:t>
            </a:r>
            <a:br>
              <a:rPr lang="en-GB" sz="2000">
                <a:cs typeface="Calibri"/>
              </a:rPr>
            </a:br>
            <a:r>
              <a:rPr lang="en-GB" sz="2000">
                <a:cs typeface="Calibri"/>
              </a:rPr>
              <a:t>Unstable housing </a:t>
            </a:r>
            <a:br>
              <a:rPr lang="en-GB" sz="2000">
                <a:cs typeface="Calibri"/>
              </a:rPr>
            </a:br>
            <a:r>
              <a:rPr lang="en-GB" sz="2000">
                <a:cs typeface="Calibri"/>
              </a:rPr>
              <a:t>Isolated </a:t>
            </a:r>
            <a:br>
              <a:rPr lang="en-GB" sz="2000">
                <a:cs typeface="Calibri"/>
              </a:rPr>
            </a:br>
            <a:r>
              <a:rPr lang="en-GB" sz="2000">
                <a:cs typeface="Calibri"/>
              </a:rPr>
              <a:t>Complex obstetric history</a:t>
            </a:r>
            <a:endParaRPr lang="en-US"/>
          </a:p>
        </p:txBody>
      </p:sp>
      <p:sp>
        <p:nvSpPr>
          <p:cNvPr id="4" name="TextBox 3">
            <a:extLst>
              <a:ext uri="{FF2B5EF4-FFF2-40B4-BE49-F238E27FC236}">
                <a16:creationId xmlns:a16="http://schemas.microsoft.com/office/drawing/2014/main" id="{5FC4BB7A-B5B8-C50A-1EA0-C09C1DCC3CEB}"/>
              </a:ext>
            </a:extLst>
          </p:cNvPr>
          <p:cNvSpPr txBox="1"/>
          <p:nvPr/>
        </p:nvSpPr>
        <p:spPr>
          <a:xfrm>
            <a:off x="8521031" y="1261979"/>
            <a:ext cx="2743200"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BACKGROUND INFO</a:t>
            </a:r>
            <a:r>
              <a:rPr lang="en-GB">
                <a:cs typeface="Calibri"/>
              </a:rPr>
              <a:t>​</a:t>
            </a:r>
            <a:br>
              <a:rPr lang="en-GB">
                <a:cs typeface="Calibri"/>
              </a:rPr>
            </a:br>
            <a:r>
              <a:rPr lang="en-GB" sz="2000"/>
              <a:t>17 year old</a:t>
            </a:r>
            <a:r>
              <a:rPr lang="en-GB" sz="2000">
                <a:cs typeface="Calibri"/>
              </a:rPr>
              <a:t>​</a:t>
            </a:r>
            <a:br>
              <a:rPr lang="en-GB" sz="2000">
                <a:cs typeface="Calibri"/>
              </a:rPr>
            </a:br>
            <a:r>
              <a:rPr lang="en-GB" sz="2000" err="1"/>
              <a:t>Primip</a:t>
            </a:r>
            <a:r>
              <a:rPr lang="en-GB" sz="2000">
                <a:cs typeface="Calibri"/>
              </a:rPr>
              <a:t>​</a:t>
            </a:r>
            <a:br>
              <a:rPr lang="en-GB" sz="2000">
                <a:cs typeface="Calibri"/>
              </a:rPr>
            </a:br>
            <a:r>
              <a:rPr lang="en-GB" sz="2000"/>
              <a:t>Cannabis use </a:t>
            </a:r>
            <a:r>
              <a:rPr lang="en-GB" sz="2000">
                <a:cs typeface="Calibri"/>
              </a:rPr>
              <a:t>​</a:t>
            </a:r>
            <a:br>
              <a:rPr lang="en-GB" sz="2000">
                <a:cs typeface="Calibri"/>
              </a:rPr>
            </a:br>
            <a:r>
              <a:rPr lang="en-GB" sz="2000"/>
              <a:t>Prev early </a:t>
            </a:r>
            <a:r>
              <a:rPr lang="en-GB" sz="2000" err="1"/>
              <a:t>misc</a:t>
            </a:r>
            <a:r>
              <a:rPr lang="en-GB" sz="2000">
                <a:cs typeface="Calibri"/>
              </a:rPr>
              <a:t>​</a:t>
            </a:r>
            <a:br>
              <a:rPr lang="en-GB" sz="2000">
                <a:cs typeface="Calibri"/>
              </a:rPr>
            </a:br>
            <a:r>
              <a:rPr lang="en-GB" sz="2000"/>
              <a:t>No significant medical history</a:t>
            </a:r>
            <a:r>
              <a:rPr lang="en-GB" sz="2000">
                <a:cs typeface="Calibri"/>
              </a:rPr>
              <a:t>​</a:t>
            </a:r>
            <a:br>
              <a:rPr lang="en-GB" sz="2000">
                <a:cs typeface="Calibri"/>
              </a:rPr>
            </a:br>
            <a:r>
              <a:rPr lang="en-GB" sz="2000"/>
              <a:t>Isolated</a:t>
            </a:r>
            <a:r>
              <a:rPr lang="en-GB" sz="2000">
                <a:cs typeface="Calibri"/>
              </a:rPr>
              <a:t>​</a:t>
            </a:r>
            <a:endParaRPr lang="en-GB" sz="2000"/>
          </a:p>
        </p:txBody>
      </p:sp>
      <p:sp>
        <p:nvSpPr>
          <p:cNvPr id="5" name="TextBox 4">
            <a:extLst>
              <a:ext uri="{FF2B5EF4-FFF2-40B4-BE49-F238E27FC236}">
                <a16:creationId xmlns:a16="http://schemas.microsoft.com/office/drawing/2014/main" id="{2272A219-6D8A-1EA6-4F24-485D15538751}"/>
              </a:ext>
            </a:extLst>
          </p:cNvPr>
          <p:cNvSpPr txBox="1"/>
          <p:nvPr/>
        </p:nvSpPr>
        <p:spPr>
          <a:xfrm>
            <a:off x="5165558" y="5205664"/>
            <a:ext cx="609867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What are the risks?</a:t>
            </a:r>
            <a:r>
              <a:rPr lang="en-GB">
                <a:cs typeface="Calibri"/>
              </a:rPr>
              <a:t>​</a:t>
            </a:r>
            <a:br>
              <a:rPr lang="en-GB">
                <a:cs typeface="Calibri"/>
              </a:rPr>
            </a:br>
            <a:r>
              <a:rPr lang="en-GB"/>
              <a:t>What would good care look like?</a:t>
            </a:r>
            <a:r>
              <a:rPr lang="en-GB">
                <a:cs typeface="Calibri"/>
              </a:rPr>
              <a:t>​</a:t>
            </a:r>
            <a:br>
              <a:rPr lang="en-GB">
                <a:cs typeface="Calibri"/>
              </a:rPr>
            </a:br>
            <a:r>
              <a:rPr lang="en-GB"/>
              <a:t>What do you think were the outcomes?</a:t>
            </a:r>
          </a:p>
        </p:txBody>
      </p:sp>
    </p:spTree>
    <p:extLst>
      <p:ext uri="{BB962C8B-B14F-4D97-AF65-F5344CB8AC3E}">
        <p14:creationId xmlns:p14="http://schemas.microsoft.com/office/powerpoint/2010/main" val="1136249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80B641-5CA2-7D89-8F78-F43E4667423D}"/>
              </a:ext>
            </a:extLst>
          </p:cNvPr>
          <p:cNvSpPr txBox="1"/>
          <p:nvPr/>
        </p:nvSpPr>
        <p:spPr>
          <a:xfrm>
            <a:off x="890338" y="640080"/>
            <a:ext cx="3734014" cy="356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000">
                <a:latin typeface="+mj-lt"/>
                <a:ea typeface="+mj-ea"/>
                <a:cs typeface="+mj-cs"/>
              </a:rPr>
              <a:t>We would now like to welcome you to ask any questions</a:t>
            </a:r>
            <a:endParaRPr lang="en-US" sz="5000">
              <a:latin typeface="+mj-lt"/>
              <a:ea typeface="+mj-ea"/>
              <a:cs typeface="Calibri Light"/>
            </a:endParaRPr>
          </a:p>
        </p:txBody>
      </p:sp>
      <p:sp>
        <p:nvSpPr>
          <p:cNvPr id="2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Sticky notes with question marks">
            <a:extLst>
              <a:ext uri="{FF2B5EF4-FFF2-40B4-BE49-F238E27FC236}">
                <a16:creationId xmlns:a16="http://schemas.microsoft.com/office/drawing/2014/main" id="{EE02675E-8C53-DB20-2DBB-32EC8ED3A61A}"/>
              </a:ext>
            </a:extLst>
          </p:cNvPr>
          <p:cNvPicPr>
            <a:picLocks noChangeAspect="1"/>
          </p:cNvPicPr>
          <p:nvPr/>
        </p:nvPicPr>
        <p:blipFill rotWithShape="1">
          <a:blip r:embed="rId2"/>
          <a:srcRect l="8559" r="2448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314664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10</Slides>
  <Notes>3</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Ensuring equity in access and support and enhancing engagement with diverse communities</vt:lpstr>
      <vt:lpstr>Overview of session </vt:lpstr>
      <vt:lpstr>Prevention and positive mental health during pregnancy </vt:lpstr>
      <vt:lpstr>Positive mental health during pregnancy</vt:lpstr>
      <vt:lpstr>Ensuring equity and enhancing engagement</vt:lpstr>
      <vt:lpstr>Barriers to accessing services and overcoming them</vt:lpstr>
      <vt:lpstr>Lived experience &amp; our experience </vt:lpstr>
      <vt:lpstr>Case Studies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397</cp:revision>
  <dcterms:created xsi:type="dcterms:W3CDTF">2023-03-07T13:46:36Z</dcterms:created>
  <dcterms:modified xsi:type="dcterms:W3CDTF">2023-07-03T12:28:57Z</dcterms:modified>
</cp:coreProperties>
</file>