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60" r:id="rId7"/>
    <p:sldId id="261" r:id="rId8"/>
    <p:sldId id="262" r:id="rId9"/>
    <p:sldId id="272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4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8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4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9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3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36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19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07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6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0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6DEB-0A67-4DB9-8FE5-642B2297B222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4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1" y="0"/>
            <a:ext cx="12210581" cy="5800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18"/>
            <a:ext cx="12210581" cy="934281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451862" y="369361"/>
            <a:ext cx="9492237" cy="388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NHS Complaints Summit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Friday 3 March 2023</a:t>
            </a:r>
            <a:endParaRPr lang="en-GB" alt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GB" alt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Paula Brennan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Patient Experience Manager CDDFT </a:t>
            </a:r>
            <a:endParaRPr lang="en-GB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10742030" y="6483511"/>
            <a:ext cx="1368152" cy="30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100" dirty="0" smtClean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6" y="6189494"/>
            <a:ext cx="1079365" cy="33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517" y="-162779"/>
            <a:ext cx="1716583" cy="10642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255941"/>
            <a:ext cx="1716583" cy="1064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9066" y="6237091"/>
            <a:ext cx="6478476" cy="584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9" y="6114516"/>
            <a:ext cx="5417875" cy="488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0" y="3247917"/>
            <a:ext cx="10058400" cy="2018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40" y="5590571"/>
            <a:ext cx="1881624" cy="10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0"/>
            <a:ext cx="12210581" cy="934280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10742030" y="6483511"/>
            <a:ext cx="1368152" cy="30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100" dirty="0" smtClean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6" y="6189494"/>
            <a:ext cx="1079365" cy="33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255940"/>
            <a:ext cx="1716583" cy="1064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9" y="6114516"/>
            <a:ext cx="5417875" cy="488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40" y="5590571"/>
            <a:ext cx="1881624" cy="1012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1" y="1088135"/>
            <a:ext cx="1864292" cy="4660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3628" y="123314"/>
            <a:ext cx="1011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CDDFT -Complaint </a:t>
            </a:r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Standards </a:t>
            </a:r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Pilot Site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3971" y="1088135"/>
            <a:ext cx="2256710" cy="2002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73239" y="2709847"/>
            <a:ext cx="13372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Why </a:t>
            </a:r>
          </a:p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CDDFT?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5486" y="1320221"/>
            <a:ext cx="1682642" cy="1682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537" y="4249120"/>
            <a:ext cx="2786113" cy="149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84" y="3298822"/>
            <a:ext cx="3071132" cy="20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0"/>
            <a:ext cx="12210581" cy="934280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10742030" y="6483511"/>
            <a:ext cx="1368152" cy="30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100" dirty="0" smtClean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6" y="6189494"/>
            <a:ext cx="1079365" cy="33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255940"/>
            <a:ext cx="1716583" cy="10642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4614" y="1115302"/>
            <a:ext cx="95414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Guidance for new standards provided by the PHSO were clear and easy to understand.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Gap analysis really helped our CDDFT care groups to get involved.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included local advocacy agents from the outset.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Buy in from the outset from the CDDFT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Board and Trust Care Groups.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used two care groups for the pilot before rolling it out Trustwide in October 2021.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Administration time required, but this complimented our review of the service.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Engaging training sessions from the PHSO, had really positive feedback.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629" y="12331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Our Experience of Pilot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9" y="6114516"/>
            <a:ext cx="5417875" cy="488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40" y="5590571"/>
            <a:ext cx="1881624" cy="1012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1419035"/>
            <a:ext cx="1716583" cy="429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0"/>
            <a:ext cx="12210581" cy="934280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10742030" y="6483511"/>
            <a:ext cx="1368152" cy="30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100" dirty="0" smtClean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6" y="6189494"/>
            <a:ext cx="1079365" cy="33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255940"/>
            <a:ext cx="1716583" cy="1064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9" y="6114516"/>
            <a:ext cx="5417875" cy="488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40" y="5590571"/>
            <a:ext cx="1881624" cy="1012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6" y="1284674"/>
            <a:ext cx="4281560" cy="42762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36958" y="1326351"/>
            <a:ext cx="8562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Trustwide rollout would have been better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207" y="2526703"/>
            <a:ext cx="856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timescales have reduced the need for complaints being extended at CDDFT.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8662" y="4163240"/>
            <a:ext cx="856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CDDFT already had really good practice in place and the </a:t>
            </a:r>
            <a:endParaRPr lang="en-GB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pilot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did not really impact this.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628" y="123314"/>
            <a:ext cx="869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did we learn from the rollout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0"/>
            <a:ext cx="12210581" cy="934280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10742030" y="6483511"/>
            <a:ext cx="1368152" cy="30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100" dirty="0" smtClean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6" y="6189494"/>
            <a:ext cx="1079365" cy="33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255940"/>
            <a:ext cx="1716583" cy="1064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9" y="6114516"/>
            <a:ext cx="5417875" cy="488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40" y="5590571"/>
            <a:ext cx="1881624" cy="1012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1" y="1408175"/>
            <a:ext cx="2789982" cy="418239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3629" y="12331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1837" y="1389991"/>
            <a:ext cx="8742422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0"/>
            <a:ext cx="12210581" cy="934280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10742030" y="6483511"/>
            <a:ext cx="1368152" cy="30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100" dirty="0" smtClean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6" y="6189494"/>
            <a:ext cx="1079365" cy="33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255940"/>
            <a:ext cx="1716583" cy="1064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9" y="6114516"/>
            <a:ext cx="5417875" cy="4886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3629" y="1163162"/>
            <a:ext cx="85629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Multi-disciplinary Meetings to investigate complaints.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Action Closure letters to close loop for complainants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Improved process for capturing ward level resolutions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platform to allow complainants to reach Patient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Patient Story – Complainant videos for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629" y="122127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Improvements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65" y="1446923"/>
            <a:ext cx="2765846" cy="41436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40" y="5590571"/>
            <a:ext cx="1881624" cy="10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0"/>
            <a:ext cx="12210581" cy="934280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10742030" y="6483511"/>
            <a:ext cx="1368152" cy="30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100" dirty="0" smtClean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6" y="6189494"/>
            <a:ext cx="1079365" cy="33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255940"/>
            <a:ext cx="1716583" cy="1064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9" y="6114516"/>
            <a:ext cx="5417875" cy="4886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166" y="979961"/>
            <a:ext cx="85629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In-house training package reflecting that provided by the PHSO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Rolling training program for refresher and new staff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module to help staff log locally resolved 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cases.</a:t>
            </a:r>
            <a:endParaRPr lang="en-GB" sz="2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Continue to re-evaluate with a cycle of improvement.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Simulation Centre to use complaints learning for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 complaints to drive service improvement </a:t>
            </a: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identify opportunities for co-production work.</a:t>
            </a:r>
            <a:endParaRPr lang="en-GB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629" y="122127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Next Steps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65" y="1446923"/>
            <a:ext cx="2765846" cy="41436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40" y="5590571"/>
            <a:ext cx="1881624" cy="10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0"/>
            <a:ext cx="12210581" cy="934280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10742030" y="6483511"/>
            <a:ext cx="1368152" cy="30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100" dirty="0" smtClean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46" y="6189494"/>
            <a:ext cx="1079365" cy="33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255940"/>
            <a:ext cx="1716583" cy="1064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9" y="6114516"/>
            <a:ext cx="5417875" cy="488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40" y="5590571"/>
            <a:ext cx="1881624" cy="1012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6" y="1284674"/>
            <a:ext cx="4281560" cy="4276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2724" y="788080"/>
            <a:ext cx="4517528" cy="2261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01504" y="358156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Paula Brennan – Patient Experience Manager</a:t>
            </a: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Telephone: 0191 3726872 / 07909097798</a:t>
            </a: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Email: paulabrennan@nhs.net</a:t>
            </a:r>
          </a:p>
        </p:txBody>
      </p:sp>
    </p:spTree>
    <p:extLst>
      <p:ext uri="{BB962C8B-B14F-4D97-AF65-F5344CB8AC3E}">
        <p14:creationId xmlns:p14="http://schemas.microsoft.com/office/powerpoint/2010/main" val="34051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CE7157EBF6141A21BEC3F4A989AAF" ma:contentTypeVersion="3" ma:contentTypeDescription="Create a new document." ma:contentTypeScope="" ma:versionID="22944c4b8bd3fab4284cc855fd817efe">
  <xsd:schema xmlns:xsd="http://www.w3.org/2001/XMLSchema" xmlns:xs="http://www.w3.org/2001/XMLSchema" xmlns:p="http://schemas.microsoft.com/office/2006/metadata/properties" xmlns:ns2="f4d6cc10-879e-4762-9e0e-627ae900bd5a" targetNamespace="http://schemas.microsoft.com/office/2006/metadata/properties" ma:root="true" ma:fieldsID="3403ce677ef7201483b8f6d8b037b4e4" ns2:_="">
    <xsd:import namespace="f4d6cc10-879e-4762-9e0e-627ae900bd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6cc10-879e-4762-9e0e-627ae900bd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92B02-0B1E-4A1D-9B9D-D3F230EF3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8BC901-B986-4CF7-B306-E0EC077CEE50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4d6cc10-879e-4762-9e0e-627ae900bd5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47A1ED-0D82-4C5F-AC99-7863CFC3B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d6cc10-879e-4762-9e0e-627ae900b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289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CDDFT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Jolly Ben (RXP) Social Media &amp; Digital Officer</dc:creator>
  <cp:lastModifiedBy>Brennan Paula (RXP) Patient Safety Manager</cp:lastModifiedBy>
  <cp:revision>23</cp:revision>
  <dcterms:created xsi:type="dcterms:W3CDTF">2020-01-31T12:01:04Z</dcterms:created>
  <dcterms:modified xsi:type="dcterms:W3CDTF">2023-03-02T19:15:45Z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0x0101003FFCE7157EBF6141A21BEC3F4A989AAF</vt:lpwstr>
  </property>
</Properties>
</file>