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81" r:id="rId2"/>
    <p:sldMasterId id="2147483691" r:id="rId3"/>
  </p:sldMasterIdLst>
  <p:notesMasterIdLst>
    <p:notesMasterId r:id="rId28"/>
  </p:notesMasterIdLst>
  <p:handoutMasterIdLst>
    <p:handoutMasterId r:id="rId29"/>
  </p:handoutMasterIdLst>
  <p:sldIdLst>
    <p:sldId id="256" r:id="rId4"/>
    <p:sldId id="272" r:id="rId5"/>
    <p:sldId id="363" r:id="rId6"/>
    <p:sldId id="292" r:id="rId7"/>
    <p:sldId id="290" r:id="rId8"/>
    <p:sldId id="385" r:id="rId9"/>
    <p:sldId id="576" r:id="rId10"/>
    <p:sldId id="730" r:id="rId11"/>
    <p:sldId id="731" r:id="rId12"/>
    <p:sldId id="279" r:id="rId13"/>
    <p:sldId id="368" r:id="rId14"/>
    <p:sldId id="384" r:id="rId15"/>
    <p:sldId id="727" r:id="rId16"/>
    <p:sldId id="301" r:id="rId17"/>
    <p:sldId id="729" r:id="rId18"/>
    <p:sldId id="575" r:id="rId19"/>
    <p:sldId id="564" r:id="rId20"/>
    <p:sldId id="455" r:id="rId21"/>
    <p:sldId id="461" r:id="rId22"/>
    <p:sldId id="471" r:id="rId23"/>
    <p:sldId id="472" r:id="rId24"/>
    <p:sldId id="732" r:id="rId25"/>
    <p:sldId id="309" r:id="rId26"/>
    <p:sldId id="297"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D6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312" autoAdjust="0"/>
  </p:normalViewPr>
  <p:slideViewPr>
    <p:cSldViewPr snapToGrid="0">
      <p:cViewPr varScale="1">
        <p:scale>
          <a:sx n="70" d="100"/>
          <a:sy n="70" d="100"/>
        </p:scale>
        <p:origin x="1810" y="5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69402-B151-47B0-8384-6E860CB7A5DF}" type="doc">
      <dgm:prSet loTypeId="urn:microsoft.com/office/officeart/2005/8/layout/list1" loCatId="list" qsTypeId="urn:microsoft.com/office/officeart/2005/8/quickstyle/simple5" qsCatId="simple" csTypeId="urn:microsoft.com/office/officeart/2005/8/colors/colorful4" csCatId="colorful" phldr="1"/>
      <dgm:spPr/>
      <dgm:t>
        <a:bodyPr/>
        <a:lstStyle/>
        <a:p>
          <a:endParaRPr lang="en-GB"/>
        </a:p>
      </dgm:t>
    </dgm:pt>
    <dgm:pt modelId="{326049C2-B18D-4577-A027-25519946BBD2}">
      <dgm:prSet phldrT="[Text]"/>
      <dgm:spPr/>
      <dgm:t>
        <a:bodyPr/>
        <a:lstStyle/>
        <a:p>
          <a:r>
            <a:rPr lang="en-GB"/>
            <a:t>No consistency</a:t>
          </a:r>
        </a:p>
      </dgm:t>
    </dgm:pt>
    <dgm:pt modelId="{13656C3F-1DF0-4A8B-8C53-DF9E64AFA629}" type="parTrans" cxnId="{73007B9D-DC26-443D-95DF-9467B756F4B5}">
      <dgm:prSet/>
      <dgm:spPr/>
      <dgm:t>
        <a:bodyPr/>
        <a:lstStyle/>
        <a:p>
          <a:endParaRPr lang="en-GB"/>
        </a:p>
      </dgm:t>
    </dgm:pt>
    <dgm:pt modelId="{D32927F4-1E69-4877-9FAD-87A2C845134E}" type="sibTrans" cxnId="{73007B9D-DC26-443D-95DF-9467B756F4B5}">
      <dgm:prSet/>
      <dgm:spPr/>
      <dgm:t>
        <a:bodyPr/>
        <a:lstStyle/>
        <a:p>
          <a:endParaRPr lang="en-GB"/>
        </a:p>
      </dgm:t>
    </dgm:pt>
    <dgm:pt modelId="{680F3DD0-5E56-409D-8576-41B75516E329}">
      <dgm:prSet phldrT="[Text]"/>
      <dgm:spPr/>
      <dgm:t>
        <a:bodyPr/>
        <a:lstStyle/>
        <a:p>
          <a:r>
            <a:rPr lang="en-GB"/>
            <a:t>No core training/support</a:t>
          </a:r>
        </a:p>
      </dgm:t>
    </dgm:pt>
    <dgm:pt modelId="{DB9F3011-B1A2-4FB3-BB7D-2D36AE50A2CA}" type="parTrans" cxnId="{5B328FAC-0F3D-4B81-BF55-8657D3AA5C85}">
      <dgm:prSet/>
      <dgm:spPr/>
      <dgm:t>
        <a:bodyPr/>
        <a:lstStyle/>
        <a:p>
          <a:endParaRPr lang="en-GB"/>
        </a:p>
      </dgm:t>
    </dgm:pt>
    <dgm:pt modelId="{61A5273F-AEC0-4E50-8233-6020465EC1C3}" type="sibTrans" cxnId="{5B328FAC-0F3D-4B81-BF55-8657D3AA5C85}">
      <dgm:prSet/>
      <dgm:spPr/>
      <dgm:t>
        <a:bodyPr/>
        <a:lstStyle/>
        <a:p>
          <a:endParaRPr lang="en-GB"/>
        </a:p>
      </dgm:t>
    </dgm:pt>
    <dgm:pt modelId="{2FE790F2-82A3-4B39-B552-559681475720}">
      <dgm:prSet phldrT="[Text]"/>
      <dgm:spPr/>
      <dgm:t>
        <a:bodyPr/>
        <a:lstStyle/>
        <a:p>
          <a:r>
            <a:rPr lang="en-GB"/>
            <a:t>Complaints not valued</a:t>
          </a:r>
        </a:p>
      </dgm:t>
    </dgm:pt>
    <dgm:pt modelId="{25870ADA-2E4F-42CD-A3AA-DA7F706A3BB1}" type="parTrans" cxnId="{6B148C3A-E001-4CE3-BFB9-7BE9B12DE5C1}">
      <dgm:prSet/>
      <dgm:spPr/>
      <dgm:t>
        <a:bodyPr/>
        <a:lstStyle/>
        <a:p>
          <a:endParaRPr lang="en-GB"/>
        </a:p>
      </dgm:t>
    </dgm:pt>
    <dgm:pt modelId="{95F8B60F-D30E-4B38-9638-4F08827AC568}" type="sibTrans" cxnId="{6B148C3A-E001-4CE3-BFB9-7BE9B12DE5C1}">
      <dgm:prSet/>
      <dgm:spPr/>
      <dgm:t>
        <a:bodyPr/>
        <a:lstStyle/>
        <a:p>
          <a:endParaRPr lang="en-GB"/>
        </a:p>
      </dgm:t>
    </dgm:pt>
    <dgm:pt modelId="{FFB84B0F-931D-4257-8CCA-58E2D8081AB0}" type="pres">
      <dgm:prSet presAssocID="{DE969402-B151-47B0-8384-6E860CB7A5DF}" presName="linear" presStyleCnt="0">
        <dgm:presLayoutVars>
          <dgm:dir/>
          <dgm:animLvl val="lvl"/>
          <dgm:resizeHandles val="exact"/>
        </dgm:presLayoutVars>
      </dgm:prSet>
      <dgm:spPr/>
    </dgm:pt>
    <dgm:pt modelId="{CDAFAB0D-B4D8-4C89-A2ED-25B338B6E57F}" type="pres">
      <dgm:prSet presAssocID="{326049C2-B18D-4577-A027-25519946BBD2}" presName="parentLin" presStyleCnt="0"/>
      <dgm:spPr/>
    </dgm:pt>
    <dgm:pt modelId="{B44FFDB4-F2AF-4520-BE78-AC7832FDC91B}" type="pres">
      <dgm:prSet presAssocID="{326049C2-B18D-4577-A027-25519946BBD2}" presName="parentLeftMargin" presStyleLbl="node1" presStyleIdx="0" presStyleCnt="3"/>
      <dgm:spPr/>
    </dgm:pt>
    <dgm:pt modelId="{4CD37D7E-5592-49E4-821E-0F6490FDDE17}" type="pres">
      <dgm:prSet presAssocID="{326049C2-B18D-4577-A027-25519946BBD2}" presName="parentText" presStyleLbl="node1" presStyleIdx="0" presStyleCnt="3">
        <dgm:presLayoutVars>
          <dgm:chMax val="0"/>
          <dgm:bulletEnabled val="1"/>
        </dgm:presLayoutVars>
      </dgm:prSet>
      <dgm:spPr/>
    </dgm:pt>
    <dgm:pt modelId="{245E15B3-BC2A-40AC-946B-19077A443E41}" type="pres">
      <dgm:prSet presAssocID="{326049C2-B18D-4577-A027-25519946BBD2}" presName="negativeSpace" presStyleCnt="0"/>
      <dgm:spPr/>
    </dgm:pt>
    <dgm:pt modelId="{40B351AE-905A-43B1-8166-5EF44DFD09FC}" type="pres">
      <dgm:prSet presAssocID="{326049C2-B18D-4577-A027-25519946BBD2}" presName="childText" presStyleLbl="conFgAcc1" presStyleIdx="0" presStyleCnt="3">
        <dgm:presLayoutVars>
          <dgm:bulletEnabled val="1"/>
        </dgm:presLayoutVars>
      </dgm:prSet>
      <dgm:spPr/>
    </dgm:pt>
    <dgm:pt modelId="{A1FD1709-E59A-452C-B7BC-3EF6B93E1C5D}" type="pres">
      <dgm:prSet presAssocID="{D32927F4-1E69-4877-9FAD-87A2C845134E}" presName="spaceBetweenRectangles" presStyleCnt="0"/>
      <dgm:spPr/>
    </dgm:pt>
    <dgm:pt modelId="{A8758DC6-C006-4AF3-BD08-DFBA21166458}" type="pres">
      <dgm:prSet presAssocID="{680F3DD0-5E56-409D-8576-41B75516E329}" presName="parentLin" presStyleCnt="0"/>
      <dgm:spPr/>
    </dgm:pt>
    <dgm:pt modelId="{FF4BE633-01B8-4700-92BC-BCEB41B9FFAB}" type="pres">
      <dgm:prSet presAssocID="{680F3DD0-5E56-409D-8576-41B75516E329}" presName="parentLeftMargin" presStyleLbl="node1" presStyleIdx="0" presStyleCnt="3"/>
      <dgm:spPr/>
    </dgm:pt>
    <dgm:pt modelId="{CA4365B6-4E77-4FFE-A45B-5F0B5C0D39A0}" type="pres">
      <dgm:prSet presAssocID="{680F3DD0-5E56-409D-8576-41B75516E329}" presName="parentText" presStyleLbl="node1" presStyleIdx="1" presStyleCnt="3">
        <dgm:presLayoutVars>
          <dgm:chMax val="0"/>
          <dgm:bulletEnabled val="1"/>
        </dgm:presLayoutVars>
      </dgm:prSet>
      <dgm:spPr/>
    </dgm:pt>
    <dgm:pt modelId="{AADCEB71-EE91-400B-856D-ACC8F0D0FE88}" type="pres">
      <dgm:prSet presAssocID="{680F3DD0-5E56-409D-8576-41B75516E329}" presName="negativeSpace" presStyleCnt="0"/>
      <dgm:spPr/>
    </dgm:pt>
    <dgm:pt modelId="{DDBA4F02-DB92-4E68-A2E3-103CF3BCBFF7}" type="pres">
      <dgm:prSet presAssocID="{680F3DD0-5E56-409D-8576-41B75516E329}" presName="childText" presStyleLbl="conFgAcc1" presStyleIdx="1" presStyleCnt="3">
        <dgm:presLayoutVars>
          <dgm:bulletEnabled val="1"/>
        </dgm:presLayoutVars>
      </dgm:prSet>
      <dgm:spPr/>
    </dgm:pt>
    <dgm:pt modelId="{7B935137-45D6-4C50-B9F5-BB90F3943A65}" type="pres">
      <dgm:prSet presAssocID="{61A5273F-AEC0-4E50-8233-6020465EC1C3}" presName="spaceBetweenRectangles" presStyleCnt="0"/>
      <dgm:spPr/>
    </dgm:pt>
    <dgm:pt modelId="{2F6212FA-89CA-4FC2-9672-A41B0AB946CA}" type="pres">
      <dgm:prSet presAssocID="{2FE790F2-82A3-4B39-B552-559681475720}" presName="parentLin" presStyleCnt="0"/>
      <dgm:spPr/>
    </dgm:pt>
    <dgm:pt modelId="{107E323B-8C92-42D1-AA44-D814671BB3CB}" type="pres">
      <dgm:prSet presAssocID="{2FE790F2-82A3-4B39-B552-559681475720}" presName="parentLeftMargin" presStyleLbl="node1" presStyleIdx="1" presStyleCnt="3"/>
      <dgm:spPr/>
    </dgm:pt>
    <dgm:pt modelId="{6C1B2A82-374B-44A0-BCB9-8DD3634F7508}" type="pres">
      <dgm:prSet presAssocID="{2FE790F2-82A3-4B39-B552-559681475720}" presName="parentText" presStyleLbl="node1" presStyleIdx="2" presStyleCnt="3">
        <dgm:presLayoutVars>
          <dgm:chMax val="0"/>
          <dgm:bulletEnabled val="1"/>
        </dgm:presLayoutVars>
      </dgm:prSet>
      <dgm:spPr/>
    </dgm:pt>
    <dgm:pt modelId="{872B6D87-25E7-4AB6-A563-9E1FEAE51CE3}" type="pres">
      <dgm:prSet presAssocID="{2FE790F2-82A3-4B39-B552-559681475720}" presName="negativeSpace" presStyleCnt="0"/>
      <dgm:spPr/>
    </dgm:pt>
    <dgm:pt modelId="{0B6739AF-6691-4F98-AEBD-7F2BEC4F4725}" type="pres">
      <dgm:prSet presAssocID="{2FE790F2-82A3-4B39-B552-559681475720}" presName="childText" presStyleLbl="conFgAcc1" presStyleIdx="2" presStyleCnt="3">
        <dgm:presLayoutVars>
          <dgm:bulletEnabled val="1"/>
        </dgm:presLayoutVars>
      </dgm:prSet>
      <dgm:spPr/>
    </dgm:pt>
  </dgm:ptLst>
  <dgm:cxnLst>
    <dgm:cxn modelId="{497EA10A-658B-4001-9959-30EC15546AEB}" type="presOf" srcId="{DE969402-B151-47B0-8384-6E860CB7A5DF}" destId="{FFB84B0F-931D-4257-8CCA-58E2D8081AB0}" srcOrd="0" destOrd="0" presId="urn:microsoft.com/office/officeart/2005/8/layout/list1"/>
    <dgm:cxn modelId="{6B148C3A-E001-4CE3-BFB9-7BE9B12DE5C1}" srcId="{DE969402-B151-47B0-8384-6E860CB7A5DF}" destId="{2FE790F2-82A3-4B39-B552-559681475720}" srcOrd="2" destOrd="0" parTransId="{25870ADA-2E4F-42CD-A3AA-DA7F706A3BB1}" sibTransId="{95F8B60F-D30E-4B38-9638-4F08827AC568}"/>
    <dgm:cxn modelId="{3101E94B-E07D-40EC-85D4-D36F1AC1A447}" type="presOf" srcId="{326049C2-B18D-4577-A027-25519946BBD2}" destId="{B44FFDB4-F2AF-4520-BE78-AC7832FDC91B}" srcOrd="0" destOrd="0" presId="urn:microsoft.com/office/officeart/2005/8/layout/list1"/>
    <dgm:cxn modelId="{EEEEA777-B079-4C11-9DE9-E8BE616F54D0}" type="presOf" srcId="{2FE790F2-82A3-4B39-B552-559681475720}" destId="{107E323B-8C92-42D1-AA44-D814671BB3CB}" srcOrd="0" destOrd="0" presId="urn:microsoft.com/office/officeart/2005/8/layout/list1"/>
    <dgm:cxn modelId="{F613168D-7392-44CC-99F8-052ECF777A8F}" type="presOf" srcId="{326049C2-B18D-4577-A027-25519946BBD2}" destId="{4CD37D7E-5592-49E4-821E-0F6490FDDE17}" srcOrd="1" destOrd="0" presId="urn:microsoft.com/office/officeart/2005/8/layout/list1"/>
    <dgm:cxn modelId="{73007B9D-DC26-443D-95DF-9467B756F4B5}" srcId="{DE969402-B151-47B0-8384-6E860CB7A5DF}" destId="{326049C2-B18D-4577-A027-25519946BBD2}" srcOrd="0" destOrd="0" parTransId="{13656C3F-1DF0-4A8B-8C53-DF9E64AFA629}" sibTransId="{D32927F4-1E69-4877-9FAD-87A2C845134E}"/>
    <dgm:cxn modelId="{5B328FAC-0F3D-4B81-BF55-8657D3AA5C85}" srcId="{DE969402-B151-47B0-8384-6E860CB7A5DF}" destId="{680F3DD0-5E56-409D-8576-41B75516E329}" srcOrd="1" destOrd="0" parTransId="{DB9F3011-B1A2-4FB3-BB7D-2D36AE50A2CA}" sibTransId="{61A5273F-AEC0-4E50-8233-6020465EC1C3}"/>
    <dgm:cxn modelId="{5516EAAC-DD23-4197-A20E-A62A37F99BAE}" type="presOf" srcId="{680F3DD0-5E56-409D-8576-41B75516E329}" destId="{FF4BE633-01B8-4700-92BC-BCEB41B9FFAB}" srcOrd="0" destOrd="0" presId="urn:microsoft.com/office/officeart/2005/8/layout/list1"/>
    <dgm:cxn modelId="{816541B0-6EA1-4B60-864A-4293EAFBA8E9}" type="presOf" srcId="{2FE790F2-82A3-4B39-B552-559681475720}" destId="{6C1B2A82-374B-44A0-BCB9-8DD3634F7508}" srcOrd="1" destOrd="0" presId="urn:microsoft.com/office/officeart/2005/8/layout/list1"/>
    <dgm:cxn modelId="{31F12BDE-459A-4FA6-9F93-62DB5B622C7D}" type="presOf" srcId="{680F3DD0-5E56-409D-8576-41B75516E329}" destId="{CA4365B6-4E77-4FFE-A45B-5F0B5C0D39A0}" srcOrd="1" destOrd="0" presId="urn:microsoft.com/office/officeart/2005/8/layout/list1"/>
    <dgm:cxn modelId="{6AB7473D-F7FB-435A-B2FA-9FDADF40CCEF}" type="presParOf" srcId="{FFB84B0F-931D-4257-8CCA-58E2D8081AB0}" destId="{CDAFAB0D-B4D8-4C89-A2ED-25B338B6E57F}" srcOrd="0" destOrd="0" presId="urn:microsoft.com/office/officeart/2005/8/layout/list1"/>
    <dgm:cxn modelId="{F9BF0A3C-1C9B-406A-BE19-03B67BD5A9E4}" type="presParOf" srcId="{CDAFAB0D-B4D8-4C89-A2ED-25B338B6E57F}" destId="{B44FFDB4-F2AF-4520-BE78-AC7832FDC91B}" srcOrd="0" destOrd="0" presId="urn:microsoft.com/office/officeart/2005/8/layout/list1"/>
    <dgm:cxn modelId="{D3F01F92-9CC7-4ACD-9677-6F306BBA7442}" type="presParOf" srcId="{CDAFAB0D-B4D8-4C89-A2ED-25B338B6E57F}" destId="{4CD37D7E-5592-49E4-821E-0F6490FDDE17}" srcOrd="1" destOrd="0" presId="urn:microsoft.com/office/officeart/2005/8/layout/list1"/>
    <dgm:cxn modelId="{90FFBA03-A9AA-4BC2-88E0-334514464857}" type="presParOf" srcId="{FFB84B0F-931D-4257-8CCA-58E2D8081AB0}" destId="{245E15B3-BC2A-40AC-946B-19077A443E41}" srcOrd="1" destOrd="0" presId="urn:microsoft.com/office/officeart/2005/8/layout/list1"/>
    <dgm:cxn modelId="{F127323C-3EA1-4604-AEA0-C2844B8F2BFE}" type="presParOf" srcId="{FFB84B0F-931D-4257-8CCA-58E2D8081AB0}" destId="{40B351AE-905A-43B1-8166-5EF44DFD09FC}" srcOrd="2" destOrd="0" presId="urn:microsoft.com/office/officeart/2005/8/layout/list1"/>
    <dgm:cxn modelId="{5C7D896F-C9F1-46F8-AD2F-78D70D61A8E6}" type="presParOf" srcId="{FFB84B0F-931D-4257-8CCA-58E2D8081AB0}" destId="{A1FD1709-E59A-452C-B7BC-3EF6B93E1C5D}" srcOrd="3" destOrd="0" presId="urn:microsoft.com/office/officeart/2005/8/layout/list1"/>
    <dgm:cxn modelId="{A6E893A2-5F12-480C-8461-B2E48FF05D3D}" type="presParOf" srcId="{FFB84B0F-931D-4257-8CCA-58E2D8081AB0}" destId="{A8758DC6-C006-4AF3-BD08-DFBA21166458}" srcOrd="4" destOrd="0" presId="urn:microsoft.com/office/officeart/2005/8/layout/list1"/>
    <dgm:cxn modelId="{FA4939AC-BCBC-46FA-A9D7-C529912B92D4}" type="presParOf" srcId="{A8758DC6-C006-4AF3-BD08-DFBA21166458}" destId="{FF4BE633-01B8-4700-92BC-BCEB41B9FFAB}" srcOrd="0" destOrd="0" presId="urn:microsoft.com/office/officeart/2005/8/layout/list1"/>
    <dgm:cxn modelId="{058131DC-D71D-4742-9F59-C27DB29AADC8}" type="presParOf" srcId="{A8758DC6-C006-4AF3-BD08-DFBA21166458}" destId="{CA4365B6-4E77-4FFE-A45B-5F0B5C0D39A0}" srcOrd="1" destOrd="0" presId="urn:microsoft.com/office/officeart/2005/8/layout/list1"/>
    <dgm:cxn modelId="{6E2855DF-14A2-4319-AADF-827849C8F977}" type="presParOf" srcId="{FFB84B0F-931D-4257-8CCA-58E2D8081AB0}" destId="{AADCEB71-EE91-400B-856D-ACC8F0D0FE88}" srcOrd="5" destOrd="0" presId="urn:microsoft.com/office/officeart/2005/8/layout/list1"/>
    <dgm:cxn modelId="{14763D2F-9183-4CBE-9DA4-814BE2A2D923}" type="presParOf" srcId="{FFB84B0F-931D-4257-8CCA-58E2D8081AB0}" destId="{DDBA4F02-DB92-4E68-A2E3-103CF3BCBFF7}" srcOrd="6" destOrd="0" presId="urn:microsoft.com/office/officeart/2005/8/layout/list1"/>
    <dgm:cxn modelId="{7276D7A0-6778-40DA-BFC7-61FA157AC0D1}" type="presParOf" srcId="{FFB84B0F-931D-4257-8CCA-58E2D8081AB0}" destId="{7B935137-45D6-4C50-B9F5-BB90F3943A65}" srcOrd="7" destOrd="0" presId="urn:microsoft.com/office/officeart/2005/8/layout/list1"/>
    <dgm:cxn modelId="{B515160E-5EC1-4CDD-B549-BE4164C98715}" type="presParOf" srcId="{FFB84B0F-931D-4257-8CCA-58E2D8081AB0}" destId="{2F6212FA-89CA-4FC2-9672-A41B0AB946CA}" srcOrd="8" destOrd="0" presId="urn:microsoft.com/office/officeart/2005/8/layout/list1"/>
    <dgm:cxn modelId="{A6D89C76-90B0-415F-A034-FCDDB8C885CE}" type="presParOf" srcId="{2F6212FA-89CA-4FC2-9672-A41B0AB946CA}" destId="{107E323B-8C92-42D1-AA44-D814671BB3CB}" srcOrd="0" destOrd="0" presId="urn:microsoft.com/office/officeart/2005/8/layout/list1"/>
    <dgm:cxn modelId="{6F2F08CA-E3A8-4A14-8842-0F10FFDED253}" type="presParOf" srcId="{2F6212FA-89CA-4FC2-9672-A41B0AB946CA}" destId="{6C1B2A82-374B-44A0-BCB9-8DD3634F7508}" srcOrd="1" destOrd="0" presId="urn:microsoft.com/office/officeart/2005/8/layout/list1"/>
    <dgm:cxn modelId="{C6C24AF1-3827-48CD-A338-9A657C04F514}" type="presParOf" srcId="{FFB84B0F-931D-4257-8CCA-58E2D8081AB0}" destId="{872B6D87-25E7-4AB6-A563-9E1FEAE51CE3}" srcOrd="9" destOrd="0" presId="urn:microsoft.com/office/officeart/2005/8/layout/list1"/>
    <dgm:cxn modelId="{6F54ADAE-78F3-4D30-B56A-C85C6AF0945C}" type="presParOf" srcId="{FFB84B0F-931D-4257-8CCA-58E2D8081AB0}" destId="{0B6739AF-6691-4F98-AEBD-7F2BEC4F4725}"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351AE-905A-43B1-8166-5EF44DFD09FC}">
      <dsp:nvSpPr>
        <dsp:cNvPr id="0" name=""/>
        <dsp:cNvSpPr/>
      </dsp:nvSpPr>
      <dsp:spPr>
        <a:xfrm>
          <a:off x="0" y="605720"/>
          <a:ext cx="4009292" cy="4788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CD37D7E-5592-49E4-821E-0F6490FDDE17}">
      <dsp:nvSpPr>
        <dsp:cNvPr id="0" name=""/>
        <dsp:cNvSpPr/>
      </dsp:nvSpPr>
      <dsp:spPr>
        <a:xfrm>
          <a:off x="200464" y="325280"/>
          <a:ext cx="2806504" cy="5608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079" tIns="0" rIns="106079" bIns="0" numCol="1" spcCol="1270" anchor="ctr" anchorCtr="0">
          <a:noAutofit/>
        </a:bodyPr>
        <a:lstStyle/>
        <a:p>
          <a:pPr marL="0" lvl="0" indent="0" algn="l" defTabSz="844550">
            <a:lnSpc>
              <a:spcPct val="90000"/>
            </a:lnSpc>
            <a:spcBef>
              <a:spcPct val="0"/>
            </a:spcBef>
            <a:spcAft>
              <a:spcPct val="35000"/>
            </a:spcAft>
            <a:buNone/>
          </a:pPr>
          <a:r>
            <a:rPr lang="en-GB" sz="1900" kern="1200"/>
            <a:t>No consistency</a:t>
          </a:r>
        </a:p>
      </dsp:txBody>
      <dsp:txXfrm>
        <a:off x="227844" y="352660"/>
        <a:ext cx="2751744" cy="506120"/>
      </dsp:txXfrm>
    </dsp:sp>
    <dsp:sp modelId="{DDBA4F02-DB92-4E68-A2E3-103CF3BCBFF7}">
      <dsp:nvSpPr>
        <dsp:cNvPr id="0" name=""/>
        <dsp:cNvSpPr/>
      </dsp:nvSpPr>
      <dsp:spPr>
        <a:xfrm>
          <a:off x="0" y="1467560"/>
          <a:ext cx="4009292" cy="478800"/>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A4365B6-4E77-4FFE-A45B-5F0B5C0D39A0}">
      <dsp:nvSpPr>
        <dsp:cNvPr id="0" name=""/>
        <dsp:cNvSpPr/>
      </dsp:nvSpPr>
      <dsp:spPr>
        <a:xfrm>
          <a:off x="200464" y="1187120"/>
          <a:ext cx="2806504" cy="560880"/>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079" tIns="0" rIns="106079" bIns="0" numCol="1" spcCol="1270" anchor="ctr" anchorCtr="0">
          <a:noAutofit/>
        </a:bodyPr>
        <a:lstStyle/>
        <a:p>
          <a:pPr marL="0" lvl="0" indent="0" algn="l" defTabSz="844550">
            <a:lnSpc>
              <a:spcPct val="90000"/>
            </a:lnSpc>
            <a:spcBef>
              <a:spcPct val="0"/>
            </a:spcBef>
            <a:spcAft>
              <a:spcPct val="35000"/>
            </a:spcAft>
            <a:buNone/>
          </a:pPr>
          <a:r>
            <a:rPr lang="en-GB" sz="1900" kern="1200"/>
            <a:t>No core training/support</a:t>
          </a:r>
        </a:p>
      </dsp:txBody>
      <dsp:txXfrm>
        <a:off x="227844" y="1214500"/>
        <a:ext cx="2751744" cy="506120"/>
      </dsp:txXfrm>
    </dsp:sp>
    <dsp:sp modelId="{0B6739AF-6691-4F98-AEBD-7F2BEC4F4725}">
      <dsp:nvSpPr>
        <dsp:cNvPr id="0" name=""/>
        <dsp:cNvSpPr/>
      </dsp:nvSpPr>
      <dsp:spPr>
        <a:xfrm>
          <a:off x="0" y="2329400"/>
          <a:ext cx="4009292" cy="4788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C1B2A82-374B-44A0-BCB9-8DD3634F7508}">
      <dsp:nvSpPr>
        <dsp:cNvPr id="0" name=""/>
        <dsp:cNvSpPr/>
      </dsp:nvSpPr>
      <dsp:spPr>
        <a:xfrm>
          <a:off x="200464" y="2048960"/>
          <a:ext cx="2806504" cy="56088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079" tIns="0" rIns="106079" bIns="0" numCol="1" spcCol="1270" anchor="ctr" anchorCtr="0">
          <a:noAutofit/>
        </a:bodyPr>
        <a:lstStyle/>
        <a:p>
          <a:pPr marL="0" lvl="0" indent="0" algn="l" defTabSz="844550">
            <a:lnSpc>
              <a:spcPct val="90000"/>
            </a:lnSpc>
            <a:spcBef>
              <a:spcPct val="0"/>
            </a:spcBef>
            <a:spcAft>
              <a:spcPct val="35000"/>
            </a:spcAft>
            <a:buNone/>
          </a:pPr>
          <a:r>
            <a:rPr lang="en-GB" sz="1900" kern="1200"/>
            <a:t>Complaints not valued</a:t>
          </a:r>
        </a:p>
      </dsp:txBody>
      <dsp:txXfrm>
        <a:off x="227844" y="2076340"/>
        <a:ext cx="2751744"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F383E-13CC-4223-B7BA-A957045996E8}" type="datetimeFigureOut">
              <a:rPr lang="en-GB" smtClean="0"/>
              <a:t>28/02/2023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0601BB-2C9D-42DF-AF80-F7C189714837}" type="slidenum">
              <a:rPr lang="en-GB" smtClean="0"/>
              <a:t>‹#›</a:t>
            </a:fld>
            <a:endParaRPr lang="en-GB"/>
          </a:p>
        </p:txBody>
      </p:sp>
    </p:spTree>
    <p:extLst>
      <p:ext uri="{BB962C8B-B14F-4D97-AF65-F5344CB8AC3E}">
        <p14:creationId xmlns:p14="http://schemas.microsoft.com/office/powerpoint/2010/main" val="1275694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4E19FC-AEF0-44BF-BE55-EB6CF67C2201}" type="datetimeFigureOut">
              <a:rPr lang="en-GB" smtClean="0"/>
              <a:t>28/02/2023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52055-2397-4938-9020-A5FCFFE37F68}" type="slidenum">
              <a:rPr lang="en-GB" smtClean="0"/>
              <a:t>‹#›</a:t>
            </a:fld>
            <a:endParaRPr lang="en-GB"/>
          </a:p>
        </p:txBody>
      </p:sp>
    </p:spTree>
    <p:extLst>
      <p:ext uri="{BB962C8B-B14F-4D97-AF65-F5344CB8AC3E}">
        <p14:creationId xmlns:p14="http://schemas.microsoft.com/office/powerpoint/2010/main" val="3355215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052055-2397-4938-9020-A5FCFFE37F68}" type="slidenum">
              <a:rPr lang="en-GB" smtClean="0"/>
              <a:t>1</a:t>
            </a:fld>
            <a:endParaRPr lang="en-GB"/>
          </a:p>
        </p:txBody>
      </p:sp>
    </p:spTree>
    <p:extLst>
      <p:ext uri="{BB962C8B-B14F-4D97-AF65-F5344CB8AC3E}">
        <p14:creationId xmlns:p14="http://schemas.microsoft.com/office/powerpoint/2010/main" val="8881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2055-2397-4938-9020-A5FCFFE37F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861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pPr>
              <a:defRPr/>
            </a:pPr>
            <a:fld id="{A72B96DF-4EDE-4191-9F0F-211BA91661B9}" type="slidenum">
              <a:rPr lang="en-GB" smtClean="0"/>
              <a:pPr>
                <a:defRPr/>
              </a:pPr>
              <a:t>11</a:t>
            </a:fld>
            <a:endParaRPr lang="en-GB"/>
          </a:p>
        </p:txBody>
      </p:sp>
    </p:spTree>
    <p:extLst>
      <p:ext uri="{BB962C8B-B14F-4D97-AF65-F5344CB8AC3E}">
        <p14:creationId xmlns:p14="http://schemas.microsoft.com/office/powerpoint/2010/main" val="904264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8A740-7566-4D1A-80FF-1F8A0CFB70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848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pPr>
              <a:defRPr/>
            </a:pPr>
            <a:fld id="{A72B96DF-4EDE-4191-9F0F-211BA91661B9}" type="slidenum">
              <a:rPr lang="en-GB" smtClean="0"/>
              <a:pPr>
                <a:defRPr/>
              </a:pPr>
              <a:t>13</a:t>
            </a:fld>
            <a:endParaRPr lang="en-GB"/>
          </a:p>
        </p:txBody>
      </p:sp>
    </p:spTree>
    <p:extLst>
      <p:ext uri="{BB962C8B-B14F-4D97-AF65-F5344CB8AC3E}">
        <p14:creationId xmlns:p14="http://schemas.microsoft.com/office/powerpoint/2010/main" val="1373674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052055-2397-4938-9020-A5FCFFE37F68}" type="slidenum">
              <a:rPr lang="en-GB" smtClean="0"/>
              <a:t>14</a:t>
            </a:fld>
            <a:endParaRPr lang="en-GB"/>
          </a:p>
        </p:txBody>
      </p:sp>
    </p:spTree>
    <p:extLst>
      <p:ext uri="{BB962C8B-B14F-4D97-AF65-F5344CB8AC3E}">
        <p14:creationId xmlns:p14="http://schemas.microsoft.com/office/powerpoint/2010/main" val="1332007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A44A8C-F82F-4039-A254-3C4D68BB6137}" type="slidenum">
              <a:rPr lang="en-GB" smtClean="0"/>
              <a:t>15</a:t>
            </a:fld>
            <a:endParaRPr lang="en-GB"/>
          </a:p>
        </p:txBody>
      </p:sp>
    </p:spTree>
    <p:extLst>
      <p:ext uri="{BB962C8B-B14F-4D97-AF65-F5344CB8AC3E}">
        <p14:creationId xmlns:p14="http://schemas.microsoft.com/office/powerpoint/2010/main" val="1315675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052055-2397-4938-9020-A5FCFFE37F68}" type="slidenum">
              <a:rPr lang="en-GB" smtClean="0"/>
              <a:t>16</a:t>
            </a:fld>
            <a:endParaRPr lang="en-GB"/>
          </a:p>
        </p:txBody>
      </p:sp>
    </p:spTree>
    <p:extLst>
      <p:ext uri="{BB962C8B-B14F-4D97-AF65-F5344CB8AC3E}">
        <p14:creationId xmlns:p14="http://schemas.microsoft.com/office/powerpoint/2010/main" val="2540570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052055-2397-4938-9020-A5FCFFE37F68}" type="slidenum">
              <a:rPr lang="en-GB" smtClean="0"/>
              <a:t>17</a:t>
            </a:fld>
            <a:endParaRPr lang="en-GB"/>
          </a:p>
        </p:txBody>
      </p:sp>
    </p:spTree>
    <p:extLst>
      <p:ext uri="{BB962C8B-B14F-4D97-AF65-F5344CB8AC3E}">
        <p14:creationId xmlns:p14="http://schemas.microsoft.com/office/powerpoint/2010/main" val="679602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052055-2397-4938-9020-A5FCFFE37F68}" type="slidenum">
              <a:rPr lang="en-GB" smtClean="0"/>
              <a:t>18</a:t>
            </a:fld>
            <a:endParaRPr lang="en-GB"/>
          </a:p>
        </p:txBody>
      </p:sp>
    </p:spTree>
    <p:extLst>
      <p:ext uri="{BB962C8B-B14F-4D97-AF65-F5344CB8AC3E}">
        <p14:creationId xmlns:p14="http://schemas.microsoft.com/office/powerpoint/2010/main" val="4112695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200" b="1" kern="1200">
              <a:solidFill>
                <a:srgbClr val="002060"/>
              </a:solidFill>
              <a:latin typeface="Trebuchet MS" panose="020B0603020202020204" pitchFamily="34" charset="0"/>
              <a:ea typeface="+mn-ea"/>
              <a:cs typeface="+mn-cs"/>
            </a:endParaRPr>
          </a:p>
        </p:txBody>
      </p:sp>
      <p:sp>
        <p:nvSpPr>
          <p:cNvPr id="4" name="Slide Number Placeholder 3"/>
          <p:cNvSpPr>
            <a:spLocks noGrp="1"/>
          </p:cNvSpPr>
          <p:nvPr>
            <p:ph type="sldNum" sz="quarter" idx="5"/>
          </p:nvPr>
        </p:nvSpPr>
        <p:spPr/>
        <p:txBody>
          <a:bodyPr/>
          <a:lstStyle/>
          <a:p>
            <a:fld id="{C8052055-2397-4938-9020-A5FCFFE37F68}" type="slidenum">
              <a:rPr lang="en-GB" smtClean="0"/>
              <a:t>19</a:t>
            </a:fld>
            <a:endParaRPr lang="en-GB"/>
          </a:p>
        </p:txBody>
      </p:sp>
    </p:spTree>
    <p:extLst>
      <p:ext uri="{BB962C8B-B14F-4D97-AF65-F5344CB8AC3E}">
        <p14:creationId xmlns:p14="http://schemas.microsoft.com/office/powerpoint/2010/main" val="1691781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fld id="{BD875778-A0C2-4E83-A724-737F85CB61A0}" type="slidenum">
              <a:rPr lang="en-GB" smtClean="0"/>
              <a:t>2</a:t>
            </a:fld>
            <a:endParaRPr lang="en-GB"/>
          </a:p>
        </p:txBody>
      </p:sp>
    </p:spTree>
    <p:extLst>
      <p:ext uri="{BB962C8B-B14F-4D97-AF65-F5344CB8AC3E}">
        <p14:creationId xmlns:p14="http://schemas.microsoft.com/office/powerpoint/2010/main" val="2263246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052055-2397-4938-9020-A5FCFFE37F68}" type="slidenum">
              <a:rPr lang="en-GB" smtClean="0"/>
              <a:t>20</a:t>
            </a:fld>
            <a:endParaRPr lang="en-GB"/>
          </a:p>
        </p:txBody>
      </p:sp>
    </p:spTree>
    <p:extLst>
      <p:ext uri="{BB962C8B-B14F-4D97-AF65-F5344CB8AC3E}">
        <p14:creationId xmlns:p14="http://schemas.microsoft.com/office/powerpoint/2010/main" val="2280287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052055-2397-4938-9020-A5FCFFE37F68}" type="slidenum">
              <a:rPr lang="en-GB" smtClean="0"/>
              <a:t>21</a:t>
            </a:fld>
            <a:endParaRPr lang="en-GB"/>
          </a:p>
        </p:txBody>
      </p:sp>
    </p:spTree>
    <p:extLst>
      <p:ext uri="{BB962C8B-B14F-4D97-AF65-F5344CB8AC3E}">
        <p14:creationId xmlns:p14="http://schemas.microsoft.com/office/powerpoint/2010/main" val="53878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8A740-7566-4D1A-80FF-1F8A0CFB70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651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968A740-7566-4D1A-80FF-1F8A0CFB7081}" type="slidenum">
              <a:rPr lang="en-GB" smtClean="0"/>
              <a:t>23</a:t>
            </a:fld>
            <a:endParaRPr lang="en-GB"/>
          </a:p>
        </p:txBody>
      </p:sp>
    </p:spTree>
    <p:extLst>
      <p:ext uri="{BB962C8B-B14F-4D97-AF65-F5344CB8AC3E}">
        <p14:creationId xmlns:p14="http://schemas.microsoft.com/office/powerpoint/2010/main" val="3242110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052055-2397-4938-9020-A5FCFFE37F68}" type="slidenum">
              <a:rPr lang="en-GB" smtClean="0"/>
              <a:t>24</a:t>
            </a:fld>
            <a:endParaRPr lang="en-GB"/>
          </a:p>
        </p:txBody>
      </p:sp>
    </p:spTree>
    <p:extLst>
      <p:ext uri="{BB962C8B-B14F-4D97-AF65-F5344CB8AC3E}">
        <p14:creationId xmlns:p14="http://schemas.microsoft.com/office/powerpoint/2010/main" val="30112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72B96DF-4EDE-4191-9F0F-211BA91661B9}" type="slidenum">
              <a:rPr lang="en-GB" smtClean="0"/>
              <a:pPr>
                <a:defRPr/>
              </a:pPr>
              <a:t>3</a:t>
            </a:fld>
            <a:endParaRPr lang="en-GB"/>
          </a:p>
        </p:txBody>
      </p:sp>
    </p:spTree>
    <p:extLst>
      <p:ext uri="{BB962C8B-B14F-4D97-AF65-F5344CB8AC3E}">
        <p14:creationId xmlns:p14="http://schemas.microsoft.com/office/powerpoint/2010/main" val="96258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052055-2397-4938-9020-A5FCFFE37F68}" type="slidenum">
              <a:rPr lang="en-GB" smtClean="0"/>
              <a:t>4</a:t>
            </a:fld>
            <a:endParaRPr lang="en-GB"/>
          </a:p>
        </p:txBody>
      </p:sp>
    </p:spTree>
    <p:extLst>
      <p:ext uri="{BB962C8B-B14F-4D97-AF65-F5344CB8AC3E}">
        <p14:creationId xmlns:p14="http://schemas.microsoft.com/office/powerpoint/2010/main" val="1072539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2055-2397-4938-9020-A5FCFFE37F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350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EBE35-8079-4475-8227-254572460D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892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2055-2397-4938-9020-A5FCFFE37F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4017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fld id="{C8052055-2397-4938-9020-A5FCFFE37F68}" type="slidenum">
              <a:rPr lang="en-GB" smtClean="0"/>
              <a:t>8</a:t>
            </a:fld>
            <a:endParaRPr lang="en-GB"/>
          </a:p>
        </p:txBody>
      </p:sp>
    </p:spTree>
    <p:extLst>
      <p:ext uri="{BB962C8B-B14F-4D97-AF65-F5344CB8AC3E}">
        <p14:creationId xmlns:p14="http://schemas.microsoft.com/office/powerpoint/2010/main" val="4139504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052055-2397-4938-9020-A5FCFFE37F68}" type="slidenum">
              <a:rPr lang="en-GB" smtClean="0"/>
              <a:t>9</a:t>
            </a:fld>
            <a:endParaRPr lang="en-GB"/>
          </a:p>
        </p:txBody>
      </p:sp>
    </p:spTree>
    <p:extLst>
      <p:ext uri="{BB962C8B-B14F-4D97-AF65-F5344CB8AC3E}">
        <p14:creationId xmlns:p14="http://schemas.microsoft.com/office/powerpoint/2010/main" val="907253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381795"/>
            <a:ext cx="5470376" cy="1549995"/>
          </a:xfrm>
        </p:spPr>
        <p:txBody>
          <a:bodyPr>
            <a:normAutofit/>
          </a:bodyPr>
          <a:lstStyle>
            <a:lvl1pPr algn="l">
              <a:defRPr sz="4000" b="1">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83568" y="3075806"/>
            <a:ext cx="3600400" cy="504056"/>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Text Placeholder 5"/>
          <p:cNvSpPr>
            <a:spLocks noGrp="1"/>
          </p:cNvSpPr>
          <p:nvPr>
            <p:ph type="body" sz="quarter" idx="10" hasCustomPrompt="1"/>
          </p:nvPr>
        </p:nvSpPr>
        <p:spPr>
          <a:xfrm>
            <a:off x="646113" y="4227513"/>
            <a:ext cx="4286250" cy="504477"/>
          </a:xfrm>
        </p:spPr>
        <p:txBody>
          <a:bodyPr>
            <a:noAutofit/>
          </a:bodyPr>
          <a:lstStyle>
            <a:lvl1pPr marL="0" indent="0">
              <a:buNone/>
              <a:defRPr sz="120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Name – Job title</a:t>
            </a:r>
          </a:p>
          <a:p>
            <a:pPr lvl="0"/>
            <a:r>
              <a:rPr lang="en-US"/>
              <a:t>Date</a:t>
            </a:r>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4288" y="162459"/>
            <a:ext cx="1800200" cy="674252"/>
          </a:xfrm>
          <a:prstGeom prst="rect">
            <a:avLst/>
          </a:prstGeom>
        </p:spPr>
      </p:pic>
    </p:spTree>
    <p:extLst>
      <p:ext uri="{BB962C8B-B14F-4D97-AF65-F5344CB8AC3E}">
        <p14:creationId xmlns:p14="http://schemas.microsoft.com/office/powerpoint/2010/main" val="129472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000" b="0"/>
            </a:lvl1pPr>
          </a:lstStyle>
          <a:p>
            <a:r>
              <a:rPr lang="en-US"/>
              <a:t>Click to edit Master title style</a:t>
            </a:r>
            <a:endParaRPr lang="en-GB"/>
          </a:p>
        </p:txBody>
      </p:sp>
      <p:sp>
        <p:nvSpPr>
          <p:cNvPr id="4" name="Content Placeholder 3"/>
          <p:cNvSpPr>
            <a:spLocks noGrp="1"/>
          </p:cNvSpPr>
          <p:nvPr>
            <p:ph sz="half" idx="2"/>
          </p:nvPr>
        </p:nvSpPr>
        <p:spPr>
          <a:xfrm>
            <a:off x="4646613" y="1166813"/>
            <a:ext cx="3954462" cy="3075385"/>
          </a:xfrm>
          <a:prstGeom prst="rect">
            <a:avLst/>
          </a:prstGeom>
        </p:spPr>
        <p:txBody>
          <a:bodyPr/>
          <a:lstStyle>
            <a:lvl1pPr marL="0" indent="0">
              <a:buFont typeface="Arial" panose="020B0604020202020204" pitchFamily="34" charset="0"/>
              <a:buNone/>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marL="0" indent="0">
              <a:buNone/>
            </a:pPr>
            <a:endParaRPr lang="en-GB" sz="1500"/>
          </a:p>
        </p:txBody>
      </p:sp>
      <p:sp>
        <p:nvSpPr>
          <p:cNvPr id="5" name="Date Placeholder 4"/>
          <p:cNvSpPr>
            <a:spLocks noGrp="1" noChangeArrowheads="1"/>
          </p:cNvSpPr>
          <p:nvPr>
            <p:ph type="dt" sz="half" idx="10"/>
          </p:nvPr>
        </p:nvSpPr>
        <p:spPr>
          <a:xfrm>
            <a:off x="538163" y="4757738"/>
            <a:ext cx="1905000" cy="270272"/>
          </a:xfrm>
          <a:prstGeom prst="rect">
            <a:avLst/>
          </a:prstGeom>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lgn="r">
              <a:defRPr/>
            </a:lvl1pPr>
          </a:lstStyle>
          <a:p>
            <a:pPr>
              <a:defRPr/>
            </a:pPr>
            <a:fld id="{4B997C8D-DAF7-4D15-B816-904348F503AE}" type="slidenum">
              <a:rPr lang="en-GB" smtClean="0"/>
              <a:pPr>
                <a:defRPr/>
              </a:pPr>
              <a:t>‹#›</a:t>
            </a:fld>
            <a:endParaRPr lang="en-GB"/>
          </a:p>
        </p:txBody>
      </p:sp>
      <p:sp>
        <p:nvSpPr>
          <p:cNvPr id="9" name="Text Placeholder 8"/>
          <p:cNvSpPr>
            <a:spLocks noGrp="1"/>
          </p:cNvSpPr>
          <p:nvPr>
            <p:ph type="body" sz="quarter" idx="13"/>
          </p:nvPr>
        </p:nvSpPr>
        <p:spPr>
          <a:xfrm>
            <a:off x="539750" y="1167594"/>
            <a:ext cx="3887788" cy="3078175"/>
          </a:xfrm>
          <a:prstGeom prst="rect">
            <a:avLst/>
          </a:prstGeom>
        </p:spPr>
        <p:txBody>
          <a:bodyPr/>
          <a:lstStyle>
            <a:lvl1pPr marL="0" indent="0">
              <a:buFontTx/>
              <a:buNone/>
              <a:defRPr sz="1800"/>
            </a:lvl1pPr>
            <a:lvl2pPr>
              <a:defRPr sz="2100"/>
            </a:lvl2pPr>
          </a:lstStyle>
          <a:p>
            <a:pPr lvl="0"/>
            <a:r>
              <a:rPr lang="en-US"/>
              <a:t>Click to edit Master text styles</a:t>
            </a:r>
          </a:p>
        </p:txBody>
      </p:sp>
    </p:spTree>
    <p:extLst>
      <p:ext uri="{BB962C8B-B14F-4D97-AF65-F5344CB8AC3E}">
        <p14:creationId xmlns:p14="http://schemas.microsoft.com/office/powerpoint/2010/main" val="93509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381795"/>
            <a:ext cx="5470376" cy="1549995"/>
          </a:xfrm>
        </p:spPr>
        <p:txBody>
          <a:bodyPr>
            <a:normAutofit/>
          </a:bodyPr>
          <a:lstStyle>
            <a:lvl1pPr algn="l">
              <a:defRPr sz="4000" b="1">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83568" y="3075806"/>
            <a:ext cx="3600400" cy="504056"/>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Text Placeholder 5"/>
          <p:cNvSpPr>
            <a:spLocks noGrp="1"/>
          </p:cNvSpPr>
          <p:nvPr>
            <p:ph type="body" sz="quarter" idx="10" hasCustomPrompt="1"/>
          </p:nvPr>
        </p:nvSpPr>
        <p:spPr>
          <a:xfrm>
            <a:off x="646113" y="4227513"/>
            <a:ext cx="4286250" cy="504477"/>
          </a:xfrm>
        </p:spPr>
        <p:txBody>
          <a:bodyPr>
            <a:noAutofit/>
          </a:bodyPr>
          <a:lstStyle>
            <a:lvl1pPr marL="0" indent="0">
              <a:buNone/>
              <a:defRPr sz="120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Name – Job title</a:t>
            </a:r>
          </a:p>
          <a:p>
            <a:pPr lvl="0"/>
            <a:r>
              <a:rPr lang="en-US"/>
              <a:t>Date</a:t>
            </a:r>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4288" y="162459"/>
            <a:ext cx="1800200" cy="674252"/>
          </a:xfrm>
          <a:prstGeom prst="rect">
            <a:avLst/>
          </a:prstGeom>
        </p:spPr>
      </p:pic>
    </p:spTree>
    <p:extLst>
      <p:ext uri="{BB962C8B-B14F-4D97-AF65-F5344CB8AC3E}">
        <p14:creationId xmlns:p14="http://schemas.microsoft.com/office/powerpoint/2010/main" val="997738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843558"/>
            <a:ext cx="7931224" cy="857250"/>
          </a:xfrm>
        </p:spPr>
        <p:txBody>
          <a:bodyPr>
            <a:noAutofit/>
          </a:bodyPr>
          <a:lstStyle>
            <a:lvl1pPr>
              <a:defRPr sz="3600">
                <a:solidFill>
                  <a:srgbClr val="293D6B"/>
                </a:solidFill>
              </a:defRPr>
            </a:lvl1pPr>
          </a:lstStyle>
          <a:p>
            <a:r>
              <a:rPr lang="en-US"/>
              <a:t>Click to edit Master title style</a:t>
            </a:r>
            <a:endParaRPr lang="en-GB"/>
          </a:p>
        </p:txBody>
      </p:sp>
      <p:sp>
        <p:nvSpPr>
          <p:cNvPr id="8" name="Text Placeholder 7"/>
          <p:cNvSpPr>
            <a:spLocks noGrp="1"/>
          </p:cNvSpPr>
          <p:nvPr>
            <p:ph type="body" sz="quarter" idx="13"/>
          </p:nvPr>
        </p:nvSpPr>
        <p:spPr>
          <a:xfrm>
            <a:off x="755650" y="1852365"/>
            <a:ext cx="7920038" cy="208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p:cNvSpPr>
            <a:spLocks noGrp="1"/>
          </p:cNvSpPr>
          <p:nvPr>
            <p:ph type="ftr" sz="quarter" idx="15"/>
          </p:nvPr>
        </p:nvSpPr>
        <p:spPr/>
        <p:txBody>
          <a:bodyPr/>
          <a:lstStyle/>
          <a:p>
            <a:endParaRPr lang="en-GB"/>
          </a:p>
        </p:txBody>
      </p:sp>
      <p:sp>
        <p:nvSpPr>
          <p:cNvPr id="11" name="Slide Number Placeholder 10"/>
          <p:cNvSpPr>
            <a:spLocks noGrp="1"/>
          </p:cNvSpPr>
          <p:nvPr>
            <p:ph type="sldNum" sz="quarter" idx="16"/>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733550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843557"/>
            <a:ext cx="7931224" cy="857250"/>
          </a:xfrm>
        </p:spPr>
        <p:txBody>
          <a:bodyPr>
            <a:noAutofit/>
          </a:bodyPr>
          <a:lstStyle>
            <a:lvl1pPr>
              <a:defRPr sz="3600">
                <a:solidFill>
                  <a:srgbClr val="293D6B"/>
                </a:solidFill>
              </a:defRPr>
            </a:lvl1pPr>
          </a:lstStyle>
          <a:p>
            <a:r>
              <a:rPr lang="en-US"/>
              <a:t>Click to edit Master title style</a:t>
            </a:r>
            <a:endParaRPr lang="en-GB"/>
          </a:p>
        </p:txBody>
      </p:sp>
      <p:sp>
        <p:nvSpPr>
          <p:cNvPr id="3" name="Content Placeholder 2"/>
          <p:cNvSpPr>
            <a:spLocks noGrp="1"/>
          </p:cNvSpPr>
          <p:nvPr>
            <p:ph idx="1"/>
          </p:nvPr>
        </p:nvSpPr>
        <p:spPr>
          <a:xfrm>
            <a:off x="755576" y="1851670"/>
            <a:ext cx="7931224" cy="2088231"/>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1518002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90456" y="1635646"/>
            <a:ext cx="3096344" cy="1080120"/>
          </a:xfrm>
        </p:spPr>
        <p:txBody>
          <a:bodyPr>
            <a:noAutofit/>
          </a:bodyPr>
          <a:lstStyle>
            <a:lvl1pPr>
              <a:defRPr sz="2800"/>
            </a:lvl1pPr>
          </a:lstStyle>
          <a:p>
            <a:r>
              <a:rPr lang="en-US"/>
              <a:t>Click to edit Master title style</a:t>
            </a:r>
            <a:endParaRPr lang="en-GB"/>
          </a:p>
        </p:txBody>
      </p:sp>
      <p:sp>
        <p:nvSpPr>
          <p:cNvPr id="5" name="Slide Number Placeholder 4"/>
          <p:cNvSpPr>
            <a:spLocks noGrp="1"/>
          </p:cNvSpPr>
          <p:nvPr>
            <p:ph type="sldNum" sz="quarter" idx="12"/>
          </p:nvPr>
        </p:nvSpPr>
        <p:spPr>
          <a:xfrm>
            <a:off x="6553200" y="4767263"/>
            <a:ext cx="2133600" cy="273844"/>
          </a:xfrm>
        </p:spPr>
        <p:txBody>
          <a:bodyPr/>
          <a:lstStyle/>
          <a:p>
            <a:fld id="{C505F74E-C0C2-4F07-8B62-5FAE9D938BEB}" type="slidenum">
              <a:rPr lang="en-GB" smtClean="0"/>
              <a:t>‹#›</a:t>
            </a:fld>
            <a:endParaRPr lang="en-GB"/>
          </a:p>
        </p:txBody>
      </p:sp>
      <p:sp>
        <p:nvSpPr>
          <p:cNvPr id="7" name="Picture Placeholder 6"/>
          <p:cNvSpPr>
            <a:spLocks noGrp="1"/>
          </p:cNvSpPr>
          <p:nvPr>
            <p:ph type="pic" sz="quarter" idx="13"/>
          </p:nvPr>
        </p:nvSpPr>
        <p:spPr>
          <a:xfrm>
            <a:off x="323851" y="0"/>
            <a:ext cx="4536182" cy="5143500"/>
          </a:xfrm>
        </p:spPr>
        <p:txBody>
          <a:bodyPr anchor="ctr"/>
          <a:lstStyle>
            <a:lvl1pPr algn="ctr">
              <a:defRPr/>
            </a:lvl1pPr>
          </a:lstStyle>
          <a:p>
            <a:r>
              <a:rPr lang="en-US"/>
              <a:t>Click icon to add picture</a:t>
            </a:r>
            <a:endParaRPr lang="en-GB"/>
          </a:p>
        </p:txBody>
      </p:sp>
      <p:sp>
        <p:nvSpPr>
          <p:cNvPr id="9" name="Text Placeholder 8"/>
          <p:cNvSpPr>
            <a:spLocks noGrp="1"/>
          </p:cNvSpPr>
          <p:nvPr>
            <p:ph type="body" sz="quarter" idx="14"/>
          </p:nvPr>
        </p:nvSpPr>
        <p:spPr>
          <a:xfrm>
            <a:off x="5589587" y="2931790"/>
            <a:ext cx="3097213" cy="1584325"/>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08721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32706"/>
            <a:ext cx="7772400" cy="920676"/>
          </a:xfrm>
        </p:spPr>
        <p:txBody>
          <a:bodyPr/>
          <a:lstStyle>
            <a:lvl1pPr algn="l">
              <a:defRPr>
                <a:solidFill>
                  <a:srgbClr val="293D6B"/>
                </a:solidFill>
              </a:defRPr>
            </a:lvl1pPr>
          </a:lstStyle>
          <a:p>
            <a:r>
              <a:rPr lang="en-US"/>
              <a:t>Click to edit Master title style</a:t>
            </a:r>
            <a:endParaRPr lang="en-GB"/>
          </a:p>
        </p:txBody>
      </p:sp>
      <p:sp>
        <p:nvSpPr>
          <p:cNvPr id="3" name="Subtitle 2"/>
          <p:cNvSpPr>
            <a:spLocks noGrp="1"/>
          </p:cNvSpPr>
          <p:nvPr>
            <p:ph type="subTitle" idx="1"/>
          </p:nvPr>
        </p:nvSpPr>
        <p:spPr>
          <a:xfrm>
            <a:off x="683568" y="2067694"/>
            <a:ext cx="7820352" cy="2304256"/>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2467878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922758"/>
          </a:xfrm>
        </p:spPr>
        <p:txBody>
          <a:bodyPr anchor="t">
            <a:normAutofit/>
          </a:bodyPr>
          <a:lstStyle>
            <a:lvl1pPr algn="l">
              <a:defRPr sz="3200" b="1" cap="none"/>
            </a:lvl1pPr>
          </a:lstStyle>
          <a:p>
            <a:r>
              <a:rPr lang="en-US"/>
              <a:t>Click to edit master title style</a:t>
            </a:r>
            <a:endParaRPr lang="en-GB"/>
          </a:p>
        </p:txBody>
      </p:sp>
      <p:sp>
        <p:nvSpPr>
          <p:cNvPr id="3" name="Text Placeholder 2"/>
          <p:cNvSpPr>
            <a:spLocks noGrp="1"/>
          </p:cNvSpPr>
          <p:nvPr>
            <p:ph type="body" idx="1"/>
          </p:nvPr>
        </p:nvSpPr>
        <p:spPr>
          <a:xfrm>
            <a:off x="722313" y="2283718"/>
            <a:ext cx="7772400" cy="9494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1132373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576" y="843558"/>
            <a:ext cx="7931224" cy="857250"/>
          </a:xfrm>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endParaRPr lang="en-GB"/>
          </a:p>
        </p:txBody>
      </p:sp>
      <p:sp>
        <p:nvSpPr>
          <p:cNvPr id="4" name="Slide Number Placeholder 3"/>
          <p:cNvSpPr>
            <a:spLocks noGrp="1"/>
          </p:cNvSpPr>
          <p:nvPr>
            <p:ph type="sldNum" sz="quarter" idx="11"/>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1829704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D75E71-A55F-4ECE-8F98-5C2186D80C4E}"/>
              </a:ext>
            </a:extLst>
          </p:cNvPr>
          <p:cNvSpPr>
            <a:spLocks noGrp="1"/>
          </p:cNvSpPr>
          <p:nvPr>
            <p:ph type="dt" sz="half" idx="10"/>
          </p:nvPr>
        </p:nvSpPr>
        <p:spPr>
          <a:xfrm>
            <a:off x="628650" y="4767263"/>
            <a:ext cx="2057400" cy="273844"/>
          </a:xfrm>
          <a:prstGeom prst="rect">
            <a:avLst/>
          </a:prstGeom>
        </p:spPr>
        <p:txBody>
          <a:bodyPr lIns="68580" tIns="34290" rIns="68580" bIns="34290"/>
          <a:lstStyle/>
          <a:p>
            <a:endParaRPr lang="en-GB"/>
          </a:p>
        </p:txBody>
      </p:sp>
      <p:sp>
        <p:nvSpPr>
          <p:cNvPr id="3" name="Footer Placeholder 2">
            <a:extLst>
              <a:ext uri="{FF2B5EF4-FFF2-40B4-BE49-F238E27FC236}">
                <a16:creationId xmlns:a16="http://schemas.microsoft.com/office/drawing/2014/main" id="{FBC6A960-519E-4116-AE36-57FA4A3830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AA19B6-268D-4B96-BC44-C06335AE5B9B}"/>
              </a:ext>
            </a:extLst>
          </p:cNvPr>
          <p:cNvSpPr>
            <a:spLocks noGrp="1"/>
          </p:cNvSpPr>
          <p:nvPr>
            <p:ph type="sldNum" sz="quarter" idx="12"/>
          </p:nvPr>
        </p:nvSpPr>
        <p:spPr/>
        <p:txBody>
          <a:bodyPr/>
          <a:lstStyle/>
          <a:p>
            <a:fld id="{57585FF6-6A65-402F-BFBA-55D300FF34F9}" type="slidenum">
              <a:rPr lang="en-GB" smtClean="0"/>
              <a:t>‹#›</a:t>
            </a:fld>
            <a:endParaRPr lang="en-GB"/>
          </a:p>
        </p:txBody>
      </p:sp>
    </p:spTree>
    <p:extLst>
      <p:ext uri="{BB962C8B-B14F-4D97-AF65-F5344CB8AC3E}">
        <p14:creationId xmlns:p14="http://schemas.microsoft.com/office/powerpoint/2010/main" val="1987264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000" b="0"/>
            </a:lvl1pPr>
          </a:lstStyle>
          <a:p>
            <a:r>
              <a:rPr lang="en-US"/>
              <a:t>Click to edit Master title style</a:t>
            </a:r>
            <a:endParaRPr lang="en-GB"/>
          </a:p>
        </p:txBody>
      </p:sp>
      <p:sp>
        <p:nvSpPr>
          <p:cNvPr id="4" name="Content Placeholder 3"/>
          <p:cNvSpPr>
            <a:spLocks noGrp="1"/>
          </p:cNvSpPr>
          <p:nvPr>
            <p:ph sz="half" idx="2"/>
          </p:nvPr>
        </p:nvSpPr>
        <p:spPr>
          <a:xfrm>
            <a:off x="4646613" y="1166814"/>
            <a:ext cx="3954462" cy="3075385"/>
          </a:xfrm>
          <a:prstGeom prst="rect">
            <a:avLst/>
          </a:prstGeom>
        </p:spPr>
        <p:txBody>
          <a:bodyPr/>
          <a:lstStyle>
            <a:lvl1pPr marL="257175" indent="-257175">
              <a:buClr>
                <a:srgbClr val="174A7C"/>
              </a:buClr>
              <a:buFont typeface="Arial" panose="020B0604020202020204" pitchFamily="34" charset="0"/>
              <a:buChar cha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marL="0" lvl="0" indent="0">
              <a:buNone/>
            </a:pPr>
            <a:r>
              <a:rPr lang="en-US" sz="1500"/>
              <a:t>Click to edit Master text styles</a:t>
            </a:r>
          </a:p>
        </p:txBody>
      </p:sp>
      <p:sp>
        <p:nvSpPr>
          <p:cNvPr id="5" name="Date Placeholder 4"/>
          <p:cNvSpPr>
            <a:spLocks noGrp="1" noChangeArrowheads="1"/>
          </p:cNvSpPr>
          <p:nvPr>
            <p:ph type="dt" sz="half" idx="10"/>
          </p:nvPr>
        </p:nvSpPr>
        <p:spPr>
          <a:xfrm>
            <a:off x="628650" y="4767263"/>
            <a:ext cx="2057400" cy="273844"/>
          </a:xfrm>
          <a:prstGeom prst="rect">
            <a:avLst/>
          </a:prstGeom>
          <a:ln/>
        </p:spPr>
        <p:txBody>
          <a:bodyPr lIns="68580" tIns="34290" rIns="68580" bIns="34290"/>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lgn="r">
              <a:defRPr/>
            </a:lvl1pPr>
          </a:lstStyle>
          <a:p>
            <a:pPr>
              <a:defRPr/>
            </a:pPr>
            <a:fld id="{4B997C8D-DAF7-4D15-B816-904348F503AE}" type="slidenum">
              <a:rPr lang="en-GB" smtClean="0"/>
              <a:pPr>
                <a:defRPr/>
              </a:pPr>
              <a:t>‹#›</a:t>
            </a:fld>
            <a:endParaRPr lang="en-GB"/>
          </a:p>
        </p:txBody>
      </p:sp>
      <p:sp>
        <p:nvSpPr>
          <p:cNvPr id="9" name="Text Placeholder 8"/>
          <p:cNvSpPr>
            <a:spLocks noGrp="1"/>
          </p:cNvSpPr>
          <p:nvPr>
            <p:ph type="body" sz="quarter" idx="13"/>
          </p:nvPr>
        </p:nvSpPr>
        <p:spPr>
          <a:xfrm>
            <a:off x="539751" y="1167593"/>
            <a:ext cx="3887788" cy="3078175"/>
          </a:xfrm>
          <a:prstGeom prst="rect">
            <a:avLst/>
          </a:prstGeom>
        </p:spPr>
        <p:txBody>
          <a:bodyPr/>
          <a:lstStyle>
            <a:lvl1pPr marL="257175" indent="-257175">
              <a:buClr>
                <a:srgbClr val="174A7C"/>
              </a:buClr>
              <a:buFont typeface="Arial" panose="020B0604020202020204" pitchFamily="34" charset="0"/>
              <a:buChar char="•"/>
              <a:defRPr sz="1800"/>
            </a:lvl1pPr>
            <a:lvl2pPr>
              <a:defRPr sz="2100"/>
            </a:lvl2pPr>
          </a:lstStyle>
          <a:p>
            <a:pPr lvl="0"/>
            <a:r>
              <a:rPr lang="en-US"/>
              <a:t>Click to edit Master text styles</a:t>
            </a:r>
          </a:p>
        </p:txBody>
      </p:sp>
    </p:spTree>
    <p:extLst>
      <p:ext uri="{BB962C8B-B14F-4D97-AF65-F5344CB8AC3E}">
        <p14:creationId xmlns:p14="http://schemas.microsoft.com/office/powerpoint/2010/main" val="179737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843558"/>
            <a:ext cx="7931224" cy="857250"/>
          </a:xfrm>
        </p:spPr>
        <p:txBody>
          <a:bodyPr>
            <a:noAutofit/>
          </a:bodyPr>
          <a:lstStyle>
            <a:lvl1pPr>
              <a:defRPr sz="3600">
                <a:solidFill>
                  <a:srgbClr val="293D6B"/>
                </a:solidFill>
              </a:defRPr>
            </a:lvl1pPr>
          </a:lstStyle>
          <a:p>
            <a:r>
              <a:rPr lang="en-US"/>
              <a:t>Click to edit Master title style</a:t>
            </a:r>
            <a:endParaRPr lang="en-GB"/>
          </a:p>
        </p:txBody>
      </p:sp>
      <p:sp>
        <p:nvSpPr>
          <p:cNvPr id="8" name="Text Placeholder 7"/>
          <p:cNvSpPr>
            <a:spLocks noGrp="1"/>
          </p:cNvSpPr>
          <p:nvPr>
            <p:ph type="body" sz="quarter" idx="13"/>
          </p:nvPr>
        </p:nvSpPr>
        <p:spPr>
          <a:xfrm>
            <a:off x="755650" y="1852365"/>
            <a:ext cx="7920038" cy="208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p:cNvSpPr>
            <a:spLocks noGrp="1"/>
          </p:cNvSpPr>
          <p:nvPr>
            <p:ph type="ftr" sz="quarter" idx="15"/>
          </p:nvPr>
        </p:nvSpPr>
        <p:spPr/>
        <p:txBody>
          <a:bodyPr/>
          <a:lstStyle/>
          <a:p>
            <a:endParaRPr lang="en-GB"/>
          </a:p>
        </p:txBody>
      </p:sp>
      <p:sp>
        <p:nvSpPr>
          <p:cNvPr id="11" name="Slide Number Placeholder 10"/>
          <p:cNvSpPr>
            <a:spLocks noGrp="1"/>
          </p:cNvSpPr>
          <p:nvPr>
            <p:ph type="sldNum" sz="quarter" idx="16"/>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1736700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1" y="1309787"/>
            <a:ext cx="5470376" cy="1549995"/>
          </a:xfrm>
        </p:spPr>
        <p:txBody>
          <a:bodyPr>
            <a:normAutofit/>
          </a:bodyPr>
          <a:lstStyle>
            <a:lvl1pPr algn="l">
              <a:defRPr sz="4000" b="1">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83568" y="3003799"/>
            <a:ext cx="3600400" cy="504056"/>
          </a:xfrm>
        </p:spPr>
        <p:txBody>
          <a:bodyPr>
            <a:normAutofit/>
          </a:bodyPr>
          <a:lstStyle>
            <a:lvl1pPr marL="0" indent="0" algn="l">
              <a:buNone/>
              <a:defRPr sz="18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6" name="Text Placeholder 5"/>
          <p:cNvSpPr>
            <a:spLocks noGrp="1"/>
          </p:cNvSpPr>
          <p:nvPr>
            <p:ph type="body" sz="quarter" idx="10" hasCustomPrompt="1"/>
          </p:nvPr>
        </p:nvSpPr>
        <p:spPr>
          <a:xfrm>
            <a:off x="684214" y="4300538"/>
            <a:ext cx="3671887" cy="647475"/>
          </a:xfrm>
        </p:spPr>
        <p:txBody>
          <a:bodyPr>
            <a:noAutofit/>
          </a:bodyPr>
          <a:lstStyle>
            <a:lvl1pPr marL="0" indent="0">
              <a:buNone/>
              <a:defRPr sz="1200" b="1">
                <a:solidFill>
                  <a:schemeClr val="bg1"/>
                </a:solidFill>
              </a:defRPr>
            </a:lvl1pPr>
            <a:lvl2pPr marL="457189" indent="0">
              <a:buNone/>
              <a:defRPr sz="1200"/>
            </a:lvl2pPr>
            <a:lvl3pPr marL="914378" indent="0">
              <a:buNone/>
              <a:defRPr sz="1200"/>
            </a:lvl3pPr>
            <a:lvl4pPr marL="1371566" indent="0">
              <a:buNone/>
              <a:defRPr sz="1200"/>
            </a:lvl4pPr>
            <a:lvl5pPr marL="1828754" indent="0">
              <a:buNone/>
              <a:defRPr sz="1200"/>
            </a:lvl5pPr>
          </a:lstStyle>
          <a:p>
            <a:pPr lvl="0"/>
            <a:r>
              <a:rPr lang="en-US"/>
              <a:t>Name – Job title</a:t>
            </a:r>
          </a:p>
          <a:p>
            <a:pPr lvl="0"/>
            <a:r>
              <a:rPr lang="en-US"/>
              <a:t>Date</a:t>
            </a:r>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4289" y="162460"/>
            <a:ext cx="1800200" cy="674252"/>
          </a:xfrm>
          <a:prstGeom prst="rect">
            <a:avLst/>
          </a:prstGeom>
        </p:spPr>
      </p:pic>
    </p:spTree>
    <p:extLst>
      <p:ext uri="{BB962C8B-B14F-4D97-AF65-F5344CB8AC3E}">
        <p14:creationId xmlns:p14="http://schemas.microsoft.com/office/powerpoint/2010/main" val="3678683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7" y="843558"/>
            <a:ext cx="7931224" cy="857250"/>
          </a:xfrm>
        </p:spPr>
        <p:txBody>
          <a:bodyPr>
            <a:noAutofit/>
          </a:bodyPr>
          <a:lstStyle>
            <a:lvl1pPr>
              <a:defRPr sz="3600">
                <a:solidFill>
                  <a:srgbClr val="6A6A9A"/>
                </a:solidFill>
              </a:defRPr>
            </a:lvl1pPr>
          </a:lstStyle>
          <a:p>
            <a:r>
              <a:rPr lang="en-US"/>
              <a:t>Click to edit Master title style</a:t>
            </a:r>
            <a:endParaRPr lang="en-GB"/>
          </a:p>
        </p:txBody>
      </p:sp>
      <p:sp>
        <p:nvSpPr>
          <p:cNvPr id="8" name="Text Placeholder 7"/>
          <p:cNvSpPr>
            <a:spLocks noGrp="1"/>
          </p:cNvSpPr>
          <p:nvPr>
            <p:ph type="body" sz="quarter" idx="13"/>
          </p:nvPr>
        </p:nvSpPr>
        <p:spPr>
          <a:xfrm>
            <a:off x="755650" y="1852365"/>
            <a:ext cx="7920038" cy="208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p:cNvSpPr>
            <a:spLocks noGrp="1"/>
          </p:cNvSpPr>
          <p:nvPr>
            <p:ph type="ftr" sz="quarter" idx="15"/>
          </p:nvPr>
        </p:nvSpPr>
        <p:spPr/>
        <p:txBody>
          <a:bodyPr/>
          <a:lstStyle/>
          <a:p>
            <a:endParaRPr lang="en-GB"/>
          </a:p>
        </p:txBody>
      </p:sp>
      <p:sp>
        <p:nvSpPr>
          <p:cNvPr id="11" name="Slide Number Placeholder 10"/>
          <p:cNvSpPr>
            <a:spLocks noGrp="1"/>
          </p:cNvSpPr>
          <p:nvPr>
            <p:ph type="sldNum" sz="quarter" idx="16"/>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857633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7" y="843557"/>
            <a:ext cx="7931224" cy="857250"/>
          </a:xfrm>
        </p:spPr>
        <p:txBody>
          <a:bodyPr>
            <a:noAutofit/>
          </a:bodyPr>
          <a:lstStyle>
            <a:lvl1pPr>
              <a:defRPr sz="3600">
                <a:solidFill>
                  <a:srgbClr val="293D6B"/>
                </a:solidFill>
              </a:defRPr>
            </a:lvl1pPr>
          </a:lstStyle>
          <a:p>
            <a:r>
              <a:rPr lang="en-US"/>
              <a:t>Click to edit Master title style</a:t>
            </a:r>
            <a:endParaRPr lang="en-GB"/>
          </a:p>
        </p:txBody>
      </p:sp>
      <p:sp>
        <p:nvSpPr>
          <p:cNvPr id="3" name="Content Placeholder 2"/>
          <p:cNvSpPr>
            <a:spLocks noGrp="1"/>
          </p:cNvSpPr>
          <p:nvPr>
            <p:ph idx="1"/>
          </p:nvPr>
        </p:nvSpPr>
        <p:spPr>
          <a:xfrm>
            <a:off x="755577" y="1851671"/>
            <a:ext cx="7931224" cy="2088231"/>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1731073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90456" y="1635646"/>
            <a:ext cx="3096344" cy="1080120"/>
          </a:xfrm>
        </p:spPr>
        <p:txBody>
          <a:bodyPr>
            <a:noAutofit/>
          </a:bodyPr>
          <a:lstStyle>
            <a:lvl1pPr>
              <a:defRPr sz="2800"/>
            </a:lvl1pPr>
          </a:lstStyle>
          <a:p>
            <a:r>
              <a:rPr lang="en-US"/>
              <a:t>Click to edit Master title style</a:t>
            </a:r>
            <a:endParaRPr lang="en-GB"/>
          </a:p>
        </p:txBody>
      </p:sp>
      <p:sp>
        <p:nvSpPr>
          <p:cNvPr id="5" name="Slide Number Placeholder 4"/>
          <p:cNvSpPr>
            <a:spLocks noGrp="1"/>
          </p:cNvSpPr>
          <p:nvPr>
            <p:ph type="sldNum" sz="quarter" idx="12"/>
          </p:nvPr>
        </p:nvSpPr>
        <p:spPr>
          <a:xfrm>
            <a:off x="6553200" y="4767264"/>
            <a:ext cx="2133600" cy="273844"/>
          </a:xfrm>
        </p:spPr>
        <p:txBody>
          <a:bodyPr/>
          <a:lstStyle/>
          <a:p>
            <a:fld id="{C505F74E-C0C2-4F07-8B62-5FAE9D938BEB}" type="slidenum">
              <a:rPr lang="en-GB" smtClean="0"/>
              <a:t>‹#›</a:t>
            </a:fld>
            <a:endParaRPr lang="en-GB"/>
          </a:p>
        </p:txBody>
      </p:sp>
      <p:sp>
        <p:nvSpPr>
          <p:cNvPr id="7" name="Picture Placeholder 6"/>
          <p:cNvSpPr>
            <a:spLocks noGrp="1"/>
          </p:cNvSpPr>
          <p:nvPr>
            <p:ph type="pic" sz="quarter" idx="13"/>
          </p:nvPr>
        </p:nvSpPr>
        <p:spPr>
          <a:xfrm>
            <a:off x="323851" y="0"/>
            <a:ext cx="4536182" cy="5143500"/>
          </a:xfrm>
        </p:spPr>
        <p:txBody>
          <a:bodyPr anchor="ctr"/>
          <a:lstStyle>
            <a:lvl1pPr algn="ctr">
              <a:defRPr/>
            </a:lvl1pPr>
          </a:lstStyle>
          <a:p>
            <a:r>
              <a:rPr lang="en-US"/>
              <a:t>Click icon to add picture</a:t>
            </a:r>
            <a:endParaRPr lang="en-GB"/>
          </a:p>
        </p:txBody>
      </p:sp>
      <p:sp>
        <p:nvSpPr>
          <p:cNvPr id="9" name="Text Placeholder 8"/>
          <p:cNvSpPr>
            <a:spLocks noGrp="1"/>
          </p:cNvSpPr>
          <p:nvPr>
            <p:ph type="body" sz="quarter" idx="14"/>
          </p:nvPr>
        </p:nvSpPr>
        <p:spPr>
          <a:xfrm>
            <a:off x="5589588" y="2931791"/>
            <a:ext cx="3097213" cy="1584325"/>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223011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32706"/>
            <a:ext cx="7772400" cy="920676"/>
          </a:xfrm>
        </p:spPr>
        <p:txBody>
          <a:bodyPr/>
          <a:lstStyle>
            <a:lvl1pPr algn="l">
              <a:defRPr>
                <a:solidFill>
                  <a:srgbClr val="293D6B"/>
                </a:solidFill>
              </a:defRPr>
            </a:lvl1pPr>
          </a:lstStyle>
          <a:p>
            <a:r>
              <a:rPr lang="en-US"/>
              <a:t>Click to edit Master title style</a:t>
            </a:r>
            <a:endParaRPr lang="en-GB"/>
          </a:p>
        </p:txBody>
      </p:sp>
      <p:sp>
        <p:nvSpPr>
          <p:cNvPr id="3" name="Subtitle 2"/>
          <p:cNvSpPr>
            <a:spLocks noGrp="1"/>
          </p:cNvSpPr>
          <p:nvPr>
            <p:ph type="subTitle" idx="1"/>
          </p:nvPr>
        </p:nvSpPr>
        <p:spPr>
          <a:xfrm>
            <a:off x="683568" y="2067695"/>
            <a:ext cx="7820352" cy="2304256"/>
          </a:xfrm>
        </p:spPr>
        <p:txBody>
          <a:bodyPr/>
          <a:lstStyle>
            <a:lvl1pPr marL="0" indent="0" algn="l">
              <a:buNone/>
              <a:defRPr>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1890744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922758"/>
          </a:xfrm>
        </p:spPr>
        <p:txBody>
          <a:bodyPr anchor="t">
            <a:normAutofit/>
          </a:bodyPr>
          <a:lstStyle>
            <a:lvl1pPr algn="l">
              <a:defRPr sz="3200" b="1" cap="none"/>
            </a:lvl1pPr>
          </a:lstStyle>
          <a:p>
            <a:r>
              <a:rPr lang="en-US"/>
              <a:t>Click to edit master title style</a:t>
            </a:r>
            <a:endParaRPr lang="en-GB"/>
          </a:p>
        </p:txBody>
      </p:sp>
      <p:sp>
        <p:nvSpPr>
          <p:cNvPr id="3" name="Text Placeholder 2"/>
          <p:cNvSpPr>
            <a:spLocks noGrp="1"/>
          </p:cNvSpPr>
          <p:nvPr>
            <p:ph type="body" idx="1"/>
          </p:nvPr>
        </p:nvSpPr>
        <p:spPr>
          <a:xfrm>
            <a:off x="722313" y="2283719"/>
            <a:ext cx="7772400" cy="949449"/>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2085181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577" y="843558"/>
            <a:ext cx="7931224" cy="857250"/>
          </a:xfrm>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endParaRPr lang="en-GB"/>
          </a:p>
        </p:txBody>
      </p:sp>
      <p:sp>
        <p:nvSpPr>
          <p:cNvPr id="4" name="Slide Number Placeholder 3"/>
          <p:cNvSpPr>
            <a:spLocks noGrp="1"/>
          </p:cNvSpPr>
          <p:nvPr>
            <p:ph type="sldNum" sz="quarter" idx="11"/>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140746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843557"/>
            <a:ext cx="7931224" cy="857250"/>
          </a:xfrm>
        </p:spPr>
        <p:txBody>
          <a:bodyPr>
            <a:noAutofit/>
          </a:bodyPr>
          <a:lstStyle>
            <a:lvl1pPr>
              <a:defRPr sz="3600">
                <a:solidFill>
                  <a:srgbClr val="293D6B"/>
                </a:solidFill>
              </a:defRPr>
            </a:lvl1pPr>
          </a:lstStyle>
          <a:p>
            <a:r>
              <a:rPr lang="en-US"/>
              <a:t>Click to edit Master title style</a:t>
            </a:r>
            <a:endParaRPr lang="en-GB"/>
          </a:p>
        </p:txBody>
      </p:sp>
      <p:sp>
        <p:nvSpPr>
          <p:cNvPr id="3" name="Content Placeholder 2"/>
          <p:cNvSpPr>
            <a:spLocks noGrp="1"/>
          </p:cNvSpPr>
          <p:nvPr>
            <p:ph idx="1"/>
          </p:nvPr>
        </p:nvSpPr>
        <p:spPr>
          <a:xfrm>
            <a:off x="755576" y="1851670"/>
            <a:ext cx="7931224" cy="2088231"/>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2816209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90456" y="1635646"/>
            <a:ext cx="3096344" cy="1080120"/>
          </a:xfrm>
        </p:spPr>
        <p:txBody>
          <a:bodyPr>
            <a:noAutofit/>
          </a:bodyPr>
          <a:lstStyle>
            <a:lvl1pPr>
              <a:defRPr sz="2800"/>
            </a:lvl1pPr>
          </a:lstStyle>
          <a:p>
            <a:r>
              <a:rPr lang="en-US"/>
              <a:t>Click to edit Master title style</a:t>
            </a:r>
            <a:endParaRPr lang="en-GB"/>
          </a:p>
        </p:txBody>
      </p:sp>
      <p:sp>
        <p:nvSpPr>
          <p:cNvPr id="5" name="Slide Number Placeholder 4"/>
          <p:cNvSpPr>
            <a:spLocks noGrp="1"/>
          </p:cNvSpPr>
          <p:nvPr>
            <p:ph type="sldNum" sz="quarter" idx="12"/>
          </p:nvPr>
        </p:nvSpPr>
        <p:spPr>
          <a:xfrm>
            <a:off x="6553200" y="4767263"/>
            <a:ext cx="2133600" cy="273844"/>
          </a:xfrm>
        </p:spPr>
        <p:txBody>
          <a:bodyPr/>
          <a:lstStyle/>
          <a:p>
            <a:fld id="{C505F74E-C0C2-4F07-8B62-5FAE9D938BEB}" type="slidenum">
              <a:rPr lang="en-GB" smtClean="0"/>
              <a:t>‹#›</a:t>
            </a:fld>
            <a:endParaRPr lang="en-GB"/>
          </a:p>
        </p:txBody>
      </p:sp>
      <p:sp>
        <p:nvSpPr>
          <p:cNvPr id="7" name="Picture Placeholder 6"/>
          <p:cNvSpPr>
            <a:spLocks noGrp="1"/>
          </p:cNvSpPr>
          <p:nvPr>
            <p:ph type="pic" sz="quarter" idx="13"/>
          </p:nvPr>
        </p:nvSpPr>
        <p:spPr>
          <a:xfrm>
            <a:off x="323851" y="0"/>
            <a:ext cx="4536182" cy="5143500"/>
          </a:xfrm>
        </p:spPr>
        <p:txBody>
          <a:bodyPr anchor="ctr"/>
          <a:lstStyle>
            <a:lvl1pPr algn="ctr">
              <a:defRPr/>
            </a:lvl1pPr>
          </a:lstStyle>
          <a:p>
            <a:r>
              <a:rPr lang="en-US"/>
              <a:t>Click icon to add picture</a:t>
            </a:r>
            <a:endParaRPr lang="en-GB"/>
          </a:p>
        </p:txBody>
      </p:sp>
      <p:sp>
        <p:nvSpPr>
          <p:cNvPr id="9" name="Text Placeholder 8"/>
          <p:cNvSpPr>
            <a:spLocks noGrp="1"/>
          </p:cNvSpPr>
          <p:nvPr>
            <p:ph type="body" sz="quarter" idx="14"/>
          </p:nvPr>
        </p:nvSpPr>
        <p:spPr>
          <a:xfrm>
            <a:off x="5589587" y="2931790"/>
            <a:ext cx="3097213" cy="1584325"/>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00722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32706"/>
            <a:ext cx="7772400" cy="920676"/>
          </a:xfrm>
        </p:spPr>
        <p:txBody>
          <a:bodyPr/>
          <a:lstStyle>
            <a:lvl1pPr algn="l">
              <a:defRPr>
                <a:solidFill>
                  <a:srgbClr val="293D6B"/>
                </a:solidFill>
              </a:defRPr>
            </a:lvl1pPr>
          </a:lstStyle>
          <a:p>
            <a:r>
              <a:rPr lang="en-US"/>
              <a:t>Click to edit Master title style</a:t>
            </a:r>
            <a:endParaRPr lang="en-GB"/>
          </a:p>
        </p:txBody>
      </p:sp>
      <p:sp>
        <p:nvSpPr>
          <p:cNvPr id="3" name="Subtitle 2"/>
          <p:cNvSpPr>
            <a:spLocks noGrp="1"/>
          </p:cNvSpPr>
          <p:nvPr>
            <p:ph type="subTitle" idx="1"/>
          </p:nvPr>
        </p:nvSpPr>
        <p:spPr>
          <a:xfrm>
            <a:off x="683568" y="2067694"/>
            <a:ext cx="7820352" cy="2304256"/>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37523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922758"/>
          </a:xfrm>
        </p:spPr>
        <p:txBody>
          <a:bodyPr anchor="t">
            <a:normAutofit/>
          </a:bodyPr>
          <a:lstStyle>
            <a:lvl1pPr algn="l">
              <a:defRPr sz="3200" b="1" cap="none"/>
            </a:lvl1pPr>
          </a:lstStyle>
          <a:p>
            <a:r>
              <a:rPr lang="en-US"/>
              <a:t>Click to edit master title style</a:t>
            </a:r>
            <a:endParaRPr lang="en-GB"/>
          </a:p>
        </p:txBody>
      </p:sp>
      <p:sp>
        <p:nvSpPr>
          <p:cNvPr id="3" name="Text Placeholder 2"/>
          <p:cNvSpPr>
            <a:spLocks noGrp="1"/>
          </p:cNvSpPr>
          <p:nvPr>
            <p:ph type="body" idx="1"/>
          </p:nvPr>
        </p:nvSpPr>
        <p:spPr>
          <a:xfrm>
            <a:off x="722313" y="2283718"/>
            <a:ext cx="7772400" cy="9494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268441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576" y="843558"/>
            <a:ext cx="7931224" cy="857250"/>
          </a:xfrm>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endParaRPr lang="en-GB"/>
          </a:p>
        </p:txBody>
      </p:sp>
      <p:sp>
        <p:nvSpPr>
          <p:cNvPr id="4" name="Slide Number Placeholder 3"/>
          <p:cNvSpPr>
            <a:spLocks noGrp="1"/>
          </p:cNvSpPr>
          <p:nvPr>
            <p:ph type="sldNum" sz="quarter" idx="11"/>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1391101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D75E71-A55F-4ECE-8F98-5C2186D80C4E}"/>
              </a:ext>
            </a:extLst>
          </p:cNvPr>
          <p:cNvSpPr>
            <a:spLocks noGrp="1"/>
          </p:cNvSpPr>
          <p:nvPr>
            <p:ph type="dt" sz="half" idx="10"/>
          </p:nvPr>
        </p:nvSpPr>
        <p:spPr>
          <a:xfrm>
            <a:off x="628650" y="4767263"/>
            <a:ext cx="2057400" cy="273844"/>
          </a:xfrm>
          <a:prstGeom prst="rect">
            <a:avLst/>
          </a:prstGeom>
        </p:spPr>
        <p:txBody>
          <a:bodyPr lIns="68580" tIns="34290" rIns="68580" bIns="34290"/>
          <a:lstStyle/>
          <a:p>
            <a:endParaRPr lang="en-GB"/>
          </a:p>
        </p:txBody>
      </p:sp>
      <p:sp>
        <p:nvSpPr>
          <p:cNvPr id="3" name="Footer Placeholder 2">
            <a:extLst>
              <a:ext uri="{FF2B5EF4-FFF2-40B4-BE49-F238E27FC236}">
                <a16:creationId xmlns:a16="http://schemas.microsoft.com/office/drawing/2014/main" id="{FBC6A960-519E-4116-AE36-57FA4A3830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AA19B6-268D-4B96-BC44-C06335AE5B9B}"/>
              </a:ext>
            </a:extLst>
          </p:cNvPr>
          <p:cNvSpPr>
            <a:spLocks noGrp="1"/>
          </p:cNvSpPr>
          <p:nvPr>
            <p:ph type="sldNum" sz="quarter" idx="12"/>
          </p:nvPr>
        </p:nvSpPr>
        <p:spPr/>
        <p:txBody>
          <a:bodyPr/>
          <a:lstStyle/>
          <a:p>
            <a:fld id="{57585FF6-6A65-402F-BFBA-55D300FF34F9}" type="slidenum">
              <a:rPr lang="en-GB" smtClean="0"/>
              <a:t>‹#›</a:t>
            </a:fld>
            <a:endParaRPr lang="en-GB"/>
          </a:p>
        </p:txBody>
      </p:sp>
    </p:spTree>
    <p:extLst>
      <p:ext uri="{BB962C8B-B14F-4D97-AF65-F5344CB8AC3E}">
        <p14:creationId xmlns:p14="http://schemas.microsoft.com/office/powerpoint/2010/main" val="335001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000" b="0"/>
            </a:lvl1pPr>
          </a:lstStyle>
          <a:p>
            <a:r>
              <a:rPr lang="en-US"/>
              <a:t>Click to edit Master title style</a:t>
            </a:r>
            <a:endParaRPr lang="en-GB"/>
          </a:p>
        </p:txBody>
      </p:sp>
      <p:sp>
        <p:nvSpPr>
          <p:cNvPr id="4" name="Content Placeholder 3"/>
          <p:cNvSpPr>
            <a:spLocks noGrp="1"/>
          </p:cNvSpPr>
          <p:nvPr>
            <p:ph sz="half" idx="2"/>
          </p:nvPr>
        </p:nvSpPr>
        <p:spPr>
          <a:xfrm>
            <a:off x="4646613" y="1166814"/>
            <a:ext cx="3954462" cy="3075385"/>
          </a:xfrm>
          <a:prstGeom prst="rect">
            <a:avLst/>
          </a:prstGeom>
        </p:spPr>
        <p:txBody>
          <a:bodyPr/>
          <a:lstStyle>
            <a:lvl1pPr marL="257175" indent="-257175">
              <a:buClr>
                <a:srgbClr val="174A7C"/>
              </a:buClr>
              <a:buFont typeface="Arial" panose="020B0604020202020204" pitchFamily="34" charset="0"/>
              <a:buChar cha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marL="0" lvl="0" indent="0">
              <a:buNone/>
            </a:pPr>
            <a:r>
              <a:rPr lang="en-US" sz="1500"/>
              <a:t>Click to edit Master text styles</a:t>
            </a:r>
          </a:p>
        </p:txBody>
      </p:sp>
      <p:sp>
        <p:nvSpPr>
          <p:cNvPr id="5" name="Date Placeholder 4"/>
          <p:cNvSpPr>
            <a:spLocks noGrp="1" noChangeArrowheads="1"/>
          </p:cNvSpPr>
          <p:nvPr>
            <p:ph type="dt" sz="half" idx="10"/>
          </p:nvPr>
        </p:nvSpPr>
        <p:spPr>
          <a:xfrm>
            <a:off x="628650" y="4767263"/>
            <a:ext cx="2057400" cy="273844"/>
          </a:xfrm>
          <a:prstGeom prst="rect">
            <a:avLst/>
          </a:prstGeom>
          <a:ln/>
        </p:spPr>
        <p:txBody>
          <a:bodyPr lIns="68580" tIns="34290" rIns="68580" bIns="34290"/>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lgn="r">
              <a:defRPr/>
            </a:lvl1pPr>
          </a:lstStyle>
          <a:p>
            <a:pPr>
              <a:defRPr/>
            </a:pPr>
            <a:fld id="{4B997C8D-DAF7-4D15-B816-904348F503AE}" type="slidenum">
              <a:rPr lang="en-GB" smtClean="0"/>
              <a:pPr>
                <a:defRPr/>
              </a:pPr>
              <a:t>‹#›</a:t>
            </a:fld>
            <a:endParaRPr lang="en-GB"/>
          </a:p>
        </p:txBody>
      </p:sp>
      <p:sp>
        <p:nvSpPr>
          <p:cNvPr id="9" name="Text Placeholder 8"/>
          <p:cNvSpPr>
            <a:spLocks noGrp="1"/>
          </p:cNvSpPr>
          <p:nvPr>
            <p:ph type="body" sz="quarter" idx="13"/>
          </p:nvPr>
        </p:nvSpPr>
        <p:spPr>
          <a:xfrm>
            <a:off x="539751" y="1167593"/>
            <a:ext cx="3887788" cy="3078175"/>
          </a:xfrm>
          <a:prstGeom prst="rect">
            <a:avLst/>
          </a:prstGeom>
        </p:spPr>
        <p:txBody>
          <a:bodyPr/>
          <a:lstStyle>
            <a:lvl1pPr marL="257175" indent="-257175">
              <a:buClr>
                <a:srgbClr val="174A7C"/>
              </a:buClr>
              <a:buFont typeface="Arial" panose="020B0604020202020204" pitchFamily="34" charset="0"/>
              <a:buChar char="•"/>
              <a:defRPr sz="1800"/>
            </a:lvl1pPr>
            <a:lvl2pPr>
              <a:defRPr sz="2100"/>
            </a:lvl2pPr>
          </a:lstStyle>
          <a:p>
            <a:pPr lvl="0"/>
            <a:r>
              <a:rPr lang="en-US"/>
              <a:t>Click to edit Master text styles</a:t>
            </a:r>
          </a:p>
        </p:txBody>
      </p:sp>
    </p:spTree>
    <p:extLst>
      <p:ext uri="{BB962C8B-B14F-4D97-AF65-F5344CB8AC3E}">
        <p14:creationId xmlns:p14="http://schemas.microsoft.com/office/powerpoint/2010/main" val="206749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jpe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6.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3.jpeg"/><Relationship Id="rId5" Type="http://schemas.openxmlformats.org/officeDocument/2006/relationships/slideLayout" Target="../slideLayouts/slideLayout24.xml"/><Relationship Id="rId10" Type="http://schemas.openxmlformats.org/officeDocument/2006/relationships/image" Target="../media/image2.png"/><Relationship Id="rId4" Type="http://schemas.openxmlformats.org/officeDocument/2006/relationships/slideLayout" Target="../slideLayouts/slideLayout23.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2000">
              <a:schemeClr val="accent1">
                <a:lumMod val="5000"/>
                <a:lumOff val="9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755576" y="1131590"/>
            <a:ext cx="7931224"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755576" y="2283719"/>
            <a:ext cx="7931224" cy="20882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05F74E-C0C2-4F07-8B62-5FAE9D938BEB}" type="slidenum">
              <a:rPr lang="en-GB" smtClean="0"/>
              <a:t>‹#›</a:t>
            </a:fld>
            <a:endParaRPr lang="en-GB"/>
          </a:p>
        </p:txBody>
      </p:sp>
      <p:pic>
        <p:nvPicPr>
          <p:cNvPr id="9"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5576" y="4587974"/>
            <a:ext cx="1532665" cy="412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64288" y="162459"/>
            <a:ext cx="1800200" cy="674252"/>
          </a:xfrm>
          <a:prstGeom prst="rect">
            <a:avLst/>
          </a:prstGeom>
        </p:spPr>
      </p:pic>
    </p:spTree>
    <p:extLst>
      <p:ext uri="{BB962C8B-B14F-4D97-AF65-F5344CB8AC3E}">
        <p14:creationId xmlns:p14="http://schemas.microsoft.com/office/powerpoint/2010/main" val="351542984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60" r:id="rId5"/>
    <p:sldLayoutId id="2147483651" r:id="rId6"/>
    <p:sldLayoutId id="2147483665" r:id="rId7"/>
    <p:sldLayoutId id="2147483666" r:id="rId8"/>
    <p:sldLayoutId id="2147483667" r:id="rId9"/>
    <p:sldLayoutId id="2147483699" r:id="rId10"/>
  </p:sldLayoutIdLst>
  <p:txStyles>
    <p:titleStyle>
      <a:lvl1pPr algn="l" defTabSz="914400" rtl="0" eaLnBrk="1" latinLnBrk="0" hangingPunct="1">
        <a:spcBef>
          <a:spcPct val="0"/>
        </a:spcBef>
        <a:buNone/>
        <a:defRPr sz="3600" b="1" kern="1200">
          <a:solidFill>
            <a:srgbClr val="293D6B"/>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755576" y="1131590"/>
            <a:ext cx="7931224"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755576" y="2283719"/>
            <a:ext cx="7931224" cy="20882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05F74E-C0C2-4F07-8B62-5FAE9D938BEB}" type="slidenum">
              <a:rPr lang="en-GB" smtClean="0"/>
              <a:t>‹#›</a:t>
            </a:fld>
            <a:endParaRPr lang="en-GB"/>
          </a:p>
        </p:txBody>
      </p:sp>
      <p:pic>
        <p:nvPicPr>
          <p:cNvPr id="9"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5576" y="4587974"/>
            <a:ext cx="1532665" cy="412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64288" y="162459"/>
            <a:ext cx="1800200" cy="674252"/>
          </a:xfrm>
          <a:prstGeom prst="rect">
            <a:avLst/>
          </a:prstGeom>
        </p:spPr>
      </p:pic>
    </p:spTree>
    <p:extLst>
      <p:ext uri="{BB962C8B-B14F-4D97-AF65-F5344CB8AC3E}">
        <p14:creationId xmlns:p14="http://schemas.microsoft.com/office/powerpoint/2010/main" val="314298317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xStyles>
    <p:titleStyle>
      <a:lvl1pPr algn="l" defTabSz="914400" rtl="0" eaLnBrk="1" latinLnBrk="0" hangingPunct="1">
        <a:spcBef>
          <a:spcPct val="0"/>
        </a:spcBef>
        <a:buNone/>
        <a:defRPr sz="3600" b="1" kern="1200">
          <a:solidFill>
            <a:srgbClr val="293D6B"/>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755577" y="1131590"/>
            <a:ext cx="7931224"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755577" y="2283719"/>
            <a:ext cx="7931224" cy="20882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05F74E-C0C2-4F07-8B62-5FAE9D938BEB}" type="slidenum">
              <a:rPr lang="en-GB" smtClean="0"/>
              <a:t>‹#›</a:t>
            </a:fld>
            <a:endParaRPr lang="en-GB"/>
          </a:p>
        </p:txBody>
      </p:sp>
      <p:pic>
        <p:nvPicPr>
          <p:cNvPr id="9" name="Picture 10"/>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55577" y="4587975"/>
            <a:ext cx="1532665" cy="412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64289" y="162460"/>
            <a:ext cx="1800200" cy="674252"/>
          </a:xfrm>
          <a:prstGeom prst="rect">
            <a:avLst/>
          </a:prstGeom>
        </p:spPr>
      </p:pic>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4722" y="4618781"/>
            <a:ext cx="1473023" cy="422325"/>
          </a:xfrm>
          <a:prstGeom prst="rect">
            <a:avLst/>
          </a:prstGeom>
        </p:spPr>
      </p:pic>
    </p:spTree>
    <p:extLst>
      <p:ext uri="{BB962C8B-B14F-4D97-AF65-F5344CB8AC3E}">
        <p14:creationId xmlns:p14="http://schemas.microsoft.com/office/powerpoint/2010/main" val="292669934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txStyles>
    <p:titleStyle>
      <a:lvl1pPr algn="l" defTabSz="914378" rtl="0" eaLnBrk="1" latinLnBrk="0" hangingPunct="1">
        <a:spcBef>
          <a:spcPct val="0"/>
        </a:spcBef>
        <a:buNone/>
        <a:defRPr sz="3600" b="1" kern="1200">
          <a:solidFill>
            <a:srgbClr val="6A6A9A"/>
          </a:solidFill>
          <a:latin typeface="Trebuchet MS" panose="020B0603020202020204" pitchFamily="34" charset="0"/>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1pPr>
      <a:lvl2pPr marL="742931" indent="-285743" algn="l" defTabSz="914378"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2pPr>
      <a:lvl3pPr marL="1142972" indent="-228594" algn="l" defTabSz="914378"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160" indent="-228594" algn="l" defTabSz="914378"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348" indent="-228594" algn="l" defTabSz="914378"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mailto:Liaisonmanagers@ombudsman.org.uk"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4.emf"/></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hyperlink" Target="http://www.legislation.gov.uk/ukpga/1967/13/introduction?view=plain"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7504" y="1337094"/>
            <a:ext cx="6488168" cy="1738500"/>
          </a:xfrm>
        </p:spPr>
        <p:txBody>
          <a:bodyPr>
            <a:noAutofit/>
          </a:bodyPr>
          <a:lstStyle/>
          <a:p>
            <a:r>
              <a:rPr lang="en-GB" sz="3200" b="0"/>
              <a:t>The Parliamentary and Health Service Ombudsman</a:t>
            </a:r>
            <a:br>
              <a:rPr lang="en-GB" sz="3800" b="0"/>
            </a:br>
            <a:br>
              <a:rPr lang="en-GB" sz="3800" b="0"/>
            </a:br>
            <a:endParaRPr lang="en-GB" sz="3200" b="0"/>
          </a:p>
        </p:txBody>
      </p:sp>
      <p:sp>
        <p:nvSpPr>
          <p:cNvPr id="6" name="Subtitle 5"/>
          <p:cNvSpPr>
            <a:spLocks noGrp="1"/>
          </p:cNvSpPr>
          <p:nvPr>
            <p:ph type="subTitle" idx="1"/>
          </p:nvPr>
        </p:nvSpPr>
        <p:spPr>
          <a:xfrm>
            <a:off x="174812" y="2432649"/>
            <a:ext cx="8969187" cy="2874879"/>
          </a:xfrm>
        </p:spPr>
        <p:txBody>
          <a:bodyPr>
            <a:normAutofit fontScale="92500" lnSpcReduction="10000"/>
          </a:bodyPr>
          <a:lstStyle/>
          <a:p>
            <a:pPr>
              <a:lnSpc>
                <a:spcPts val="2400"/>
              </a:lnSpc>
            </a:pPr>
            <a:endParaRPr lang="en-GB" altLang="en-US" sz="4000"/>
          </a:p>
          <a:p>
            <a:pPr>
              <a:spcBef>
                <a:spcPts val="600"/>
              </a:spcBef>
              <a:spcAft>
                <a:spcPts val="600"/>
              </a:spcAft>
            </a:pPr>
            <a:r>
              <a:rPr lang="en-GB" altLang="en-US" sz="4000"/>
              <a:t>The Ombudsman, the Complaint Standards and You</a:t>
            </a:r>
          </a:p>
          <a:p>
            <a:endParaRPr lang="en-GB" altLang="en-US" sz="1400"/>
          </a:p>
          <a:p>
            <a:r>
              <a:rPr lang="en-GB" altLang="en-US" sz="1400"/>
              <a:t>Cameron Kennedy – Liaison and Training Manager</a:t>
            </a:r>
          </a:p>
          <a:p>
            <a:r>
              <a:rPr lang="en-GB" altLang="en-US" sz="1400"/>
              <a:t>Jo Power - Liaison and Training Officer</a:t>
            </a:r>
          </a:p>
          <a:p>
            <a:endParaRPr lang="en-GB" altLang="en-US" sz="1400"/>
          </a:p>
          <a:p>
            <a:endParaRPr lang="en-GB" altLang="en-US" sz="1400"/>
          </a:p>
          <a:p>
            <a:r>
              <a:rPr lang="en-GB" altLang="en-US" sz="1400"/>
              <a:t>	 </a:t>
            </a:r>
          </a:p>
          <a:p>
            <a:pPr algn="ctr"/>
            <a:endParaRPr lang="en-GB" sz="1400"/>
          </a:p>
        </p:txBody>
      </p:sp>
    </p:spTree>
    <p:extLst>
      <p:ext uri="{BB962C8B-B14F-4D97-AF65-F5344CB8AC3E}">
        <p14:creationId xmlns:p14="http://schemas.microsoft.com/office/powerpoint/2010/main" val="2954600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88707-9D8F-4512-8335-010CDFAA6F5E}"/>
              </a:ext>
            </a:extLst>
          </p:cNvPr>
          <p:cNvSpPr>
            <a:spLocks noGrp="1"/>
          </p:cNvSpPr>
          <p:nvPr>
            <p:ph type="title"/>
          </p:nvPr>
        </p:nvSpPr>
        <p:spPr>
          <a:xfrm>
            <a:off x="395536" y="123478"/>
            <a:ext cx="8291264" cy="1152128"/>
          </a:xfrm>
        </p:spPr>
        <p:txBody>
          <a:bodyPr>
            <a:normAutofit fontScale="90000"/>
          </a:bodyPr>
          <a:lstStyle/>
          <a:p>
            <a:r>
              <a:rPr lang="en-GB"/>
              <a:t>Our casework process -  </a:t>
            </a:r>
            <a:br>
              <a:rPr lang="en-GB"/>
            </a:br>
            <a:r>
              <a:rPr lang="en-GB"/>
              <a:t>investigation</a:t>
            </a:r>
          </a:p>
        </p:txBody>
      </p:sp>
      <p:sp>
        <p:nvSpPr>
          <p:cNvPr id="3" name="TextBox 2">
            <a:extLst>
              <a:ext uri="{FF2B5EF4-FFF2-40B4-BE49-F238E27FC236}">
                <a16:creationId xmlns:a16="http://schemas.microsoft.com/office/drawing/2014/main" id="{17E20A15-426B-40E3-A4C2-D88A3617C9CC}"/>
              </a:ext>
            </a:extLst>
          </p:cNvPr>
          <p:cNvSpPr txBox="1"/>
          <p:nvPr/>
        </p:nvSpPr>
        <p:spPr>
          <a:xfrm>
            <a:off x="4330120" y="989730"/>
            <a:ext cx="4547616" cy="37240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defTabSz="914378"/>
            <a:r>
              <a:rPr lang="en-GB" sz="3200">
                <a:solidFill>
                  <a:prstClr val="black"/>
                </a:solidFill>
                <a:latin typeface="Calibri"/>
              </a:rPr>
              <a:t> </a:t>
            </a:r>
            <a:r>
              <a:rPr lang="en-GB" sz="2400">
                <a:solidFill>
                  <a:prstClr val="black"/>
                </a:solidFill>
                <a:latin typeface="Calibri"/>
              </a:rPr>
              <a:t>How we gather evidence</a:t>
            </a:r>
          </a:p>
          <a:p>
            <a:pPr marL="457200" indent="-457200" defTabSz="914378">
              <a:buFont typeface="Arial" panose="020B0604020202020204" pitchFamily="34" charset="0"/>
              <a:buChar char="•"/>
            </a:pPr>
            <a:r>
              <a:rPr lang="en-GB" sz="2400">
                <a:solidFill>
                  <a:prstClr val="black"/>
                </a:solidFill>
                <a:latin typeface="Calibri"/>
              </a:rPr>
              <a:t>from both sides</a:t>
            </a:r>
          </a:p>
          <a:p>
            <a:pPr marL="457200" indent="-457200" defTabSz="914378">
              <a:buFont typeface="Arial" panose="020B0604020202020204" pitchFamily="34" charset="0"/>
              <a:buChar char="•"/>
            </a:pPr>
            <a:r>
              <a:rPr lang="en-GB" sz="2400"/>
              <a:t>opportunity to tell us what lay behind clinical decision making</a:t>
            </a:r>
          </a:p>
          <a:p>
            <a:pPr marL="457200" indent="-457200" defTabSz="914378">
              <a:buFont typeface="Arial" panose="020B0604020202020204" pitchFamily="34" charset="0"/>
              <a:buChar char="•"/>
            </a:pPr>
            <a:r>
              <a:rPr lang="en-GB" sz="2400"/>
              <a:t>clinical records</a:t>
            </a:r>
          </a:p>
          <a:p>
            <a:pPr marL="457200" indent="-457200" defTabSz="914378">
              <a:buFont typeface="Arial" panose="020B0604020202020204" pitchFamily="34" charset="0"/>
              <a:buChar char="•"/>
            </a:pPr>
            <a:r>
              <a:rPr lang="en-GB" sz="2400"/>
              <a:t>CCTV, phone records</a:t>
            </a:r>
          </a:p>
          <a:p>
            <a:pPr marL="457200" indent="-457200" defTabSz="914378">
              <a:buFont typeface="Arial" panose="020B0604020202020204" pitchFamily="34" charset="0"/>
              <a:buChar char="•"/>
            </a:pPr>
            <a:r>
              <a:rPr lang="en-GB" sz="2400"/>
              <a:t>Witness statements, visits, interviews         </a:t>
            </a:r>
            <a:r>
              <a:rPr lang="en-GB" sz="2800"/>
              <a:t>	</a:t>
            </a:r>
            <a:endParaRPr lang="en-GB" sz="2800">
              <a:solidFill>
                <a:prstClr val="black"/>
              </a:solidFill>
              <a:latin typeface="Calibri"/>
            </a:endParaRPr>
          </a:p>
          <a:p>
            <a:pPr defTabSz="914378"/>
            <a:endParaRPr lang="en-GB" sz="3200">
              <a:solidFill>
                <a:prstClr val="black"/>
              </a:solidFill>
              <a:latin typeface="Calibri"/>
            </a:endParaRPr>
          </a:p>
        </p:txBody>
      </p:sp>
      <p:pic>
        <p:nvPicPr>
          <p:cNvPr id="4" name="Picture 3">
            <a:extLst>
              <a:ext uri="{FF2B5EF4-FFF2-40B4-BE49-F238E27FC236}">
                <a16:creationId xmlns:a16="http://schemas.microsoft.com/office/drawing/2014/main" id="{676F41FE-615E-D7F3-F1C6-1F4308E55F32}"/>
              </a:ext>
            </a:extLst>
          </p:cNvPr>
          <p:cNvPicPr>
            <a:picLocks noChangeAspect="1"/>
          </p:cNvPicPr>
          <p:nvPr/>
        </p:nvPicPr>
        <p:blipFill>
          <a:blip r:embed="rId3"/>
          <a:stretch>
            <a:fillRect/>
          </a:stretch>
        </p:blipFill>
        <p:spPr>
          <a:xfrm>
            <a:off x="1223084" y="1501795"/>
            <a:ext cx="2908044" cy="2481287"/>
          </a:xfrm>
          <a:prstGeom prst="rect">
            <a:avLst/>
          </a:prstGeom>
        </p:spPr>
      </p:pic>
    </p:spTree>
    <p:extLst>
      <p:ext uri="{BB962C8B-B14F-4D97-AF65-F5344CB8AC3E}">
        <p14:creationId xmlns:p14="http://schemas.microsoft.com/office/powerpoint/2010/main" val="1913061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267494"/>
            <a:ext cx="4896544" cy="857250"/>
          </a:xfrm>
        </p:spPr>
        <p:txBody>
          <a:bodyPr>
            <a:normAutofit fontScale="90000"/>
          </a:bodyPr>
          <a:lstStyle/>
          <a:p>
            <a:pPr algn="l"/>
            <a:r>
              <a:rPr lang="en-GB" sz="3200">
                <a:solidFill>
                  <a:srgbClr val="4173B0"/>
                </a:solidFill>
              </a:rPr>
              <a:t>Our casework process</a:t>
            </a:r>
            <a:br>
              <a:rPr lang="en-GB" sz="3200">
                <a:solidFill>
                  <a:srgbClr val="4173B0"/>
                </a:solidFill>
              </a:rPr>
            </a:br>
            <a:r>
              <a:rPr lang="en-GB" sz="3200">
                <a:solidFill>
                  <a:srgbClr val="4173B0"/>
                </a:solidFill>
              </a:rPr>
              <a:t>Investigation</a:t>
            </a:r>
          </a:p>
        </p:txBody>
      </p:sp>
      <p:sp>
        <p:nvSpPr>
          <p:cNvPr id="6" name="Content Placeholder 5"/>
          <p:cNvSpPr>
            <a:spLocks noGrp="1"/>
          </p:cNvSpPr>
          <p:nvPr>
            <p:ph sz="half" idx="2"/>
          </p:nvPr>
        </p:nvSpPr>
        <p:spPr>
          <a:xfrm>
            <a:off x="683568" y="1419622"/>
            <a:ext cx="5544616" cy="3168352"/>
          </a:xfrm>
          <a:noFill/>
        </p:spPr>
        <p:txBody>
          <a:bodyPr>
            <a:normAutofit/>
          </a:bodyPr>
          <a:lstStyle/>
          <a:p>
            <a:r>
              <a:rPr lang="en-GB" sz="1800" b="1"/>
              <a:t>Our approach</a:t>
            </a:r>
          </a:p>
          <a:p>
            <a:pPr marL="0" indent="0">
              <a:buNone/>
            </a:pPr>
            <a:r>
              <a:rPr lang="en-GB" sz="1800"/>
              <a:t>We look to see if what happened was in keeping                                     with relevant regulations, standards, policies and published guidance.</a:t>
            </a:r>
          </a:p>
          <a:p>
            <a:pPr marL="0" indent="0">
              <a:buNone/>
            </a:pPr>
            <a:endParaRPr lang="en-GB" sz="1800"/>
          </a:p>
          <a:p>
            <a:r>
              <a:rPr lang="en-GB" sz="1800" b="1"/>
              <a:t>Our decision</a:t>
            </a:r>
          </a:p>
          <a:p>
            <a:pPr marL="0" indent="0">
              <a:buNone/>
            </a:pPr>
            <a:r>
              <a:rPr lang="en-GB" sz="1800"/>
              <a:t>If it wasn’t, we look to see how significant the shortfall is and what impact it has had and, if it has caused  hardship or injustice, has that already been remedied by the organisation.</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770" y="1203598"/>
            <a:ext cx="2225030" cy="29591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803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8AA781-761C-4110-8E73-57879A9B891F}"/>
              </a:ext>
            </a:extLst>
          </p:cNvPr>
          <p:cNvSpPr/>
          <p:nvPr/>
        </p:nvSpPr>
        <p:spPr>
          <a:xfrm>
            <a:off x="474826" y="4463824"/>
            <a:ext cx="2049236" cy="649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tangle 3">
            <a:extLst>
              <a:ext uri="{FF2B5EF4-FFF2-40B4-BE49-F238E27FC236}">
                <a16:creationId xmlns:a16="http://schemas.microsoft.com/office/drawing/2014/main" id="{CBA77B92-085F-47B5-81BF-C05156BECF2C}"/>
              </a:ext>
            </a:extLst>
          </p:cNvPr>
          <p:cNvSpPr/>
          <p:nvPr/>
        </p:nvSpPr>
        <p:spPr>
          <a:xfrm>
            <a:off x="4169165" y="24493"/>
            <a:ext cx="2049236" cy="1226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5129886" y="1061268"/>
            <a:ext cx="3842663" cy="3200490"/>
          </a:xfrm>
        </p:spPr>
        <p:txBody>
          <a:bodyPr/>
          <a:lstStyle/>
          <a:p>
            <a:pPr algn="ctr" defTabSz="685800">
              <a:lnSpc>
                <a:spcPct val="90000"/>
              </a:lnSpc>
              <a:spcBef>
                <a:spcPts val="750"/>
              </a:spcBef>
              <a:defRPr/>
            </a:pPr>
            <a:r>
              <a:rPr lang="en-GB" sz="4050">
                <a:solidFill>
                  <a:prstClr val="black"/>
                </a:solidFill>
                <a:ea typeface="+mn-ea"/>
                <a:cs typeface="+mn-cs"/>
              </a:rPr>
              <a:t>The NHS</a:t>
            </a:r>
            <a:br>
              <a:rPr lang="en-GB" sz="4050">
                <a:solidFill>
                  <a:prstClr val="black"/>
                </a:solidFill>
                <a:ea typeface="+mn-ea"/>
                <a:cs typeface="+mn-cs"/>
              </a:rPr>
            </a:br>
            <a:r>
              <a:rPr lang="en-GB" sz="4050">
                <a:solidFill>
                  <a:prstClr val="black"/>
                </a:solidFill>
                <a:ea typeface="+mn-ea"/>
                <a:cs typeface="+mn-cs"/>
              </a:rPr>
              <a:t>Complaint Standards</a:t>
            </a:r>
          </a:p>
        </p:txBody>
      </p:sp>
      <p:pic>
        <p:nvPicPr>
          <p:cNvPr id="7" name="Picture 6">
            <a:extLst>
              <a:ext uri="{FF2B5EF4-FFF2-40B4-BE49-F238E27FC236}">
                <a16:creationId xmlns:a16="http://schemas.microsoft.com/office/drawing/2014/main" id="{D2AFA05B-8DC7-4937-ACEA-4C9906F22314}"/>
              </a:ext>
            </a:extLst>
          </p:cNvPr>
          <p:cNvPicPr>
            <a:picLocks noChangeAspect="1"/>
          </p:cNvPicPr>
          <p:nvPr/>
        </p:nvPicPr>
        <p:blipFill>
          <a:blip r:embed="rId3"/>
          <a:stretch>
            <a:fillRect/>
          </a:stretch>
        </p:blipFill>
        <p:spPr>
          <a:xfrm>
            <a:off x="1032712" y="62073"/>
            <a:ext cx="3539288" cy="50193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3966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7307"/>
            <a:ext cx="6584283" cy="611111"/>
          </a:xfrm>
        </p:spPr>
        <p:txBody>
          <a:bodyPr anchor="ctr">
            <a:noAutofit/>
          </a:bodyPr>
          <a:lstStyle/>
          <a:p>
            <a:pPr algn="l"/>
            <a:r>
              <a:rPr lang="en-GB" sz="3600" b="1"/>
              <a:t> </a:t>
            </a:r>
          </a:p>
        </p:txBody>
      </p:sp>
      <p:sp>
        <p:nvSpPr>
          <p:cNvPr id="4" name="Slide Number Placeholder 3"/>
          <p:cNvSpPr>
            <a:spLocks noGrp="1"/>
          </p:cNvSpPr>
          <p:nvPr>
            <p:ph type="sldNum" sz="quarter" idx="12"/>
          </p:nvPr>
        </p:nvSpPr>
        <p:spPr/>
        <p:txBody>
          <a:bodyPr/>
          <a:lstStyle/>
          <a:p>
            <a:pPr>
              <a:defRPr/>
            </a:pPr>
            <a:fld id="{4B997C8D-DAF7-4D15-B816-904348F503AE}" type="slidenum">
              <a:rPr lang="en-GB" smtClean="0"/>
              <a:pPr>
                <a:defRPr/>
              </a:pPr>
              <a:t>13</a:t>
            </a:fld>
            <a:endParaRPr lang="en-GB"/>
          </a:p>
        </p:txBody>
      </p:sp>
      <p:sp>
        <p:nvSpPr>
          <p:cNvPr id="5" name="Text Placeholder 4"/>
          <p:cNvSpPr>
            <a:spLocks noGrp="1"/>
          </p:cNvSpPr>
          <p:nvPr>
            <p:ph type="body" sz="quarter" idx="13"/>
          </p:nvPr>
        </p:nvSpPr>
        <p:spPr>
          <a:xfrm>
            <a:off x="4032920" y="658515"/>
            <a:ext cx="5040560" cy="3557162"/>
          </a:xfrm>
        </p:spPr>
        <p:txBody>
          <a:bodyPr/>
          <a:lstStyle/>
          <a:p>
            <a:endParaRPr lang="en-GB" sz="2400" b="1">
              <a:solidFill>
                <a:srgbClr val="002060"/>
              </a:solidFill>
            </a:endParaRPr>
          </a:p>
          <a:p>
            <a:r>
              <a:rPr lang="en-GB" sz="2400" b="1">
                <a:solidFill>
                  <a:srgbClr val="742E6C"/>
                </a:solidFill>
                <a:ea typeface="+mj-ea"/>
                <a:cs typeface="+mj-cs"/>
              </a:rPr>
              <a:t>Research found three core issues:</a:t>
            </a:r>
          </a:p>
          <a:p>
            <a:pPr marL="257175" indent="-257175">
              <a:buFont typeface="Arial" panose="020B0604020202020204" pitchFamily="34" charset="0"/>
              <a:buChar char="•"/>
            </a:pPr>
            <a:endParaRPr lang="en-GB"/>
          </a:p>
          <a:p>
            <a:pPr marL="257175" indent="-257175">
              <a:buFont typeface="Arial" panose="020B0604020202020204" pitchFamily="34" charset="0"/>
              <a:buChar char="•"/>
            </a:pPr>
            <a:endParaRPr lang="en-GB"/>
          </a:p>
          <a:p>
            <a:pPr marL="257175" indent="-257175">
              <a:buFont typeface="Arial" panose="020B0604020202020204" pitchFamily="34" charset="0"/>
              <a:buChar char="•"/>
            </a:pPr>
            <a:endParaRPr lang="en-GB"/>
          </a:p>
          <a:p>
            <a:pPr marL="257175" indent="-257175">
              <a:buFont typeface="Arial" panose="020B0604020202020204" pitchFamily="34" charset="0"/>
              <a:buChar char="•"/>
            </a:pPr>
            <a:endParaRPr lang="en-GB"/>
          </a:p>
          <a:p>
            <a:pPr marL="257175" indent="-257175">
              <a:buFont typeface="Arial" panose="020B0604020202020204" pitchFamily="34" charset="0"/>
              <a:buChar char="•"/>
            </a:pPr>
            <a:endParaRPr lang="en-GB"/>
          </a:p>
        </p:txBody>
      </p:sp>
      <p:pic>
        <p:nvPicPr>
          <p:cNvPr id="6" name="Picture 5" descr="Shape&#10;&#10;Description automatically generated">
            <a:extLst>
              <a:ext uri="{FF2B5EF4-FFF2-40B4-BE49-F238E27FC236}">
                <a16:creationId xmlns:a16="http://schemas.microsoft.com/office/drawing/2014/main" id="{CEA4F087-A8B5-4DAE-B127-4B95E037F1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671" y="208716"/>
            <a:ext cx="3365122" cy="4726067"/>
          </a:xfrm>
          <a:prstGeom prst="rect">
            <a:avLst/>
          </a:prstGeom>
          <a:ln>
            <a:noFill/>
          </a:ln>
          <a:effectLst>
            <a:outerShdw blurRad="292100" dist="139700" dir="2700000" algn="tl" rotWithShape="0">
              <a:srgbClr val="333333">
                <a:alpha val="65000"/>
              </a:srgbClr>
            </a:outerShdw>
          </a:effectLst>
        </p:spPr>
      </p:pic>
      <p:graphicFrame>
        <p:nvGraphicFramePr>
          <p:cNvPr id="8" name="Diagram 7">
            <a:extLst>
              <a:ext uri="{FF2B5EF4-FFF2-40B4-BE49-F238E27FC236}">
                <a16:creationId xmlns:a16="http://schemas.microsoft.com/office/drawing/2014/main" id="{8E8D0E49-3EAD-4074-AAAB-D514B5C7A5F3}"/>
              </a:ext>
            </a:extLst>
          </p:cNvPr>
          <p:cNvGraphicFramePr/>
          <p:nvPr/>
        </p:nvGraphicFramePr>
        <p:xfrm>
          <a:off x="4677508" y="1480140"/>
          <a:ext cx="4009292" cy="3133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661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96689"/>
            <a:ext cx="6984776" cy="1600261"/>
          </a:xfrm>
        </p:spPr>
        <p:txBody>
          <a:bodyPr>
            <a:noAutofit/>
          </a:bodyPr>
          <a:lstStyle/>
          <a:p>
            <a:r>
              <a:rPr lang="en-GB" b="0">
                <a:solidFill>
                  <a:srgbClr val="4173B0"/>
                </a:solidFill>
              </a:rPr>
              <a:t>My Expectations </a:t>
            </a:r>
          </a:p>
        </p:txBody>
      </p:sp>
      <p:sp>
        <p:nvSpPr>
          <p:cNvPr id="3" name="Text Placeholder 2"/>
          <p:cNvSpPr>
            <a:spLocks noGrp="1"/>
          </p:cNvSpPr>
          <p:nvPr>
            <p:ph type="body" sz="quarter" idx="13"/>
          </p:nvPr>
        </p:nvSpPr>
        <p:spPr/>
        <p:txBody>
          <a:bodyPr/>
          <a:lstStyle/>
          <a:p>
            <a:endParaRPr lang="en-GB"/>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55650" y="1331260"/>
            <a:ext cx="7920038" cy="3129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11560" y="1156447"/>
            <a:ext cx="8280920" cy="3431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3BFA0761-186F-4C95-847D-2892E9AC604A}"/>
              </a:ext>
            </a:extLst>
          </p:cNvPr>
          <p:cNvPicPr>
            <a:picLocks noChangeAspect="1"/>
          </p:cNvPicPr>
          <p:nvPr/>
        </p:nvPicPr>
        <p:blipFill>
          <a:blip r:embed="rId5"/>
          <a:stretch>
            <a:fillRect/>
          </a:stretch>
        </p:blipFill>
        <p:spPr>
          <a:xfrm>
            <a:off x="537883" y="682469"/>
            <a:ext cx="8505264" cy="4434137"/>
          </a:xfrm>
          <a:prstGeom prst="rect">
            <a:avLst/>
          </a:prstGeom>
        </p:spPr>
      </p:pic>
    </p:spTree>
    <p:extLst>
      <p:ext uri="{BB962C8B-B14F-4D97-AF65-F5344CB8AC3E}">
        <p14:creationId xmlns:p14="http://schemas.microsoft.com/office/powerpoint/2010/main" val="3226542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0F814E-3D12-4F57-AAFE-27EF13034E0D}"/>
              </a:ext>
            </a:extLst>
          </p:cNvPr>
          <p:cNvPicPr>
            <a:picLocks noChangeAspect="1"/>
          </p:cNvPicPr>
          <p:nvPr/>
        </p:nvPicPr>
        <p:blipFill>
          <a:blip r:embed="rId3"/>
          <a:stretch>
            <a:fillRect/>
          </a:stretch>
        </p:blipFill>
        <p:spPr>
          <a:xfrm>
            <a:off x="532563" y="177062"/>
            <a:ext cx="3561581" cy="897653"/>
          </a:xfrm>
          <a:prstGeom prst="rect">
            <a:avLst/>
          </a:prstGeom>
        </p:spPr>
      </p:pic>
      <p:pic>
        <p:nvPicPr>
          <p:cNvPr id="10" name="Picture 9">
            <a:extLst>
              <a:ext uri="{FF2B5EF4-FFF2-40B4-BE49-F238E27FC236}">
                <a16:creationId xmlns:a16="http://schemas.microsoft.com/office/drawing/2014/main" id="{70D7F685-E437-4BE2-A11C-B32AB476BFDB}"/>
              </a:ext>
            </a:extLst>
          </p:cNvPr>
          <p:cNvPicPr>
            <a:picLocks noChangeAspect="1"/>
          </p:cNvPicPr>
          <p:nvPr/>
        </p:nvPicPr>
        <p:blipFill>
          <a:blip r:embed="rId4"/>
          <a:stretch>
            <a:fillRect/>
          </a:stretch>
        </p:blipFill>
        <p:spPr>
          <a:xfrm>
            <a:off x="2540515" y="1074715"/>
            <a:ext cx="4062970" cy="3501132"/>
          </a:xfrm>
          <a:prstGeom prst="rect">
            <a:avLst/>
          </a:prstGeom>
        </p:spPr>
      </p:pic>
    </p:spTree>
    <p:extLst>
      <p:ext uri="{BB962C8B-B14F-4D97-AF65-F5344CB8AC3E}">
        <p14:creationId xmlns:p14="http://schemas.microsoft.com/office/powerpoint/2010/main" val="673376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27D09-ECBA-40C1-8558-EFA037F3B8E1}"/>
              </a:ext>
            </a:extLst>
          </p:cNvPr>
          <p:cNvSpPr>
            <a:spLocks noGrp="1"/>
          </p:cNvSpPr>
          <p:nvPr>
            <p:ph type="title"/>
          </p:nvPr>
        </p:nvSpPr>
        <p:spPr>
          <a:xfrm>
            <a:off x="755576" y="-380578"/>
            <a:ext cx="7931224" cy="1584151"/>
          </a:xfrm>
        </p:spPr>
        <p:txBody>
          <a:bodyPr/>
          <a:lstStyle/>
          <a:p>
            <a:r>
              <a:rPr lang="en-GB" b="0">
                <a:solidFill>
                  <a:srgbClr val="4173B0"/>
                </a:solidFill>
              </a:rPr>
              <a:t>Three Steps</a:t>
            </a:r>
          </a:p>
        </p:txBody>
      </p:sp>
      <p:sp>
        <p:nvSpPr>
          <p:cNvPr id="3" name="Text Placeholder 2">
            <a:extLst>
              <a:ext uri="{FF2B5EF4-FFF2-40B4-BE49-F238E27FC236}">
                <a16:creationId xmlns:a16="http://schemas.microsoft.com/office/drawing/2014/main" id="{5A975667-57A7-4C0F-AA87-85F03F7E831A}"/>
              </a:ext>
            </a:extLst>
          </p:cNvPr>
          <p:cNvSpPr>
            <a:spLocks noGrp="1"/>
          </p:cNvSpPr>
          <p:nvPr>
            <p:ph type="body" sz="quarter" idx="13"/>
          </p:nvPr>
        </p:nvSpPr>
        <p:spPr>
          <a:xfrm>
            <a:off x="3779912" y="771550"/>
            <a:ext cx="4978896" cy="3456384"/>
          </a:xfrm>
        </p:spPr>
        <p:txBody>
          <a:bodyPr>
            <a:noAutofit/>
          </a:bodyPr>
          <a:lstStyle/>
          <a:p>
            <a:endParaRPr lang="en-GB" sz="2000" b="1">
              <a:solidFill>
                <a:srgbClr val="002060"/>
              </a:solidFill>
            </a:endParaRPr>
          </a:p>
          <a:p>
            <a:r>
              <a:rPr lang="en-GB" sz="2000" b="1">
                <a:solidFill>
                  <a:srgbClr val="002060"/>
                </a:solidFill>
              </a:rPr>
              <a:t>How to work with your team and resolve complaints early where you can</a:t>
            </a:r>
          </a:p>
          <a:p>
            <a:endParaRPr lang="en-GB" sz="2000" b="1">
              <a:solidFill>
                <a:srgbClr val="002060"/>
              </a:solidFill>
            </a:endParaRPr>
          </a:p>
          <a:p>
            <a:r>
              <a:rPr lang="en-GB" sz="2000" b="1">
                <a:solidFill>
                  <a:srgbClr val="002060"/>
                </a:solidFill>
              </a:rPr>
              <a:t>If needed, how to carry out a full and fair investigation</a:t>
            </a:r>
          </a:p>
          <a:p>
            <a:endParaRPr lang="en-GB" sz="2000" b="1">
              <a:solidFill>
                <a:srgbClr val="002060"/>
              </a:solidFill>
            </a:endParaRPr>
          </a:p>
          <a:p>
            <a:r>
              <a:rPr lang="en-GB" sz="2000" b="1">
                <a:solidFill>
                  <a:srgbClr val="002060"/>
                </a:solidFill>
              </a:rPr>
              <a:t>If something has gone wrong, how to put things right and ensure learning is captured, embedded and services improve</a:t>
            </a:r>
          </a:p>
        </p:txBody>
      </p:sp>
      <p:pic>
        <p:nvPicPr>
          <p:cNvPr id="4" name="Picture 3">
            <a:extLst>
              <a:ext uri="{FF2B5EF4-FFF2-40B4-BE49-F238E27FC236}">
                <a16:creationId xmlns:a16="http://schemas.microsoft.com/office/drawing/2014/main" id="{08CFDC03-8A99-468C-8148-7ED37AE1E9E7}"/>
              </a:ext>
            </a:extLst>
          </p:cNvPr>
          <p:cNvPicPr>
            <a:picLocks noChangeAspect="1"/>
          </p:cNvPicPr>
          <p:nvPr/>
        </p:nvPicPr>
        <p:blipFill>
          <a:blip r:embed="rId3"/>
          <a:stretch>
            <a:fillRect/>
          </a:stretch>
        </p:blipFill>
        <p:spPr>
          <a:xfrm>
            <a:off x="827584" y="771550"/>
            <a:ext cx="3024336" cy="4001224"/>
          </a:xfrm>
          <a:prstGeom prst="rect">
            <a:avLst/>
          </a:prstGeom>
        </p:spPr>
      </p:pic>
    </p:spTree>
    <p:extLst>
      <p:ext uri="{BB962C8B-B14F-4D97-AF65-F5344CB8AC3E}">
        <p14:creationId xmlns:p14="http://schemas.microsoft.com/office/powerpoint/2010/main" val="3343551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968" y="51470"/>
            <a:ext cx="5792585" cy="2034892"/>
          </a:xfrm>
        </p:spPr>
        <p:txBody>
          <a:bodyPr/>
          <a:lstStyle/>
          <a:p>
            <a:r>
              <a:rPr lang="en-GB"/>
              <a:t>How will this help?</a:t>
            </a:r>
          </a:p>
        </p:txBody>
      </p:sp>
      <p:sp>
        <p:nvSpPr>
          <p:cNvPr id="3" name="Text Placeholder 2"/>
          <p:cNvSpPr>
            <a:spLocks noGrp="1"/>
          </p:cNvSpPr>
          <p:nvPr>
            <p:ph type="body" sz="quarter" idx="13"/>
          </p:nvPr>
        </p:nvSpPr>
        <p:spPr>
          <a:xfrm>
            <a:off x="4003697" y="1635646"/>
            <a:ext cx="5112568" cy="3600399"/>
          </a:xfrm>
        </p:spPr>
        <p:txBody>
          <a:bodyPr>
            <a:normAutofit fontScale="92500" lnSpcReduction="20000"/>
          </a:bodyPr>
          <a:lstStyle/>
          <a:p>
            <a:r>
              <a:rPr lang="en-GB" sz="2400" b="1">
                <a:solidFill>
                  <a:srgbClr val="7030A0"/>
                </a:solidFill>
              </a:rPr>
              <a:t>One set of Standards </a:t>
            </a:r>
            <a:r>
              <a:rPr lang="en-GB" sz="2400" b="1">
                <a:solidFill>
                  <a:srgbClr val="002060"/>
                </a:solidFill>
              </a:rPr>
              <a:t>and one procedure for all of the NHS to follow so everyone is clear</a:t>
            </a:r>
          </a:p>
          <a:p>
            <a:endParaRPr lang="en-GB" sz="2400" b="1">
              <a:solidFill>
                <a:srgbClr val="002060"/>
              </a:solidFill>
            </a:endParaRPr>
          </a:p>
          <a:p>
            <a:r>
              <a:rPr lang="en-GB" sz="2400" b="1">
                <a:solidFill>
                  <a:srgbClr val="7030A0"/>
                </a:solidFill>
              </a:rPr>
              <a:t>Focus on working together </a:t>
            </a:r>
            <a:r>
              <a:rPr lang="en-GB" sz="2400" b="1">
                <a:solidFill>
                  <a:srgbClr val="002060"/>
                </a:solidFill>
              </a:rPr>
              <a:t>and supporting colleagues to resolve complaints as they arise, saving time and resources</a:t>
            </a:r>
          </a:p>
          <a:p>
            <a:endParaRPr lang="en-GB" sz="2400" b="1">
              <a:solidFill>
                <a:srgbClr val="002060"/>
              </a:solidFill>
            </a:endParaRPr>
          </a:p>
          <a:p>
            <a:r>
              <a:rPr lang="en-GB" sz="2400" b="1">
                <a:solidFill>
                  <a:srgbClr val="7030A0"/>
                </a:solidFill>
              </a:rPr>
              <a:t>Focus on learning </a:t>
            </a:r>
            <a:r>
              <a:rPr lang="en-GB" sz="2400" b="1">
                <a:solidFill>
                  <a:srgbClr val="002060"/>
                </a:solidFill>
              </a:rPr>
              <a:t>and improving services for everyone</a:t>
            </a:r>
          </a:p>
          <a:p>
            <a:endParaRPr lang="en-GB"/>
          </a:p>
        </p:txBody>
      </p:sp>
      <p:pic>
        <p:nvPicPr>
          <p:cNvPr id="4" name="Picture 3">
            <a:extLst>
              <a:ext uri="{FF2B5EF4-FFF2-40B4-BE49-F238E27FC236}">
                <a16:creationId xmlns:a16="http://schemas.microsoft.com/office/drawing/2014/main" id="{81735AEB-1FEB-499B-84E9-5CDF88191B3B}"/>
              </a:ext>
            </a:extLst>
          </p:cNvPr>
          <p:cNvPicPr>
            <a:picLocks noChangeAspect="1"/>
          </p:cNvPicPr>
          <p:nvPr/>
        </p:nvPicPr>
        <p:blipFill>
          <a:blip r:embed="rId3"/>
          <a:stretch>
            <a:fillRect/>
          </a:stretch>
        </p:blipFill>
        <p:spPr>
          <a:xfrm>
            <a:off x="395536" y="51470"/>
            <a:ext cx="3568455" cy="4680520"/>
          </a:xfrm>
          <a:prstGeom prst="rect">
            <a:avLst/>
          </a:prstGeom>
        </p:spPr>
      </p:pic>
    </p:spTree>
    <p:extLst>
      <p:ext uri="{BB962C8B-B14F-4D97-AF65-F5344CB8AC3E}">
        <p14:creationId xmlns:p14="http://schemas.microsoft.com/office/powerpoint/2010/main" val="3008499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BFC7-431D-C923-84A0-EA2EF0CECBF7}"/>
              </a:ext>
            </a:extLst>
          </p:cNvPr>
          <p:cNvSpPr>
            <a:spLocks noGrp="1"/>
          </p:cNvSpPr>
          <p:nvPr>
            <p:ph type="title"/>
          </p:nvPr>
        </p:nvSpPr>
        <p:spPr>
          <a:xfrm>
            <a:off x="5787024" y="2143124"/>
            <a:ext cx="3225452" cy="857250"/>
          </a:xfrm>
        </p:spPr>
        <p:txBody>
          <a:bodyPr/>
          <a:lstStyle/>
          <a:p>
            <a:pPr algn="ctr"/>
            <a:r>
              <a:rPr lang="en-GB">
                <a:solidFill>
                  <a:srgbClr val="7030A0"/>
                </a:solidFill>
              </a:rPr>
              <a:t>Embedding the Standards</a:t>
            </a:r>
            <a:br>
              <a:rPr lang="en-GB">
                <a:solidFill>
                  <a:srgbClr val="7030A0"/>
                </a:solidFill>
              </a:rPr>
            </a:br>
            <a:r>
              <a:rPr lang="en-GB">
                <a:solidFill>
                  <a:srgbClr val="7030A0"/>
                </a:solidFill>
              </a:rPr>
              <a:t> in our casework</a:t>
            </a:r>
          </a:p>
        </p:txBody>
      </p:sp>
      <p:sp>
        <p:nvSpPr>
          <p:cNvPr id="3" name="Text Placeholder 2">
            <a:extLst>
              <a:ext uri="{FF2B5EF4-FFF2-40B4-BE49-F238E27FC236}">
                <a16:creationId xmlns:a16="http://schemas.microsoft.com/office/drawing/2014/main" id="{ECB30690-EE5A-BE48-1ACE-E862DCF3C8B3}"/>
              </a:ext>
            </a:extLst>
          </p:cNvPr>
          <p:cNvSpPr>
            <a:spLocks noGrp="1"/>
          </p:cNvSpPr>
          <p:nvPr>
            <p:ph type="body" sz="quarter" idx="13"/>
          </p:nvPr>
        </p:nvSpPr>
        <p:spPr/>
        <p:txBody>
          <a:bodyPr/>
          <a:lstStyle/>
          <a:p>
            <a:pPr marL="0" indent="0">
              <a:buNone/>
            </a:pPr>
            <a:r>
              <a:rPr lang="en-GB"/>
              <a:t> </a:t>
            </a:r>
          </a:p>
        </p:txBody>
      </p:sp>
      <p:pic>
        <p:nvPicPr>
          <p:cNvPr id="5" name="Picture 4">
            <a:extLst>
              <a:ext uri="{FF2B5EF4-FFF2-40B4-BE49-F238E27FC236}">
                <a16:creationId xmlns:a16="http://schemas.microsoft.com/office/drawing/2014/main" id="{39550DCA-FD4C-460F-161B-026335BC4BDC}"/>
              </a:ext>
            </a:extLst>
          </p:cNvPr>
          <p:cNvPicPr>
            <a:picLocks noChangeAspect="1"/>
          </p:cNvPicPr>
          <p:nvPr/>
        </p:nvPicPr>
        <p:blipFill>
          <a:blip r:embed="rId3"/>
          <a:stretch>
            <a:fillRect/>
          </a:stretch>
        </p:blipFill>
        <p:spPr>
          <a:xfrm>
            <a:off x="468312" y="175365"/>
            <a:ext cx="5077963" cy="483504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EA6E661-D4DF-CC06-92A8-F1DAC5C1247B}"/>
              </a:ext>
            </a:extLst>
          </p:cNvPr>
          <p:cNvPicPr>
            <a:picLocks noChangeAspect="1"/>
          </p:cNvPicPr>
          <p:nvPr/>
        </p:nvPicPr>
        <p:blipFill>
          <a:blip r:embed="rId4"/>
          <a:stretch>
            <a:fillRect/>
          </a:stretch>
        </p:blipFill>
        <p:spPr>
          <a:xfrm>
            <a:off x="418862" y="107576"/>
            <a:ext cx="5127413" cy="4902837"/>
          </a:xfrm>
          <a:prstGeom prst="rect">
            <a:avLst/>
          </a:prstGeom>
        </p:spPr>
      </p:pic>
    </p:spTree>
    <p:extLst>
      <p:ext uri="{BB962C8B-B14F-4D97-AF65-F5344CB8AC3E}">
        <p14:creationId xmlns:p14="http://schemas.microsoft.com/office/powerpoint/2010/main" val="4135825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D7410-2DE5-6D12-77D5-716354C77216}"/>
              </a:ext>
            </a:extLst>
          </p:cNvPr>
          <p:cNvSpPr>
            <a:spLocks noGrp="1"/>
          </p:cNvSpPr>
          <p:nvPr>
            <p:ph type="title"/>
          </p:nvPr>
        </p:nvSpPr>
        <p:spPr>
          <a:xfrm>
            <a:off x="606388" y="0"/>
            <a:ext cx="7931224" cy="857250"/>
          </a:xfrm>
        </p:spPr>
        <p:txBody>
          <a:bodyPr/>
          <a:lstStyle/>
          <a:p>
            <a:r>
              <a:rPr lang="en-GB">
                <a:solidFill>
                  <a:srgbClr val="7030A0"/>
                </a:solidFill>
              </a:rPr>
              <a:t>Casework trial update</a:t>
            </a:r>
          </a:p>
        </p:txBody>
      </p:sp>
      <p:sp>
        <p:nvSpPr>
          <p:cNvPr id="3" name="Text Placeholder 2">
            <a:extLst>
              <a:ext uri="{FF2B5EF4-FFF2-40B4-BE49-F238E27FC236}">
                <a16:creationId xmlns:a16="http://schemas.microsoft.com/office/drawing/2014/main" id="{7E1939B2-4D10-BB14-5FB5-5843B315ABF5}"/>
              </a:ext>
            </a:extLst>
          </p:cNvPr>
          <p:cNvSpPr>
            <a:spLocks noGrp="1"/>
          </p:cNvSpPr>
          <p:nvPr>
            <p:ph type="body" sz="quarter" idx="13"/>
          </p:nvPr>
        </p:nvSpPr>
        <p:spPr>
          <a:xfrm>
            <a:off x="606388" y="774665"/>
            <a:ext cx="5833040" cy="3585176"/>
          </a:xfrm>
        </p:spPr>
        <p:txBody>
          <a:bodyPr vert="horz" lIns="91440" tIns="45720" rIns="91440" bIns="45720" rtlCol="0" anchor="t">
            <a:noAutofit/>
          </a:bodyPr>
          <a:lstStyle/>
          <a:p>
            <a:endParaRPr lang="en-GB" sz="2200" b="1">
              <a:solidFill>
                <a:srgbClr val="002060"/>
              </a:solidFill>
            </a:endParaRPr>
          </a:p>
          <a:p>
            <a:pPr lvl="0">
              <a:lnSpc>
                <a:spcPct val="115000"/>
              </a:lnSpc>
            </a:pPr>
            <a:r>
              <a:rPr lang="en-GB" sz="2200" b="1">
                <a:solidFill>
                  <a:srgbClr val="002060"/>
                </a:solidFill>
                <a:latin typeface="Trebuchet MS"/>
              </a:rPr>
              <a:t>When the trial is complete we will embed the Complaint Standards into all of our casework from April 2023</a:t>
            </a:r>
          </a:p>
          <a:p>
            <a:pPr>
              <a:lnSpc>
                <a:spcPct val="114999"/>
              </a:lnSpc>
            </a:pPr>
            <a:r>
              <a:rPr lang="en-GB" sz="2200" b="1">
                <a:solidFill>
                  <a:srgbClr val="002060"/>
                </a:solidFill>
                <a:latin typeface="Trebuchet MS"/>
              </a:rPr>
              <a:t>This will be a staggered roll out</a:t>
            </a:r>
            <a:endParaRPr lang="en-GB" sz="2200" b="1">
              <a:solidFill>
                <a:srgbClr val="002060"/>
              </a:solidFill>
            </a:endParaRPr>
          </a:p>
          <a:p>
            <a:pPr>
              <a:lnSpc>
                <a:spcPct val="115000"/>
              </a:lnSpc>
            </a:pPr>
            <a:r>
              <a:rPr lang="en-GB" sz="2200" b="1">
                <a:solidFill>
                  <a:srgbClr val="002060"/>
                </a:solidFill>
                <a:latin typeface="Trebuchet MS"/>
              </a:rPr>
              <a:t>Once finalised, we will share our approach so that organisations will know how we are applying the Standards to the complaints we receive</a:t>
            </a:r>
          </a:p>
          <a:p>
            <a:pPr marL="0" lvl="0" indent="0">
              <a:lnSpc>
                <a:spcPct val="114999"/>
              </a:lnSpc>
              <a:buNone/>
            </a:pPr>
            <a:endParaRPr lang="en-GB" sz="2200" b="1">
              <a:solidFill>
                <a:srgbClr val="002060"/>
              </a:solidFill>
            </a:endParaRPr>
          </a:p>
          <a:p>
            <a:pPr>
              <a:lnSpc>
                <a:spcPct val="115000"/>
              </a:lnSpc>
            </a:pPr>
            <a:endParaRPr lang="en-GB" sz="2200" b="1">
              <a:solidFill>
                <a:srgbClr val="002060"/>
              </a:solidFill>
            </a:endParaRPr>
          </a:p>
          <a:p>
            <a:endParaRPr lang="en-GB" sz="2200" b="1">
              <a:solidFill>
                <a:srgbClr val="002060"/>
              </a:solidFill>
            </a:endParaRPr>
          </a:p>
        </p:txBody>
      </p:sp>
      <p:pic>
        <p:nvPicPr>
          <p:cNvPr id="4" name="Picture 3">
            <a:extLst>
              <a:ext uri="{FF2B5EF4-FFF2-40B4-BE49-F238E27FC236}">
                <a16:creationId xmlns:a16="http://schemas.microsoft.com/office/drawing/2014/main" id="{EE6DB101-A33D-D3F6-B6D4-6B60F24EE90A}"/>
              </a:ext>
            </a:extLst>
          </p:cNvPr>
          <p:cNvPicPr>
            <a:picLocks noChangeAspect="1"/>
          </p:cNvPicPr>
          <p:nvPr/>
        </p:nvPicPr>
        <p:blipFill>
          <a:blip r:embed="rId3"/>
          <a:stretch>
            <a:fillRect/>
          </a:stretch>
        </p:blipFill>
        <p:spPr>
          <a:xfrm>
            <a:off x="6538586" y="1006777"/>
            <a:ext cx="2472793" cy="3353064"/>
          </a:xfrm>
          <a:prstGeom prst="rect">
            <a:avLst/>
          </a:prstGeom>
        </p:spPr>
      </p:pic>
    </p:spTree>
    <p:extLst>
      <p:ext uri="{BB962C8B-B14F-4D97-AF65-F5344CB8AC3E}">
        <p14:creationId xmlns:p14="http://schemas.microsoft.com/office/powerpoint/2010/main" val="384273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745088"/>
            <a:ext cx="8686800" cy="3264163"/>
          </a:xfrm>
          <a:prstGeom prst="rect">
            <a:avLst/>
          </a:prstGeom>
          <a:gradFill>
            <a:gsLst>
              <a:gs pos="42000">
                <a:schemeClr val="accent1">
                  <a:lumMod val="5000"/>
                  <a:lumOff val="9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68580" tIns="34290" rIns="68580" bIns="34290" rtlCol="0">
            <a:spAutoFit/>
          </a:bodyPr>
          <a:lstStyle/>
          <a:p>
            <a:pPr marL="3543300" lvl="7" indent="-342900" eaLnBrk="0" fontAlgn="base" hangingPunct="0">
              <a:lnSpc>
                <a:spcPts val="2800"/>
              </a:lnSpc>
              <a:spcBef>
                <a:spcPct val="0"/>
              </a:spcBef>
              <a:spcAft>
                <a:spcPts val="1400"/>
              </a:spcAft>
              <a:buClr>
                <a:srgbClr val="BBBB44"/>
              </a:buClr>
              <a:buFont typeface="Arial" panose="020B0604020202020204" pitchFamily="34" charset="0"/>
              <a:buChar char="•"/>
            </a:pPr>
            <a:endParaRPr lang="en-GB" sz="2200" kern="0">
              <a:solidFill>
                <a:srgbClr val="000000"/>
              </a:solidFill>
              <a:latin typeface="Trebuchet MS"/>
            </a:endParaRPr>
          </a:p>
          <a:p>
            <a:pPr marL="3543300" lvl="7" indent="-342900" eaLnBrk="0" fontAlgn="base" hangingPunct="0">
              <a:lnSpc>
                <a:spcPts val="2800"/>
              </a:lnSpc>
              <a:spcBef>
                <a:spcPct val="0"/>
              </a:spcBef>
              <a:spcAft>
                <a:spcPts val="1400"/>
              </a:spcAft>
              <a:buClr>
                <a:srgbClr val="BBBB44"/>
              </a:buClr>
              <a:buFont typeface="Arial" panose="020B0604020202020204" pitchFamily="34" charset="0"/>
              <a:buChar char="•"/>
            </a:pPr>
            <a:r>
              <a:rPr lang="en-GB" sz="2400" kern="0">
                <a:solidFill>
                  <a:srgbClr val="000000"/>
                </a:solidFill>
                <a:latin typeface="Trebuchet MS"/>
              </a:rPr>
              <a:t>The Ombudsman – who we are, what we do</a:t>
            </a:r>
          </a:p>
          <a:p>
            <a:pPr marL="3543300" lvl="7" indent="-342900" eaLnBrk="0" fontAlgn="base" hangingPunct="0">
              <a:lnSpc>
                <a:spcPts val="2800"/>
              </a:lnSpc>
              <a:spcBef>
                <a:spcPct val="0"/>
              </a:spcBef>
              <a:spcAft>
                <a:spcPts val="1400"/>
              </a:spcAft>
              <a:buClr>
                <a:srgbClr val="BBBB44"/>
              </a:buClr>
              <a:buFont typeface="Arial" panose="020B0604020202020204" pitchFamily="34" charset="0"/>
              <a:buChar char="•"/>
            </a:pPr>
            <a:r>
              <a:rPr lang="en-GB" sz="2400" kern="0">
                <a:solidFill>
                  <a:srgbClr val="000000"/>
                </a:solidFill>
                <a:latin typeface="Trebuchet MS"/>
              </a:rPr>
              <a:t>How we investigate complaints</a:t>
            </a:r>
          </a:p>
          <a:p>
            <a:pPr marL="3543300" lvl="7" indent="-342900" eaLnBrk="0" fontAlgn="base" hangingPunct="0">
              <a:lnSpc>
                <a:spcPts val="2800"/>
              </a:lnSpc>
              <a:spcBef>
                <a:spcPct val="0"/>
              </a:spcBef>
              <a:spcAft>
                <a:spcPts val="1400"/>
              </a:spcAft>
              <a:buClr>
                <a:srgbClr val="BBBB44"/>
              </a:buClr>
              <a:buFont typeface="Arial" panose="020B0604020202020204" pitchFamily="34" charset="0"/>
              <a:buChar char="•"/>
            </a:pPr>
            <a:r>
              <a:rPr lang="en-GB" sz="2400" kern="0">
                <a:solidFill>
                  <a:srgbClr val="000000"/>
                </a:solidFill>
                <a:latin typeface="Trebuchet MS"/>
              </a:rPr>
              <a:t>Rolling out the NHS Complaint Standards.</a:t>
            </a:r>
          </a:p>
          <a:p>
            <a:pPr lvl="7" eaLnBrk="0" fontAlgn="base" hangingPunct="0">
              <a:lnSpc>
                <a:spcPts val="2800"/>
              </a:lnSpc>
              <a:spcBef>
                <a:spcPct val="0"/>
              </a:spcBef>
              <a:spcAft>
                <a:spcPts val="1400"/>
              </a:spcAft>
              <a:buClr>
                <a:srgbClr val="BBBB44"/>
              </a:buClr>
            </a:pPr>
            <a:endParaRPr lang="en-GB" kern="0">
              <a:solidFill>
                <a:srgbClr val="000000"/>
              </a:solidFill>
              <a:latin typeface="Trebuchet MS"/>
            </a:endParaRPr>
          </a:p>
        </p:txBody>
      </p:sp>
      <p:sp>
        <p:nvSpPr>
          <p:cNvPr id="6" name="Title 1"/>
          <p:cNvSpPr txBox="1">
            <a:spLocks/>
          </p:cNvSpPr>
          <p:nvPr/>
        </p:nvSpPr>
        <p:spPr>
          <a:xfrm>
            <a:off x="620599" y="102393"/>
            <a:ext cx="7931224" cy="813173"/>
          </a:xfrm>
          <a:prstGeom prst="rect">
            <a:avLst/>
          </a:prstGeom>
        </p:spPr>
        <p:txBody>
          <a:bodyPr/>
          <a:lstStyle>
            <a:lvl1pPr algn="l" defTabSz="914400" rtl="0" eaLnBrk="1" latinLnBrk="0" hangingPunct="1">
              <a:spcBef>
                <a:spcPct val="0"/>
              </a:spcBef>
              <a:buNone/>
              <a:defRPr sz="3600" b="1" kern="1200">
                <a:solidFill>
                  <a:srgbClr val="293D6B"/>
                </a:solidFill>
                <a:latin typeface="Trebuchet MS" panose="020B0603020202020204" pitchFamily="34" charset="0"/>
                <a:ea typeface="+mj-ea"/>
                <a:cs typeface="+mj-cs"/>
              </a:defRPr>
            </a:lvl1pPr>
          </a:lstStyle>
          <a:p>
            <a:r>
              <a:rPr lang="en-GB" b="0">
                <a:solidFill>
                  <a:srgbClr val="4173B0"/>
                </a:solidFill>
              </a:rPr>
              <a:t>Overview</a:t>
            </a:r>
          </a:p>
        </p:txBody>
      </p:sp>
      <p:pic>
        <p:nvPicPr>
          <p:cNvPr id="5" name="Picture 2" descr="C:\Users\tomlinsonl\AppData\Local\Microsoft\Windows\Temporary Internet Files\Content.Outlook\M05SJTGU\Service_charter_graphic_PHSO_website_800x4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7" y="1419622"/>
            <a:ext cx="2755686" cy="2453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81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D7410-2DE5-6D12-77D5-716354C77216}"/>
              </a:ext>
            </a:extLst>
          </p:cNvPr>
          <p:cNvSpPr>
            <a:spLocks noGrp="1"/>
          </p:cNvSpPr>
          <p:nvPr>
            <p:ph type="title"/>
          </p:nvPr>
        </p:nvSpPr>
        <p:spPr>
          <a:xfrm>
            <a:off x="606388" y="0"/>
            <a:ext cx="7931224" cy="857250"/>
          </a:xfrm>
        </p:spPr>
        <p:txBody>
          <a:bodyPr/>
          <a:lstStyle/>
          <a:p>
            <a:r>
              <a:rPr lang="en-GB">
                <a:solidFill>
                  <a:srgbClr val="7030A0"/>
                </a:solidFill>
              </a:rPr>
              <a:t>Casework trial update</a:t>
            </a:r>
          </a:p>
        </p:txBody>
      </p:sp>
      <p:sp>
        <p:nvSpPr>
          <p:cNvPr id="3" name="Text Placeholder 2">
            <a:extLst>
              <a:ext uri="{FF2B5EF4-FFF2-40B4-BE49-F238E27FC236}">
                <a16:creationId xmlns:a16="http://schemas.microsoft.com/office/drawing/2014/main" id="{7E1939B2-4D10-BB14-5FB5-5843B315ABF5}"/>
              </a:ext>
            </a:extLst>
          </p:cNvPr>
          <p:cNvSpPr>
            <a:spLocks noGrp="1"/>
          </p:cNvSpPr>
          <p:nvPr>
            <p:ph type="body" sz="quarter" idx="13"/>
          </p:nvPr>
        </p:nvSpPr>
        <p:spPr>
          <a:xfrm>
            <a:off x="606388" y="890721"/>
            <a:ext cx="5932198" cy="3585176"/>
          </a:xfrm>
        </p:spPr>
        <p:txBody>
          <a:bodyPr vert="horz" lIns="91440" tIns="45720" rIns="91440" bIns="45720" rtlCol="0" anchor="t">
            <a:noAutofit/>
          </a:bodyPr>
          <a:lstStyle/>
          <a:p>
            <a:pPr lvl="0">
              <a:lnSpc>
                <a:spcPct val="115000"/>
              </a:lnSpc>
            </a:pPr>
            <a:r>
              <a:rPr lang="en-GB" sz="2200" b="1">
                <a:solidFill>
                  <a:srgbClr val="002060"/>
                </a:solidFill>
                <a:latin typeface="Trebuchet MS"/>
              </a:rPr>
              <a:t>We will use the Standards as a reflective guide for good practice in complaints handling, rather than a stringent ‘rulebook’ </a:t>
            </a:r>
          </a:p>
          <a:p>
            <a:pPr lvl="0">
              <a:lnSpc>
                <a:spcPct val="115000"/>
              </a:lnSpc>
            </a:pPr>
            <a:r>
              <a:rPr lang="en-GB" sz="2200" b="1">
                <a:solidFill>
                  <a:srgbClr val="002060"/>
                </a:solidFill>
              </a:rPr>
              <a:t>We will refer to the Standards in an advisory way, particularly referring to them in any recommendations we may make on improving complaint handling</a:t>
            </a:r>
          </a:p>
          <a:p>
            <a:pPr marL="114300" indent="0">
              <a:buNone/>
            </a:pPr>
            <a:endParaRPr lang="en-GB" sz="18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E6DB101-A33D-D3F6-B6D4-6B60F24EE90A}"/>
              </a:ext>
            </a:extLst>
          </p:cNvPr>
          <p:cNvPicPr>
            <a:picLocks noChangeAspect="1"/>
          </p:cNvPicPr>
          <p:nvPr/>
        </p:nvPicPr>
        <p:blipFill>
          <a:blip r:embed="rId3"/>
          <a:stretch>
            <a:fillRect/>
          </a:stretch>
        </p:blipFill>
        <p:spPr>
          <a:xfrm>
            <a:off x="6538586" y="1006777"/>
            <a:ext cx="2472793" cy="3353064"/>
          </a:xfrm>
          <a:prstGeom prst="rect">
            <a:avLst/>
          </a:prstGeom>
        </p:spPr>
      </p:pic>
    </p:spTree>
    <p:extLst>
      <p:ext uri="{BB962C8B-B14F-4D97-AF65-F5344CB8AC3E}">
        <p14:creationId xmlns:p14="http://schemas.microsoft.com/office/powerpoint/2010/main" val="3191201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D7410-2DE5-6D12-77D5-716354C77216}"/>
              </a:ext>
            </a:extLst>
          </p:cNvPr>
          <p:cNvSpPr>
            <a:spLocks noGrp="1"/>
          </p:cNvSpPr>
          <p:nvPr>
            <p:ph type="title"/>
          </p:nvPr>
        </p:nvSpPr>
        <p:spPr>
          <a:xfrm>
            <a:off x="606388" y="0"/>
            <a:ext cx="7931224" cy="857250"/>
          </a:xfrm>
        </p:spPr>
        <p:txBody>
          <a:bodyPr/>
          <a:lstStyle/>
          <a:p>
            <a:r>
              <a:rPr lang="en-GB">
                <a:solidFill>
                  <a:srgbClr val="7030A0"/>
                </a:solidFill>
              </a:rPr>
              <a:t>Casework trial update</a:t>
            </a:r>
          </a:p>
        </p:txBody>
      </p:sp>
      <p:sp>
        <p:nvSpPr>
          <p:cNvPr id="3" name="Text Placeholder 2">
            <a:extLst>
              <a:ext uri="{FF2B5EF4-FFF2-40B4-BE49-F238E27FC236}">
                <a16:creationId xmlns:a16="http://schemas.microsoft.com/office/drawing/2014/main" id="{7E1939B2-4D10-BB14-5FB5-5843B315ABF5}"/>
              </a:ext>
            </a:extLst>
          </p:cNvPr>
          <p:cNvSpPr>
            <a:spLocks noGrp="1"/>
          </p:cNvSpPr>
          <p:nvPr>
            <p:ph type="body" sz="quarter" idx="13"/>
          </p:nvPr>
        </p:nvSpPr>
        <p:spPr>
          <a:xfrm>
            <a:off x="606388" y="857250"/>
            <a:ext cx="5833040" cy="3585176"/>
          </a:xfrm>
        </p:spPr>
        <p:txBody>
          <a:bodyPr vert="horz" lIns="91440" tIns="45720" rIns="91440" bIns="45720" rtlCol="0" anchor="t">
            <a:noAutofit/>
          </a:bodyPr>
          <a:lstStyle/>
          <a:p>
            <a:pPr marL="457200"/>
            <a:endParaRPr lang="en-GB" sz="18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115000"/>
              </a:lnSpc>
            </a:pPr>
            <a:r>
              <a:rPr lang="en-GB" sz="2200" b="1">
                <a:solidFill>
                  <a:srgbClr val="002060"/>
                </a:solidFill>
                <a:latin typeface="Trebuchet MS"/>
              </a:rPr>
              <a:t>We will continue to work with stakeholders to determine how PHSO will report on progress in embedding the Complaint Standards ensuring we highlight best practice alongside reporting on broad themes we have seen on complaints handling through our casework.  </a:t>
            </a:r>
            <a:endParaRPr lang="en-GB" sz="2200" b="1">
              <a:solidFill>
                <a:srgbClr val="002060"/>
              </a:solidFill>
            </a:endParaRPr>
          </a:p>
          <a:p>
            <a:endParaRPr lang="en-GB" sz="2200" b="1">
              <a:solidFill>
                <a:srgbClr val="002060"/>
              </a:solidFill>
            </a:endParaRPr>
          </a:p>
        </p:txBody>
      </p:sp>
      <p:pic>
        <p:nvPicPr>
          <p:cNvPr id="4" name="Picture 3">
            <a:extLst>
              <a:ext uri="{FF2B5EF4-FFF2-40B4-BE49-F238E27FC236}">
                <a16:creationId xmlns:a16="http://schemas.microsoft.com/office/drawing/2014/main" id="{EE6DB101-A33D-D3F6-B6D4-6B60F24EE90A}"/>
              </a:ext>
            </a:extLst>
          </p:cNvPr>
          <p:cNvPicPr>
            <a:picLocks noChangeAspect="1"/>
          </p:cNvPicPr>
          <p:nvPr/>
        </p:nvPicPr>
        <p:blipFill>
          <a:blip r:embed="rId3"/>
          <a:stretch>
            <a:fillRect/>
          </a:stretch>
        </p:blipFill>
        <p:spPr>
          <a:xfrm>
            <a:off x="6538586" y="1006777"/>
            <a:ext cx="2472793" cy="3353064"/>
          </a:xfrm>
          <a:prstGeom prst="rect">
            <a:avLst/>
          </a:prstGeom>
        </p:spPr>
      </p:pic>
    </p:spTree>
    <p:extLst>
      <p:ext uri="{BB962C8B-B14F-4D97-AF65-F5344CB8AC3E}">
        <p14:creationId xmlns:p14="http://schemas.microsoft.com/office/powerpoint/2010/main" val="2070015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5066" y="1284565"/>
            <a:ext cx="4331154" cy="4127047"/>
          </a:xfrm>
        </p:spPr>
        <p:txBody>
          <a:bodyPr/>
          <a:lstStyle/>
          <a:p>
            <a:pPr defTabSz="685800">
              <a:lnSpc>
                <a:spcPct val="90000"/>
              </a:lnSpc>
              <a:spcBef>
                <a:spcPts val="750"/>
              </a:spcBef>
              <a:defRPr/>
            </a:pPr>
            <a:r>
              <a:rPr lang="en-GB" sz="3200" b="1"/>
              <a:t>The procedures and the guidance are available on our website.</a:t>
            </a:r>
            <a:br>
              <a:rPr lang="en-GB" sz="3200" b="1">
                <a:solidFill>
                  <a:srgbClr val="002060"/>
                </a:solidFill>
              </a:rPr>
            </a:br>
            <a:br>
              <a:rPr lang="en-GB" sz="2400">
                <a:solidFill>
                  <a:srgbClr val="7030A0"/>
                </a:solidFill>
                <a:ea typeface="+mn-ea"/>
                <a:cs typeface="+mn-cs"/>
              </a:rPr>
            </a:br>
            <a:br>
              <a:rPr lang="en-GB" sz="3000" b="0">
                <a:solidFill>
                  <a:prstClr val="black"/>
                </a:solidFill>
                <a:ea typeface="+mn-ea"/>
                <a:cs typeface="+mn-cs"/>
              </a:rPr>
            </a:br>
            <a:br>
              <a:rPr lang="en-GB" sz="3000">
                <a:solidFill>
                  <a:srgbClr val="7030A0"/>
                </a:solidFill>
              </a:rPr>
            </a:br>
            <a:endParaRPr lang="en-GB" sz="3000"/>
          </a:p>
        </p:txBody>
      </p:sp>
      <p:sp>
        <p:nvSpPr>
          <p:cNvPr id="6" name="Rectangle 5">
            <a:extLst>
              <a:ext uri="{FF2B5EF4-FFF2-40B4-BE49-F238E27FC236}">
                <a16:creationId xmlns:a16="http://schemas.microsoft.com/office/drawing/2014/main" id="{03BB3420-B1AC-4EF3-801A-CF597722DD3F}"/>
              </a:ext>
            </a:extLst>
          </p:cNvPr>
          <p:cNvSpPr/>
          <p:nvPr/>
        </p:nvSpPr>
        <p:spPr>
          <a:xfrm>
            <a:off x="666686" y="4436027"/>
            <a:ext cx="2049236" cy="649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060B1232-76FF-4C3B-803D-4EEB2C9992F8}"/>
              </a:ext>
            </a:extLst>
          </p:cNvPr>
          <p:cNvPicPr>
            <a:picLocks noChangeAspect="1"/>
          </p:cNvPicPr>
          <p:nvPr/>
        </p:nvPicPr>
        <p:blipFill>
          <a:blip r:embed="rId3"/>
          <a:stretch>
            <a:fillRect/>
          </a:stretch>
        </p:blipFill>
        <p:spPr>
          <a:xfrm>
            <a:off x="488792" y="263430"/>
            <a:ext cx="4436274" cy="403518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20200E43-C9AB-4CA7-82D5-C98A1DCFBE89}"/>
              </a:ext>
            </a:extLst>
          </p:cNvPr>
          <p:cNvSpPr txBox="1"/>
          <p:nvPr/>
        </p:nvSpPr>
        <p:spPr>
          <a:xfrm>
            <a:off x="1595302" y="4230137"/>
            <a:ext cx="5433134" cy="738664"/>
          </a:xfrm>
          <a:prstGeom prst="rect">
            <a:avLst/>
          </a:prstGeom>
          <a:noFill/>
        </p:spPr>
        <p:txBody>
          <a:bodyPr wrap="square" rtlCol="0">
            <a:spAutoFit/>
          </a:bodyPr>
          <a:lstStyle/>
          <a:p>
            <a:endParaRPr lang="en-GB" sz="2100"/>
          </a:p>
          <a:p>
            <a:r>
              <a:rPr lang="en-GB" sz="2100" b="1">
                <a:solidFill>
                  <a:srgbClr val="002060"/>
                </a:solidFill>
              </a:rPr>
              <a:t>www.ombudsman.org.uk/complaint-standards</a:t>
            </a:r>
          </a:p>
        </p:txBody>
      </p:sp>
    </p:spTree>
    <p:extLst>
      <p:ext uri="{BB962C8B-B14F-4D97-AF65-F5344CB8AC3E}">
        <p14:creationId xmlns:p14="http://schemas.microsoft.com/office/powerpoint/2010/main" val="1449374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368" y="143558"/>
            <a:ext cx="8388424" cy="857250"/>
          </a:xfrm>
        </p:spPr>
        <p:txBody>
          <a:bodyPr/>
          <a:lstStyle/>
          <a:p>
            <a:pPr lvl="0"/>
            <a:r>
              <a:rPr lang="en-GB" b="0">
                <a:solidFill>
                  <a:srgbClr val="4173B0"/>
                </a:solidFill>
              </a:rPr>
              <a:t>Community of practice</a:t>
            </a:r>
          </a:p>
        </p:txBody>
      </p:sp>
      <p:sp>
        <p:nvSpPr>
          <p:cNvPr id="3" name="Text Placeholder 2"/>
          <p:cNvSpPr>
            <a:spLocks noGrp="1"/>
          </p:cNvSpPr>
          <p:nvPr>
            <p:ph type="body" sz="quarter" idx="13"/>
          </p:nvPr>
        </p:nvSpPr>
        <p:spPr>
          <a:xfrm>
            <a:off x="611981" y="1224439"/>
            <a:ext cx="7920038" cy="1509136"/>
          </a:xfrm>
        </p:spPr>
        <p:txBody>
          <a:bodyPr>
            <a:normAutofit/>
          </a:bodyPr>
          <a:lstStyle/>
          <a:p>
            <a:pPr marL="257175" indent="-257175">
              <a:buFont typeface="Symbol" panose="05050102010706020507" pitchFamily="18" charset="2"/>
              <a:buChar char=""/>
            </a:pPr>
            <a:r>
              <a:rPr lang="en-GB" sz="2250" b="1">
                <a:solidFill>
                  <a:srgbClr val="293D6B"/>
                </a:solidFill>
                <a:ea typeface="+mj-ea"/>
                <a:cs typeface="+mj-cs"/>
              </a:rPr>
              <a:t>Share experiences with other NHS organisations</a:t>
            </a:r>
          </a:p>
          <a:p>
            <a:pPr marL="257175" indent="-257175">
              <a:buFont typeface="Symbol" panose="05050102010706020507" pitchFamily="18" charset="2"/>
              <a:buChar char=""/>
            </a:pPr>
            <a:r>
              <a:rPr lang="en-GB" sz="2250" b="1">
                <a:solidFill>
                  <a:srgbClr val="293D6B"/>
                </a:solidFill>
                <a:ea typeface="+mj-ea"/>
                <a:cs typeface="+mj-cs"/>
              </a:rPr>
              <a:t>To join, email </a:t>
            </a:r>
            <a:r>
              <a:rPr lang="en-GB" sz="2400">
                <a:solidFill>
                  <a:prstClr val="black"/>
                </a:solidFill>
                <a:hlinkClick r:id="rId3"/>
              </a:rPr>
              <a:t>Li</a:t>
            </a:r>
            <a:r>
              <a:rPr lang="en-GB" sz="2400">
                <a:solidFill>
                  <a:srgbClr val="002060"/>
                </a:solidFill>
                <a:hlinkClick r:id="rId3"/>
              </a:rPr>
              <a:t>aisonmanagers@ombudsman.org.uk</a:t>
            </a:r>
            <a:endParaRPr lang="en-GB" sz="2400">
              <a:solidFill>
                <a:srgbClr val="002060"/>
              </a:solidFill>
            </a:endParaRPr>
          </a:p>
          <a:p>
            <a:pPr marL="257175" indent="-257175">
              <a:buFont typeface="Symbol" panose="05050102010706020507" pitchFamily="18" charset="2"/>
              <a:buChar char=""/>
            </a:pPr>
            <a:endParaRPr lang="en-GB" sz="2400">
              <a:solidFill>
                <a:srgbClr val="002060"/>
              </a:solidFill>
            </a:endParaRPr>
          </a:p>
          <a:p>
            <a:pPr marL="257175" indent="-257175">
              <a:buFont typeface="Symbol" panose="05050102010706020507" pitchFamily="18" charset="2"/>
              <a:buChar char=""/>
            </a:pPr>
            <a:endParaRPr lang="en-GB" sz="2400">
              <a:solidFill>
                <a:srgbClr val="002060"/>
              </a:solidFill>
              <a:ea typeface="Times New Roman" panose="02020603050405020304" pitchFamily="18" charset="0"/>
            </a:endParaRPr>
          </a:p>
          <a:p>
            <a:pPr marL="257175" indent="-257175">
              <a:buFont typeface="Symbol" panose="05050102010706020507" pitchFamily="18" charset="2"/>
              <a:buChar char=""/>
            </a:pPr>
            <a:endParaRPr lang="en-GB" sz="2400">
              <a:solidFill>
                <a:srgbClr val="002060"/>
              </a:solidFill>
              <a:ea typeface="Calibri" panose="020F0502020204030204" pitchFamily="34" charset="0"/>
            </a:endParaRPr>
          </a:p>
          <a:p>
            <a:pPr marL="0" indent="0">
              <a:buNone/>
            </a:pPr>
            <a:endParaRPr lang="en-GB" sz="2400">
              <a:solidFill>
                <a:srgbClr val="002060"/>
              </a:solidFill>
            </a:endParaRPr>
          </a:p>
          <a:p>
            <a:pPr marL="0" indent="0">
              <a:buNone/>
            </a:pPr>
            <a:endParaRPr lang="en-GB" sz="2400"/>
          </a:p>
          <a:p>
            <a:endParaRPr lang="en-GB" sz="2400"/>
          </a:p>
          <a:p>
            <a:endParaRPr lang="en-GB" sz="2400"/>
          </a:p>
          <a:p>
            <a:endParaRPr lang="en-GB" sz="2400"/>
          </a:p>
          <a:p>
            <a:endParaRPr lang="en-GB" sz="2400"/>
          </a:p>
        </p:txBody>
      </p:sp>
      <p:pic>
        <p:nvPicPr>
          <p:cNvPr id="4" name="Picture 3">
            <a:extLst>
              <a:ext uri="{FF2B5EF4-FFF2-40B4-BE49-F238E27FC236}">
                <a16:creationId xmlns:a16="http://schemas.microsoft.com/office/drawing/2014/main" id="{2CB0FA90-CCC5-405A-B133-59A94020C584}"/>
              </a:ext>
            </a:extLst>
          </p:cNvPr>
          <p:cNvPicPr>
            <a:picLocks noChangeAspect="1"/>
          </p:cNvPicPr>
          <p:nvPr/>
        </p:nvPicPr>
        <p:blipFill>
          <a:blip r:embed="rId4"/>
          <a:stretch>
            <a:fillRect/>
          </a:stretch>
        </p:blipFill>
        <p:spPr>
          <a:xfrm>
            <a:off x="1738939" y="3380189"/>
            <a:ext cx="5419622" cy="783971"/>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344792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152" y="479858"/>
            <a:ext cx="3428375" cy="857250"/>
          </a:xfrm>
        </p:spPr>
        <p:txBody>
          <a:bodyPr>
            <a:noAutofit/>
          </a:bodyPr>
          <a:lstStyle/>
          <a:p>
            <a:r>
              <a:rPr lang="en-GB" sz="5400" b="0">
                <a:solidFill>
                  <a:srgbClr val="4173B0"/>
                </a:solidFill>
              </a:rPr>
              <a:t>Thank you</a:t>
            </a:r>
          </a:p>
        </p:txBody>
      </p:sp>
      <p:grpSp>
        <p:nvGrpSpPr>
          <p:cNvPr id="3" name="Group 2"/>
          <p:cNvGrpSpPr/>
          <p:nvPr/>
        </p:nvGrpSpPr>
        <p:grpSpPr>
          <a:xfrm>
            <a:off x="827584" y="1777434"/>
            <a:ext cx="4248471" cy="2218004"/>
            <a:chOff x="4857881" y="1511081"/>
            <a:chExt cx="4248471" cy="2047559"/>
          </a:xfrm>
        </p:grpSpPr>
        <p:sp>
          <p:nvSpPr>
            <p:cNvPr id="4" name="Rounded Rectangle 3"/>
            <p:cNvSpPr/>
            <p:nvPr/>
          </p:nvSpPr>
          <p:spPr>
            <a:xfrm>
              <a:off x="4857881" y="1573766"/>
              <a:ext cx="428628" cy="428628"/>
            </a:xfrm>
            <a:prstGeom prst="roundRect">
              <a:avLst>
                <a:gd name="adj" fmla="val 55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chemeClr val="tx1"/>
                </a:solidFill>
                <a:latin typeface="Trebuchet MS" panose="020B0603020202020204" pitchFamily="34" charset="0"/>
              </a:endParaRPr>
            </a:p>
          </p:txBody>
        </p:sp>
        <p:sp>
          <p:nvSpPr>
            <p:cNvPr id="5" name="TextBox 4"/>
            <p:cNvSpPr txBox="1"/>
            <p:nvPr/>
          </p:nvSpPr>
          <p:spPr>
            <a:xfrm>
              <a:off x="5317937" y="1511081"/>
              <a:ext cx="3572391" cy="553998"/>
            </a:xfrm>
            <a:prstGeom prst="rect">
              <a:avLst/>
            </a:prstGeom>
            <a:noFill/>
          </p:spPr>
          <p:txBody>
            <a:bodyPr wrap="square" rtlCol="0">
              <a:spAutoFit/>
            </a:bodyPr>
            <a:lstStyle/>
            <a:p>
              <a:r>
                <a:rPr lang="en-GB" sz="1600" b="1">
                  <a:latin typeface="Trebuchet MS" panose="020B0603020202020204" pitchFamily="34" charset="0"/>
                </a:rPr>
                <a:t>Website</a:t>
              </a:r>
              <a:endParaRPr lang="id-ID" sz="1400">
                <a:latin typeface="Trebuchet MS" panose="020B0603020202020204" pitchFamily="34" charset="0"/>
              </a:endParaRPr>
            </a:p>
            <a:p>
              <a:r>
                <a:rPr lang="id-ID" sz="1400">
                  <a:latin typeface="Trebuchet MS" panose="020B0603020202020204" pitchFamily="34" charset="0"/>
                </a:rPr>
                <a:t>www.ombudsman.org.uk</a:t>
              </a:r>
            </a:p>
          </p:txBody>
        </p:sp>
        <p:sp>
          <p:nvSpPr>
            <p:cNvPr id="6" name="Freeform 83"/>
            <p:cNvSpPr>
              <a:spLocks noEditPoints="1"/>
            </p:cNvSpPr>
            <p:nvPr/>
          </p:nvSpPr>
          <p:spPr bwMode="auto">
            <a:xfrm>
              <a:off x="4962657" y="1669017"/>
              <a:ext cx="222485" cy="222485"/>
            </a:xfrm>
            <a:custGeom>
              <a:avLst/>
              <a:gdLst/>
              <a:ahLst/>
              <a:cxnLst>
                <a:cxn ang="0">
                  <a:pos x="64" y="128"/>
                </a:cxn>
                <a:cxn ang="0">
                  <a:pos x="128" y="66"/>
                </a:cxn>
                <a:cxn ang="0">
                  <a:pos x="128" y="64"/>
                </a:cxn>
                <a:cxn ang="0">
                  <a:pos x="0" y="64"/>
                </a:cxn>
                <a:cxn ang="0">
                  <a:pos x="0" y="66"/>
                </a:cxn>
                <a:cxn ang="0">
                  <a:pos x="100" y="91"/>
                </a:cxn>
                <a:cxn ang="0">
                  <a:pos x="84" y="68"/>
                </a:cxn>
                <a:cxn ang="0">
                  <a:pos x="100" y="91"/>
                </a:cxn>
                <a:cxn ang="0">
                  <a:pos x="124" y="68"/>
                </a:cxn>
                <a:cxn ang="0">
                  <a:pos x="103" y="93"/>
                </a:cxn>
                <a:cxn ang="0">
                  <a:pos x="50" y="89"/>
                </a:cxn>
                <a:cxn ang="0">
                  <a:pos x="78" y="89"/>
                </a:cxn>
                <a:cxn ang="0">
                  <a:pos x="50" y="89"/>
                </a:cxn>
                <a:cxn ang="0">
                  <a:pos x="30" y="95"/>
                </a:cxn>
                <a:cxn ang="0">
                  <a:pos x="56" y="123"/>
                </a:cxn>
                <a:cxn ang="0">
                  <a:pos x="64" y="44"/>
                </a:cxn>
                <a:cxn ang="0">
                  <a:pos x="80" y="64"/>
                </a:cxn>
                <a:cxn ang="0">
                  <a:pos x="49" y="43"/>
                </a:cxn>
                <a:cxn ang="0">
                  <a:pos x="79" y="85"/>
                </a:cxn>
                <a:cxn ang="0">
                  <a:pos x="49" y="85"/>
                </a:cxn>
                <a:cxn ang="0">
                  <a:pos x="80" y="68"/>
                </a:cxn>
                <a:cxn ang="0">
                  <a:pos x="98" y="95"/>
                </a:cxn>
                <a:cxn ang="0">
                  <a:pos x="82" y="90"/>
                </a:cxn>
                <a:cxn ang="0">
                  <a:pos x="83" y="42"/>
                </a:cxn>
                <a:cxn ang="0">
                  <a:pos x="104" y="64"/>
                </a:cxn>
                <a:cxn ang="0">
                  <a:pos x="82" y="38"/>
                </a:cxn>
                <a:cxn ang="0">
                  <a:pos x="98" y="33"/>
                </a:cxn>
                <a:cxn ang="0">
                  <a:pos x="78" y="39"/>
                </a:cxn>
                <a:cxn ang="0">
                  <a:pos x="50" y="39"/>
                </a:cxn>
                <a:cxn ang="0">
                  <a:pos x="78" y="39"/>
                </a:cxn>
                <a:cxn ang="0">
                  <a:pos x="30" y="33"/>
                </a:cxn>
                <a:cxn ang="0">
                  <a:pos x="46" y="38"/>
                </a:cxn>
                <a:cxn ang="0">
                  <a:pos x="44" y="64"/>
                </a:cxn>
                <a:cxn ang="0">
                  <a:pos x="28" y="37"/>
                </a:cxn>
                <a:cxn ang="0">
                  <a:pos x="44" y="68"/>
                </a:cxn>
                <a:cxn ang="0">
                  <a:pos x="28" y="91"/>
                </a:cxn>
                <a:cxn ang="0">
                  <a:pos x="44" y="68"/>
                </a:cxn>
                <a:cxn ang="0">
                  <a:pos x="15" y="98"/>
                </a:cxn>
                <a:cxn ang="0">
                  <a:pos x="20" y="68"/>
                </a:cxn>
                <a:cxn ang="0">
                  <a:pos x="17" y="102"/>
                </a:cxn>
                <a:cxn ang="0">
                  <a:pos x="43" y="120"/>
                </a:cxn>
                <a:cxn ang="0">
                  <a:pos x="85" y="120"/>
                </a:cxn>
                <a:cxn ang="0">
                  <a:pos x="111" y="102"/>
                </a:cxn>
                <a:cxn ang="0">
                  <a:pos x="108" y="64"/>
                </a:cxn>
                <a:cxn ang="0">
                  <a:pos x="113" y="30"/>
                </a:cxn>
                <a:cxn ang="0">
                  <a:pos x="108" y="64"/>
                </a:cxn>
                <a:cxn ang="0">
                  <a:pos x="102" y="32"/>
                </a:cxn>
                <a:cxn ang="0">
                  <a:pos x="111" y="26"/>
                </a:cxn>
                <a:cxn ang="0">
                  <a:pos x="26" y="32"/>
                </a:cxn>
                <a:cxn ang="0">
                  <a:pos x="43" y="8"/>
                </a:cxn>
                <a:cxn ang="0">
                  <a:pos x="25" y="35"/>
                </a:cxn>
                <a:cxn ang="0">
                  <a:pos x="4" y="64"/>
                </a:cxn>
              </a:cxnLst>
              <a:rect l="0" t="0" r="r" b="b"/>
              <a:pathLst>
                <a:path w="128" h="128">
                  <a:moveTo>
                    <a:pt x="0" y="67"/>
                  </a:moveTo>
                  <a:cubicBezTo>
                    <a:pt x="2" y="101"/>
                    <a:pt x="30" y="128"/>
                    <a:pt x="64" y="128"/>
                  </a:cubicBezTo>
                  <a:cubicBezTo>
                    <a:pt x="98" y="128"/>
                    <a:pt x="126" y="101"/>
                    <a:pt x="128" y="67"/>
                  </a:cubicBezTo>
                  <a:cubicBezTo>
                    <a:pt x="128" y="66"/>
                    <a:pt x="128" y="66"/>
                    <a:pt x="128" y="66"/>
                  </a:cubicBezTo>
                  <a:cubicBezTo>
                    <a:pt x="128" y="66"/>
                    <a:pt x="128" y="66"/>
                    <a:pt x="128" y="66"/>
                  </a:cubicBezTo>
                  <a:cubicBezTo>
                    <a:pt x="128" y="65"/>
                    <a:pt x="128" y="65"/>
                    <a:pt x="128" y="64"/>
                  </a:cubicBezTo>
                  <a:cubicBezTo>
                    <a:pt x="128" y="29"/>
                    <a:pt x="99" y="0"/>
                    <a:pt x="64" y="0"/>
                  </a:cubicBezTo>
                  <a:cubicBezTo>
                    <a:pt x="29" y="0"/>
                    <a:pt x="0" y="29"/>
                    <a:pt x="0" y="64"/>
                  </a:cubicBezTo>
                  <a:cubicBezTo>
                    <a:pt x="0" y="65"/>
                    <a:pt x="0" y="65"/>
                    <a:pt x="0" y="66"/>
                  </a:cubicBezTo>
                  <a:cubicBezTo>
                    <a:pt x="0" y="66"/>
                    <a:pt x="0" y="66"/>
                    <a:pt x="0" y="66"/>
                  </a:cubicBezTo>
                  <a:cubicBezTo>
                    <a:pt x="0" y="66"/>
                    <a:pt x="0" y="66"/>
                    <a:pt x="0" y="67"/>
                  </a:cubicBezTo>
                  <a:close/>
                  <a:moveTo>
                    <a:pt x="100" y="91"/>
                  </a:moveTo>
                  <a:cubicBezTo>
                    <a:pt x="94" y="89"/>
                    <a:pt x="89" y="87"/>
                    <a:pt x="83" y="86"/>
                  </a:cubicBezTo>
                  <a:cubicBezTo>
                    <a:pt x="83" y="80"/>
                    <a:pt x="84" y="74"/>
                    <a:pt x="84" y="68"/>
                  </a:cubicBezTo>
                  <a:cubicBezTo>
                    <a:pt x="104" y="68"/>
                    <a:pt x="104" y="68"/>
                    <a:pt x="104" y="68"/>
                  </a:cubicBezTo>
                  <a:cubicBezTo>
                    <a:pt x="104" y="76"/>
                    <a:pt x="102" y="84"/>
                    <a:pt x="100" y="91"/>
                  </a:cubicBezTo>
                  <a:close/>
                  <a:moveTo>
                    <a:pt x="108" y="68"/>
                  </a:moveTo>
                  <a:cubicBezTo>
                    <a:pt x="124" y="68"/>
                    <a:pt x="124" y="68"/>
                    <a:pt x="124" y="68"/>
                  </a:cubicBezTo>
                  <a:cubicBezTo>
                    <a:pt x="123" y="79"/>
                    <a:pt x="119" y="90"/>
                    <a:pt x="113" y="98"/>
                  </a:cubicBezTo>
                  <a:cubicBezTo>
                    <a:pt x="110" y="96"/>
                    <a:pt x="107" y="94"/>
                    <a:pt x="103" y="93"/>
                  </a:cubicBezTo>
                  <a:cubicBezTo>
                    <a:pt x="106" y="85"/>
                    <a:pt x="107" y="77"/>
                    <a:pt x="108" y="68"/>
                  </a:cubicBezTo>
                  <a:close/>
                  <a:moveTo>
                    <a:pt x="50" y="89"/>
                  </a:moveTo>
                  <a:cubicBezTo>
                    <a:pt x="54" y="88"/>
                    <a:pt x="59" y="88"/>
                    <a:pt x="64" y="88"/>
                  </a:cubicBezTo>
                  <a:cubicBezTo>
                    <a:pt x="69" y="88"/>
                    <a:pt x="74" y="88"/>
                    <a:pt x="78" y="89"/>
                  </a:cubicBezTo>
                  <a:cubicBezTo>
                    <a:pt x="76" y="110"/>
                    <a:pt x="70" y="124"/>
                    <a:pt x="64" y="124"/>
                  </a:cubicBezTo>
                  <a:cubicBezTo>
                    <a:pt x="58" y="124"/>
                    <a:pt x="52" y="110"/>
                    <a:pt x="50" y="89"/>
                  </a:cubicBezTo>
                  <a:close/>
                  <a:moveTo>
                    <a:pt x="56" y="123"/>
                  </a:moveTo>
                  <a:cubicBezTo>
                    <a:pt x="45" y="119"/>
                    <a:pt x="35" y="109"/>
                    <a:pt x="30" y="95"/>
                  </a:cubicBezTo>
                  <a:cubicBezTo>
                    <a:pt x="35" y="93"/>
                    <a:pt x="40" y="91"/>
                    <a:pt x="46" y="90"/>
                  </a:cubicBezTo>
                  <a:cubicBezTo>
                    <a:pt x="48" y="104"/>
                    <a:pt x="51" y="116"/>
                    <a:pt x="56" y="123"/>
                  </a:cubicBezTo>
                  <a:close/>
                  <a:moveTo>
                    <a:pt x="49" y="43"/>
                  </a:moveTo>
                  <a:cubicBezTo>
                    <a:pt x="54" y="44"/>
                    <a:pt x="59" y="44"/>
                    <a:pt x="64" y="44"/>
                  </a:cubicBezTo>
                  <a:cubicBezTo>
                    <a:pt x="69" y="44"/>
                    <a:pt x="74" y="44"/>
                    <a:pt x="79" y="43"/>
                  </a:cubicBezTo>
                  <a:cubicBezTo>
                    <a:pt x="80" y="49"/>
                    <a:pt x="80" y="56"/>
                    <a:pt x="80" y="64"/>
                  </a:cubicBezTo>
                  <a:cubicBezTo>
                    <a:pt x="48" y="64"/>
                    <a:pt x="48" y="64"/>
                    <a:pt x="48" y="64"/>
                  </a:cubicBezTo>
                  <a:cubicBezTo>
                    <a:pt x="48" y="56"/>
                    <a:pt x="48" y="49"/>
                    <a:pt x="49" y="43"/>
                  </a:cubicBezTo>
                  <a:close/>
                  <a:moveTo>
                    <a:pt x="80" y="68"/>
                  </a:moveTo>
                  <a:cubicBezTo>
                    <a:pt x="80" y="74"/>
                    <a:pt x="79" y="80"/>
                    <a:pt x="79" y="85"/>
                  </a:cubicBezTo>
                  <a:cubicBezTo>
                    <a:pt x="74" y="84"/>
                    <a:pt x="69" y="84"/>
                    <a:pt x="64" y="84"/>
                  </a:cubicBezTo>
                  <a:cubicBezTo>
                    <a:pt x="59" y="84"/>
                    <a:pt x="54" y="84"/>
                    <a:pt x="49" y="85"/>
                  </a:cubicBezTo>
                  <a:cubicBezTo>
                    <a:pt x="49" y="80"/>
                    <a:pt x="48" y="74"/>
                    <a:pt x="48" y="68"/>
                  </a:cubicBezTo>
                  <a:lnTo>
                    <a:pt x="80" y="68"/>
                  </a:lnTo>
                  <a:close/>
                  <a:moveTo>
                    <a:pt x="82" y="90"/>
                  </a:moveTo>
                  <a:cubicBezTo>
                    <a:pt x="88" y="91"/>
                    <a:pt x="93" y="93"/>
                    <a:pt x="98" y="95"/>
                  </a:cubicBezTo>
                  <a:cubicBezTo>
                    <a:pt x="93" y="109"/>
                    <a:pt x="83" y="119"/>
                    <a:pt x="72" y="123"/>
                  </a:cubicBezTo>
                  <a:cubicBezTo>
                    <a:pt x="77" y="116"/>
                    <a:pt x="80" y="104"/>
                    <a:pt x="82" y="90"/>
                  </a:cubicBezTo>
                  <a:close/>
                  <a:moveTo>
                    <a:pt x="84" y="64"/>
                  </a:moveTo>
                  <a:cubicBezTo>
                    <a:pt x="84" y="57"/>
                    <a:pt x="84" y="49"/>
                    <a:pt x="83" y="42"/>
                  </a:cubicBezTo>
                  <a:cubicBezTo>
                    <a:pt x="89" y="41"/>
                    <a:pt x="94" y="39"/>
                    <a:pt x="100" y="37"/>
                  </a:cubicBezTo>
                  <a:cubicBezTo>
                    <a:pt x="102" y="45"/>
                    <a:pt x="104" y="54"/>
                    <a:pt x="104" y="64"/>
                  </a:cubicBezTo>
                  <a:lnTo>
                    <a:pt x="84" y="64"/>
                  </a:lnTo>
                  <a:close/>
                  <a:moveTo>
                    <a:pt x="82" y="38"/>
                  </a:moveTo>
                  <a:cubicBezTo>
                    <a:pt x="80" y="24"/>
                    <a:pt x="77" y="12"/>
                    <a:pt x="72" y="5"/>
                  </a:cubicBezTo>
                  <a:cubicBezTo>
                    <a:pt x="83" y="9"/>
                    <a:pt x="93" y="19"/>
                    <a:pt x="98" y="33"/>
                  </a:cubicBezTo>
                  <a:cubicBezTo>
                    <a:pt x="93" y="35"/>
                    <a:pt x="88" y="37"/>
                    <a:pt x="82" y="38"/>
                  </a:cubicBezTo>
                  <a:close/>
                  <a:moveTo>
                    <a:pt x="78" y="39"/>
                  </a:moveTo>
                  <a:cubicBezTo>
                    <a:pt x="74" y="40"/>
                    <a:pt x="69" y="40"/>
                    <a:pt x="64" y="40"/>
                  </a:cubicBezTo>
                  <a:cubicBezTo>
                    <a:pt x="59" y="40"/>
                    <a:pt x="54" y="40"/>
                    <a:pt x="50" y="39"/>
                  </a:cubicBezTo>
                  <a:cubicBezTo>
                    <a:pt x="52" y="18"/>
                    <a:pt x="58" y="4"/>
                    <a:pt x="64" y="4"/>
                  </a:cubicBezTo>
                  <a:cubicBezTo>
                    <a:pt x="70" y="4"/>
                    <a:pt x="76" y="18"/>
                    <a:pt x="78" y="39"/>
                  </a:cubicBezTo>
                  <a:close/>
                  <a:moveTo>
                    <a:pt x="46" y="38"/>
                  </a:moveTo>
                  <a:cubicBezTo>
                    <a:pt x="40" y="37"/>
                    <a:pt x="35" y="35"/>
                    <a:pt x="30" y="33"/>
                  </a:cubicBezTo>
                  <a:cubicBezTo>
                    <a:pt x="35" y="19"/>
                    <a:pt x="45" y="9"/>
                    <a:pt x="56" y="5"/>
                  </a:cubicBezTo>
                  <a:cubicBezTo>
                    <a:pt x="51" y="12"/>
                    <a:pt x="48" y="24"/>
                    <a:pt x="46" y="38"/>
                  </a:cubicBezTo>
                  <a:close/>
                  <a:moveTo>
                    <a:pt x="45" y="42"/>
                  </a:moveTo>
                  <a:cubicBezTo>
                    <a:pt x="44" y="49"/>
                    <a:pt x="44" y="57"/>
                    <a:pt x="44" y="64"/>
                  </a:cubicBezTo>
                  <a:cubicBezTo>
                    <a:pt x="24" y="64"/>
                    <a:pt x="24" y="64"/>
                    <a:pt x="24" y="64"/>
                  </a:cubicBezTo>
                  <a:cubicBezTo>
                    <a:pt x="24" y="54"/>
                    <a:pt x="26" y="45"/>
                    <a:pt x="28" y="37"/>
                  </a:cubicBezTo>
                  <a:cubicBezTo>
                    <a:pt x="34" y="39"/>
                    <a:pt x="39" y="41"/>
                    <a:pt x="45" y="42"/>
                  </a:cubicBezTo>
                  <a:close/>
                  <a:moveTo>
                    <a:pt x="44" y="68"/>
                  </a:moveTo>
                  <a:cubicBezTo>
                    <a:pt x="44" y="74"/>
                    <a:pt x="45" y="80"/>
                    <a:pt x="45" y="86"/>
                  </a:cubicBezTo>
                  <a:cubicBezTo>
                    <a:pt x="39" y="87"/>
                    <a:pt x="34" y="89"/>
                    <a:pt x="28" y="91"/>
                  </a:cubicBezTo>
                  <a:cubicBezTo>
                    <a:pt x="26" y="84"/>
                    <a:pt x="25" y="76"/>
                    <a:pt x="24" y="68"/>
                  </a:cubicBezTo>
                  <a:lnTo>
                    <a:pt x="44" y="68"/>
                  </a:lnTo>
                  <a:close/>
                  <a:moveTo>
                    <a:pt x="25" y="93"/>
                  </a:moveTo>
                  <a:cubicBezTo>
                    <a:pt x="21" y="94"/>
                    <a:pt x="18" y="96"/>
                    <a:pt x="15" y="98"/>
                  </a:cubicBezTo>
                  <a:cubicBezTo>
                    <a:pt x="9" y="90"/>
                    <a:pt x="5" y="79"/>
                    <a:pt x="4" y="68"/>
                  </a:cubicBezTo>
                  <a:cubicBezTo>
                    <a:pt x="20" y="68"/>
                    <a:pt x="20" y="68"/>
                    <a:pt x="20" y="68"/>
                  </a:cubicBezTo>
                  <a:cubicBezTo>
                    <a:pt x="21" y="77"/>
                    <a:pt x="22" y="85"/>
                    <a:pt x="25" y="93"/>
                  </a:cubicBezTo>
                  <a:close/>
                  <a:moveTo>
                    <a:pt x="17" y="102"/>
                  </a:moveTo>
                  <a:cubicBezTo>
                    <a:pt x="20" y="100"/>
                    <a:pt x="23" y="98"/>
                    <a:pt x="26" y="96"/>
                  </a:cubicBezTo>
                  <a:cubicBezTo>
                    <a:pt x="30" y="106"/>
                    <a:pt x="36" y="114"/>
                    <a:pt x="43" y="120"/>
                  </a:cubicBezTo>
                  <a:cubicBezTo>
                    <a:pt x="33" y="116"/>
                    <a:pt x="24" y="110"/>
                    <a:pt x="17" y="102"/>
                  </a:cubicBezTo>
                  <a:close/>
                  <a:moveTo>
                    <a:pt x="85" y="120"/>
                  </a:moveTo>
                  <a:cubicBezTo>
                    <a:pt x="92" y="114"/>
                    <a:pt x="98" y="106"/>
                    <a:pt x="102" y="96"/>
                  </a:cubicBezTo>
                  <a:cubicBezTo>
                    <a:pt x="105" y="98"/>
                    <a:pt x="108" y="100"/>
                    <a:pt x="111" y="102"/>
                  </a:cubicBezTo>
                  <a:cubicBezTo>
                    <a:pt x="104" y="110"/>
                    <a:pt x="95" y="116"/>
                    <a:pt x="85" y="120"/>
                  </a:cubicBezTo>
                  <a:close/>
                  <a:moveTo>
                    <a:pt x="108" y="64"/>
                  </a:moveTo>
                  <a:cubicBezTo>
                    <a:pt x="108" y="54"/>
                    <a:pt x="106" y="44"/>
                    <a:pt x="103" y="35"/>
                  </a:cubicBezTo>
                  <a:cubicBezTo>
                    <a:pt x="107" y="34"/>
                    <a:pt x="110" y="32"/>
                    <a:pt x="113" y="30"/>
                  </a:cubicBezTo>
                  <a:cubicBezTo>
                    <a:pt x="120" y="39"/>
                    <a:pt x="124" y="51"/>
                    <a:pt x="124" y="64"/>
                  </a:cubicBezTo>
                  <a:lnTo>
                    <a:pt x="108" y="64"/>
                  </a:lnTo>
                  <a:close/>
                  <a:moveTo>
                    <a:pt x="111" y="26"/>
                  </a:moveTo>
                  <a:cubicBezTo>
                    <a:pt x="108" y="28"/>
                    <a:pt x="105" y="30"/>
                    <a:pt x="102" y="32"/>
                  </a:cubicBezTo>
                  <a:cubicBezTo>
                    <a:pt x="98" y="22"/>
                    <a:pt x="92" y="14"/>
                    <a:pt x="85" y="8"/>
                  </a:cubicBezTo>
                  <a:cubicBezTo>
                    <a:pt x="95" y="12"/>
                    <a:pt x="104" y="18"/>
                    <a:pt x="111" y="26"/>
                  </a:cubicBezTo>
                  <a:close/>
                  <a:moveTo>
                    <a:pt x="43" y="8"/>
                  </a:moveTo>
                  <a:cubicBezTo>
                    <a:pt x="36" y="14"/>
                    <a:pt x="30" y="22"/>
                    <a:pt x="26" y="32"/>
                  </a:cubicBezTo>
                  <a:cubicBezTo>
                    <a:pt x="23" y="30"/>
                    <a:pt x="20" y="28"/>
                    <a:pt x="17" y="26"/>
                  </a:cubicBezTo>
                  <a:cubicBezTo>
                    <a:pt x="24" y="18"/>
                    <a:pt x="33" y="12"/>
                    <a:pt x="43" y="8"/>
                  </a:cubicBezTo>
                  <a:close/>
                  <a:moveTo>
                    <a:pt x="15" y="30"/>
                  </a:moveTo>
                  <a:cubicBezTo>
                    <a:pt x="18" y="32"/>
                    <a:pt x="21" y="34"/>
                    <a:pt x="25" y="35"/>
                  </a:cubicBezTo>
                  <a:cubicBezTo>
                    <a:pt x="22" y="44"/>
                    <a:pt x="20" y="54"/>
                    <a:pt x="20" y="64"/>
                  </a:cubicBezTo>
                  <a:cubicBezTo>
                    <a:pt x="4" y="64"/>
                    <a:pt x="4" y="64"/>
                    <a:pt x="4" y="64"/>
                  </a:cubicBezTo>
                  <a:cubicBezTo>
                    <a:pt x="4" y="51"/>
                    <a:pt x="8" y="39"/>
                    <a:pt x="15" y="30"/>
                  </a:cubicBezTo>
                  <a:close/>
                </a:path>
              </a:pathLst>
            </a:custGeom>
            <a:solidFill>
              <a:schemeClr val="bg1"/>
            </a:solidFill>
            <a:ln w="12700">
              <a:noFill/>
              <a:round/>
              <a:headEnd/>
              <a:tailEnd/>
            </a:ln>
          </p:spPr>
          <p:txBody>
            <a:bodyPr vert="horz" wrap="square" lIns="91440" tIns="45720" rIns="91440" bIns="45720" numCol="1" anchor="t" anchorCtr="0" compatLnSpc="1">
              <a:prstTxWarp prst="textNoShape">
                <a:avLst/>
              </a:prstTxWarp>
            </a:bodyPr>
            <a:lstStyle/>
            <a:p>
              <a:endParaRPr lang="id-ID" sz="3200">
                <a:latin typeface="Trebuchet MS" panose="020B0603020202020204" pitchFamily="34" charset="0"/>
              </a:endParaRPr>
            </a:p>
          </p:txBody>
        </p:sp>
        <p:sp>
          <p:nvSpPr>
            <p:cNvPr id="7" name="Rounded Rectangle 6"/>
            <p:cNvSpPr/>
            <p:nvPr/>
          </p:nvSpPr>
          <p:spPr>
            <a:xfrm>
              <a:off x="4857881" y="3109900"/>
              <a:ext cx="428628" cy="428628"/>
            </a:xfrm>
            <a:prstGeom prst="roundRect">
              <a:avLst>
                <a:gd name="adj" fmla="val 4534"/>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chemeClr val="tx1"/>
                </a:solidFill>
                <a:latin typeface="Trebuchet MS" panose="020B0603020202020204" pitchFamily="34" charset="0"/>
              </a:endParaRPr>
            </a:p>
          </p:txBody>
        </p:sp>
        <p:sp>
          <p:nvSpPr>
            <p:cNvPr id="17" name="Freeform 353"/>
            <p:cNvSpPr>
              <a:spLocks noEditPoints="1"/>
            </p:cNvSpPr>
            <p:nvPr/>
          </p:nvSpPr>
          <p:spPr bwMode="auto">
            <a:xfrm>
              <a:off x="4974426" y="3218995"/>
              <a:ext cx="198946" cy="167775"/>
            </a:xfrm>
            <a:custGeom>
              <a:avLst/>
              <a:gdLst/>
              <a:ahLst/>
              <a:cxnLst>
                <a:cxn ang="0">
                  <a:pos x="80" y="2"/>
                </a:cxn>
                <a:cxn ang="0">
                  <a:pos x="72" y="2"/>
                </a:cxn>
                <a:cxn ang="0">
                  <a:pos x="1" y="44"/>
                </a:cxn>
                <a:cxn ang="0">
                  <a:pos x="0" y="46"/>
                </a:cxn>
                <a:cxn ang="0">
                  <a:pos x="0" y="122"/>
                </a:cxn>
                <a:cxn ang="0">
                  <a:pos x="6" y="128"/>
                </a:cxn>
                <a:cxn ang="0">
                  <a:pos x="146" y="128"/>
                </a:cxn>
                <a:cxn ang="0">
                  <a:pos x="152" y="122"/>
                </a:cxn>
                <a:cxn ang="0">
                  <a:pos x="152" y="46"/>
                </a:cxn>
                <a:cxn ang="0">
                  <a:pos x="151" y="44"/>
                </a:cxn>
                <a:cxn ang="0">
                  <a:pos x="80" y="2"/>
                </a:cxn>
                <a:cxn ang="0">
                  <a:pos x="74" y="5"/>
                </a:cxn>
                <a:cxn ang="0">
                  <a:pos x="74" y="5"/>
                </a:cxn>
                <a:cxn ang="0">
                  <a:pos x="76" y="4"/>
                </a:cxn>
                <a:cxn ang="0">
                  <a:pos x="78" y="5"/>
                </a:cxn>
                <a:cxn ang="0">
                  <a:pos x="78" y="5"/>
                </a:cxn>
                <a:cxn ang="0">
                  <a:pos x="147" y="47"/>
                </a:cxn>
                <a:cxn ang="0">
                  <a:pos x="97" y="76"/>
                </a:cxn>
                <a:cxn ang="0">
                  <a:pos x="96" y="79"/>
                </a:cxn>
                <a:cxn ang="0">
                  <a:pos x="98" y="80"/>
                </a:cxn>
                <a:cxn ang="0">
                  <a:pos x="99" y="80"/>
                </a:cxn>
                <a:cxn ang="0">
                  <a:pos x="148" y="51"/>
                </a:cxn>
                <a:cxn ang="0">
                  <a:pos x="148" y="122"/>
                </a:cxn>
                <a:cxn ang="0">
                  <a:pos x="80" y="77"/>
                </a:cxn>
                <a:cxn ang="0">
                  <a:pos x="72" y="76"/>
                </a:cxn>
                <a:cxn ang="0">
                  <a:pos x="4" y="122"/>
                </a:cxn>
                <a:cxn ang="0">
                  <a:pos x="4" y="51"/>
                </a:cxn>
                <a:cxn ang="0">
                  <a:pos x="53" y="80"/>
                </a:cxn>
                <a:cxn ang="0">
                  <a:pos x="54" y="80"/>
                </a:cxn>
                <a:cxn ang="0">
                  <a:pos x="56" y="79"/>
                </a:cxn>
                <a:cxn ang="0">
                  <a:pos x="55" y="76"/>
                </a:cxn>
                <a:cxn ang="0">
                  <a:pos x="5" y="47"/>
                </a:cxn>
                <a:cxn ang="0">
                  <a:pos x="74" y="5"/>
                </a:cxn>
                <a:cxn ang="0">
                  <a:pos x="144" y="124"/>
                </a:cxn>
                <a:cxn ang="0">
                  <a:pos x="8" y="124"/>
                </a:cxn>
                <a:cxn ang="0">
                  <a:pos x="74" y="80"/>
                </a:cxn>
                <a:cxn ang="0">
                  <a:pos x="78" y="80"/>
                </a:cxn>
                <a:cxn ang="0">
                  <a:pos x="144" y="124"/>
                </a:cxn>
              </a:cxnLst>
              <a:rect l="0" t="0" r="r" b="b"/>
              <a:pathLst>
                <a:path w="152" h="128">
                  <a:moveTo>
                    <a:pt x="80" y="2"/>
                  </a:moveTo>
                  <a:cubicBezTo>
                    <a:pt x="78" y="0"/>
                    <a:pt x="74" y="0"/>
                    <a:pt x="72" y="2"/>
                  </a:cubicBezTo>
                  <a:cubicBezTo>
                    <a:pt x="1" y="44"/>
                    <a:pt x="1" y="44"/>
                    <a:pt x="1" y="44"/>
                  </a:cubicBezTo>
                  <a:cubicBezTo>
                    <a:pt x="0" y="45"/>
                    <a:pt x="0" y="45"/>
                    <a:pt x="0" y="46"/>
                  </a:cubicBezTo>
                  <a:cubicBezTo>
                    <a:pt x="0" y="122"/>
                    <a:pt x="0" y="122"/>
                    <a:pt x="0" y="122"/>
                  </a:cubicBezTo>
                  <a:cubicBezTo>
                    <a:pt x="0" y="125"/>
                    <a:pt x="3" y="128"/>
                    <a:pt x="6" y="128"/>
                  </a:cubicBezTo>
                  <a:cubicBezTo>
                    <a:pt x="146" y="128"/>
                    <a:pt x="146" y="128"/>
                    <a:pt x="146" y="128"/>
                  </a:cubicBezTo>
                  <a:cubicBezTo>
                    <a:pt x="149" y="128"/>
                    <a:pt x="152" y="125"/>
                    <a:pt x="152" y="122"/>
                  </a:cubicBezTo>
                  <a:cubicBezTo>
                    <a:pt x="152" y="46"/>
                    <a:pt x="152" y="46"/>
                    <a:pt x="152" y="46"/>
                  </a:cubicBezTo>
                  <a:cubicBezTo>
                    <a:pt x="152" y="45"/>
                    <a:pt x="152" y="45"/>
                    <a:pt x="151" y="44"/>
                  </a:cubicBezTo>
                  <a:lnTo>
                    <a:pt x="80" y="2"/>
                  </a:lnTo>
                  <a:close/>
                  <a:moveTo>
                    <a:pt x="74" y="5"/>
                  </a:moveTo>
                  <a:cubicBezTo>
                    <a:pt x="74" y="5"/>
                    <a:pt x="74" y="5"/>
                    <a:pt x="74" y="5"/>
                  </a:cubicBezTo>
                  <a:cubicBezTo>
                    <a:pt x="75" y="4"/>
                    <a:pt x="75" y="4"/>
                    <a:pt x="76" y="4"/>
                  </a:cubicBezTo>
                  <a:cubicBezTo>
                    <a:pt x="77" y="4"/>
                    <a:pt x="77" y="4"/>
                    <a:pt x="78" y="5"/>
                  </a:cubicBezTo>
                  <a:cubicBezTo>
                    <a:pt x="78" y="5"/>
                    <a:pt x="78" y="5"/>
                    <a:pt x="78" y="5"/>
                  </a:cubicBezTo>
                  <a:cubicBezTo>
                    <a:pt x="147" y="47"/>
                    <a:pt x="147" y="47"/>
                    <a:pt x="147" y="47"/>
                  </a:cubicBezTo>
                  <a:cubicBezTo>
                    <a:pt x="97" y="76"/>
                    <a:pt x="97" y="76"/>
                    <a:pt x="97" y="76"/>
                  </a:cubicBezTo>
                  <a:cubicBezTo>
                    <a:pt x="96" y="77"/>
                    <a:pt x="96" y="78"/>
                    <a:pt x="96" y="79"/>
                  </a:cubicBezTo>
                  <a:cubicBezTo>
                    <a:pt x="97" y="80"/>
                    <a:pt x="97" y="80"/>
                    <a:pt x="98" y="80"/>
                  </a:cubicBezTo>
                  <a:cubicBezTo>
                    <a:pt x="98" y="80"/>
                    <a:pt x="99" y="80"/>
                    <a:pt x="99" y="80"/>
                  </a:cubicBezTo>
                  <a:cubicBezTo>
                    <a:pt x="148" y="51"/>
                    <a:pt x="148" y="51"/>
                    <a:pt x="148" y="51"/>
                  </a:cubicBezTo>
                  <a:cubicBezTo>
                    <a:pt x="148" y="122"/>
                    <a:pt x="148" y="122"/>
                    <a:pt x="148" y="122"/>
                  </a:cubicBezTo>
                  <a:cubicBezTo>
                    <a:pt x="80" y="77"/>
                    <a:pt x="80" y="77"/>
                    <a:pt x="80" y="77"/>
                  </a:cubicBezTo>
                  <a:cubicBezTo>
                    <a:pt x="78" y="75"/>
                    <a:pt x="74" y="75"/>
                    <a:pt x="72" y="76"/>
                  </a:cubicBezTo>
                  <a:cubicBezTo>
                    <a:pt x="4" y="122"/>
                    <a:pt x="4" y="122"/>
                    <a:pt x="4" y="122"/>
                  </a:cubicBezTo>
                  <a:cubicBezTo>
                    <a:pt x="4" y="51"/>
                    <a:pt x="4" y="51"/>
                    <a:pt x="4" y="51"/>
                  </a:cubicBezTo>
                  <a:cubicBezTo>
                    <a:pt x="53" y="80"/>
                    <a:pt x="53" y="80"/>
                    <a:pt x="53" y="80"/>
                  </a:cubicBezTo>
                  <a:cubicBezTo>
                    <a:pt x="53" y="80"/>
                    <a:pt x="54" y="80"/>
                    <a:pt x="54" y="80"/>
                  </a:cubicBezTo>
                  <a:cubicBezTo>
                    <a:pt x="55" y="80"/>
                    <a:pt x="55" y="80"/>
                    <a:pt x="56" y="79"/>
                  </a:cubicBezTo>
                  <a:cubicBezTo>
                    <a:pt x="56" y="78"/>
                    <a:pt x="56" y="77"/>
                    <a:pt x="55" y="76"/>
                  </a:cubicBezTo>
                  <a:cubicBezTo>
                    <a:pt x="5" y="47"/>
                    <a:pt x="5" y="47"/>
                    <a:pt x="5" y="47"/>
                  </a:cubicBezTo>
                  <a:lnTo>
                    <a:pt x="74" y="5"/>
                  </a:lnTo>
                  <a:close/>
                  <a:moveTo>
                    <a:pt x="144" y="124"/>
                  </a:moveTo>
                  <a:cubicBezTo>
                    <a:pt x="8" y="124"/>
                    <a:pt x="8" y="124"/>
                    <a:pt x="8" y="124"/>
                  </a:cubicBezTo>
                  <a:cubicBezTo>
                    <a:pt x="74" y="80"/>
                    <a:pt x="74" y="80"/>
                    <a:pt x="74" y="80"/>
                  </a:cubicBezTo>
                  <a:cubicBezTo>
                    <a:pt x="75" y="79"/>
                    <a:pt x="77" y="79"/>
                    <a:pt x="78" y="80"/>
                  </a:cubicBezTo>
                  <a:lnTo>
                    <a:pt x="144" y="124"/>
                  </a:lnTo>
                  <a:close/>
                </a:path>
              </a:pathLst>
            </a:custGeom>
            <a:solidFill>
              <a:schemeClr val="bg1"/>
            </a:solidFill>
            <a:ln w="12700">
              <a:noFill/>
              <a:round/>
              <a:headEnd/>
              <a:tailEnd/>
            </a:ln>
          </p:spPr>
          <p:txBody>
            <a:bodyPr vert="horz" wrap="square" lIns="91440" tIns="45720" rIns="91440" bIns="45720" numCol="1" anchor="t" anchorCtr="0" compatLnSpc="1">
              <a:prstTxWarp prst="textNoShape">
                <a:avLst/>
              </a:prstTxWarp>
            </a:bodyPr>
            <a:lstStyle/>
            <a:p>
              <a:endParaRPr lang="id-ID" sz="3200">
                <a:latin typeface="Trebuchet MS" panose="020B0603020202020204" pitchFamily="34" charset="0"/>
              </a:endParaRPr>
            </a:p>
          </p:txBody>
        </p:sp>
        <p:sp>
          <p:nvSpPr>
            <p:cNvPr id="9" name="TextBox 8"/>
            <p:cNvSpPr txBox="1"/>
            <p:nvPr/>
          </p:nvSpPr>
          <p:spPr>
            <a:xfrm>
              <a:off x="5317937" y="3047215"/>
              <a:ext cx="3788415" cy="511425"/>
            </a:xfrm>
            <a:prstGeom prst="rect">
              <a:avLst/>
            </a:prstGeom>
            <a:noFill/>
          </p:spPr>
          <p:txBody>
            <a:bodyPr wrap="square" rtlCol="0">
              <a:spAutoFit/>
            </a:bodyPr>
            <a:lstStyle/>
            <a:p>
              <a:r>
                <a:rPr lang="id-ID" sz="1600" b="1">
                  <a:latin typeface="Trebuchet MS" panose="020B0603020202020204" pitchFamily="34" charset="0"/>
                </a:rPr>
                <a:t>Email</a:t>
              </a:r>
              <a:endParaRPr lang="en-GB" sz="1600">
                <a:latin typeface="Trebuchet MS" panose="020B0603020202020204" pitchFamily="34" charset="0"/>
              </a:endParaRPr>
            </a:p>
            <a:p>
              <a:r>
                <a:rPr lang="en-GB" sz="1400">
                  <a:latin typeface="Trebuchet MS" panose="020B0603020202020204" pitchFamily="34" charset="0"/>
                </a:rPr>
                <a:t>liaisonmanagers@ombudsman.org.uk</a:t>
              </a:r>
            </a:p>
          </p:txBody>
        </p:sp>
        <p:sp>
          <p:nvSpPr>
            <p:cNvPr id="10" name="Rounded Rectangle 9"/>
            <p:cNvSpPr/>
            <p:nvPr/>
          </p:nvSpPr>
          <p:spPr>
            <a:xfrm>
              <a:off x="4857881" y="2256896"/>
              <a:ext cx="428628" cy="428628"/>
            </a:xfrm>
            <a:prstGeom prst="roundRect">
              <a:avLst>
                <a:gd name="adj" fmla="val 554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chemeClr val="tx1"/>
                </a:solidFill>
                <a:latin typeface="Trebuchet MS" panose="020B0603020202020204" pitchFamily="34" charset="0"/>
              </a:endParaRPr>
            </a:p>
          </p:txBody>
        </p:sp>
        <p:grpSp>
          <p:nvGrpSpPr>
            <p:cNvPr id="11" name="Group 36"/>
            <p:cNvGrpSpPr/>
            <p:nvPr/>
          </p:nvGrpSpPr>
          <p:grpSpPr>
            <a:xfrm>
              <a:off x="5007640" y="2363835"/>
              <a:ext cx="132518" cy="222485"/>
              <a:chOff x="2546351" y="435482"/>
              <a:chExt cx="173038" cy="290513"/>
            </a:xfrm>
            <a:solidFill>
              <a:schemeClr val="bg1"/>
            </a:solidFill>
          </p:grpSpPr>
          <p:sp>
            <p:nvSpPr>
              <p:cNvPr id="13" name="Freeform 143"/>
              <p:cNvSpPr>
                <a:spLocks noEditPoints="1"/>
              </p:cNvSpPr>
              <p:nvPr/>
            </p:nvSpPr>
            <p:spPr bwMode="auto">
              <a:xfrm>
                <a:off x="2546351" y="435482"/>
                <a:ext cx="173038" cy="290513"/>
              </a:xfrm>
              <a:custGeom>
                <a:avLst/>
                <a:gdLst/>
                <a:ahLst/>
                <a:cxnLst>
                  <a:cxn ang="0">
                    <a:pos x="6" y="128"/>
                  </a:cxn>
                  <a:cxn ang="0">
                    <a:pos x="70" y="128"/>
                  </a:cxn>
                  <a:cxn ang="0">
                    <a:pos x="76" y="122"/>
                  </a:cxn>
                  <a:cxn ang="0">
                    <a:pos x="76" y="6"/>
                  </a:cxn>
                  <a:cxn ang="0">
                    <a:pos x="70" y="0"/>
                  </a:cxn>
                  <a:cxn ang="0">
                    <a:pos x="6" y="0"/>
                  </a:cxn>
                  <a:cxn ang="0">
                    <a:pos x="0" y="6"/>
                  </a:cxn>
                  <a:cxn ang="0">
                    <a:pos x="0" y="122"/>
                  </a:cxn>
                  <a:cxn ang="0">
                    <a:pos x="6" y="128"/>
                  </a:cxn>
                  <a:cxn ang="0">
                    <a:pos x="4" y="6"/>
                  </a:cxn>
                  <a:cxn ang="0">
                    <a:pos x="6" y="4"/>
                  </a:cxn>
                  <a:cxn ang="0">
                    <a:pos x="70" y="4"/>
                  </a:cxn>
                  <a:cxn ang="0">
                    <a:pos x="72" y="6"/>
                  </a:cxn>
                  <a:cxn ang="0">
                    <a:pos x="72" y="122"/>
                  </a:cxn>
                  <a:cxn ang="0">
                    <a:pos x="70" y="124"/>
                  </a:cxn>
                  <a:cxn ang="0">
                    <a:pos x="6" y="124"/>
                  </a:cxn>
                  <a:cxn ang="0">
                    <a:pos x="4" y="122"/>
                  </a:cxn>
                  <a:cxn ang="0">
                    <a:pos x="4" y="6"/>
                  </a:cxn>
                </a:cxnLst>
                <a:rect l="0" t="0" r="r" b="b"/>
                <a:pathLst>
                  <a:path w="76" h="128">
                    <a:moveTo>
                      <a:pt x="6" y="128"/>
                    </a:moveTo>
                    <a:cubicBezTo>
                      <a:pt x="70" y="128"/>
                      <a:pt x="70" y="128"/>
                      <a:pt x="70" y="128"/>
                    </a:cubicBezTo>
                    <a:cubicBezTo>
                      <a:pt x="73" y="128"/>
                      <a:pt x="76" y="125"/>
                      <a:pt x="76" y="122"/>
                    </a:cubicBezTo>
                    <a:cubicBezTo>
                      <a:pt x="76" y="6"/>
                      <a:pt x="76" y="6"/>
                      <a:pt x="76" y="6"/>
                    </a:cubicBezTo>
                    <a:cubicBezTo>
                      <a:pt x="76" y="3"/>
                      <a:pt x="73" y="0"/>
                      <a:pt x="70" y="0"/>
                    </a:cubicBezTo>
                    <a:cubicBezTo>
                      <a:pt x="6" y="0"/>
                      <a:pt x="6" y="0"/>
                      <a:pt x="6" y="0"/>
                    </a:cubicBezTo>
                    <a:cubicBezTo>
                      <a:pt x="3" y="0"/>
                      <a:pt x="0" y="3"/>
                      <a:pt x="0" y="6"/>
                    </a:cubicBezTo>
                    <a:cubicBezTo>
                      <a:pt x="0" y="122"/>
                      <a:pt x="0" y="122"/>
                      <a:pt x="0" y="122"/>
                    </a:cubicBezTo>
                    <a:cubicBezTo>
                      <a:pt x="0" y="125"/>
                      <a:pt x="3" y="128"/>
                      <a:pt x="6" y="128"/>
                    </a:cubicBezTo>
                    <a:close/>
                    <a:moveTo>
                      <a:pt x="4" y="6"/>
                    </a:moveTo>
                    <a:cubicBezTo>
                      <a:pt x="4" y="5"/>
                      <a:pt x="5" y="4"/>
                      <a:pt x="6" y="4"/>
                    </a:cubicBezTo>
                    <a:cubicBezTo>
                      <a:pt x="70" y="4"/>
                      <a:pt x="70" y="4"/>
                      <a:pt x="70" y="4"/>
                    </a:cubicBezTo>
                    <a:cubicBezTo>
                      <a:pt x="71" y="4"/>
                      <a:pt x="72" y="5"/>
                      <a:pt x="72" y="6"/>
                    </a:cubicBezTo>
                    <a:cubicBezTo>
                      <a:pt x="72" y="122"/>
                      <a:pt x="72" y="122"/>
                      <a:pt x="72" y="122"/>
                    </a:cubicBezTo>
                    <a:cubicBezTo>
                      <a:pt x="72" y="123"/>
                      <a:pt x="71" y="124"/>
                      <a:pt x="70" y="124"/>
                    </a:cubicBezTo>
                    <a:cubicBezTo>
                      <a:pt x="6" y="124"/>
                      <a:pt x="6" y="124"/>
                      <a:pt x="6" y="124"/>
                    </a:cubicBezTo>
                    <a:cubicBezTo>
                      <a:pt x="5" y="124"/>
                      <a:pt x="4" y="123"/>
                      <a:pt x="4" y="122"/>
                    </a:cubicBezTo>
                    <a:lnTo>
                      <a:pt x="4" y="6"/>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endParaRPr lang="id-ID" sz="3200">
                  <a:latin typeface="Trebuchet MS" panose="020B0603020202020204" pitchFamily="34" charset="0"/>
                </a:endParaRPr>
              </a:p>
            </p:txBody>
          </p:sp>
          <p:sp>
            <p:nvSpPr>
              <p:cNvPr id="14" name="Freeform 144"/>
              <p:cNvSpPr>
                <a:spLocks noEditPoints="1"/>
              </p:cNvSpPr>
              <p:nvPr/>
            </p:nvSpPr>
            <p:spPr bwMode="auto">
              <a:xfrm>
                <a:off x="2563814" y="481519"/>
                <a:ext cx="136525" cy="200024"/>
              </a:xfrm>
              <a:custGeom>
                <a:avLst/>
                <a:gdLst/>
                <a:ahLst/>
                <a:cxnLst>
                  <a:cxn ang="0">
                    <a:pos x="2" y="88"/>
                  </a:cxn>
                  <a:cxn ang="0">
                    <a:pos x="58" y="88"/>
                  </a:cxn>
                  <a:cxn ang="0">
                    <a:pos x="60" y="86"/>
                  </a:cxn>
                  <a:cxn ang="0">
                    <a:pos x="60" y="2"/>
                  </a:cxn>
                  <a:cxn ang="0">
                    <a:pos x="58" y="0"/>
                  </a:cxn>
                  <a:cxn ang="0">
                    <a:pos x="2" y="0"/>
                  </a:cxn>
                  <a:cxn ang="0">
                    <a:pos x="0" y="2"/>
                  </a:cxn>
                  <a:cxn ang="0">
                    <a:pos x="0" y="86"/>
                  </a:cxn>
                  <a:cxn ang="0">
                    <a:pos x="2" y="88"/>
                  </a:cxn>
                  <a:cxn ang="0">
                    <a:pos x="4" y="4"/>
                  </a:cxn>
                  <a:cxn ang="0">
                    <a:pos x="56" y="4"/>
                  </a:cxn>
                  <a:cxn ang="0">
                    <a:pos x="56" y="84"/>
                  </a:cxn>
                  <a:cxn ang="0">
                    <a:pos x="4" y="84"/>
                  </a:cxn>
                  <a:cxn ang="0">
                    <a:pos x="4" y="4"/>
                  </a:cxn>
                </a:cxnLst>
                <a:rect l="0" t="0" r="r" b="b"/>
                <a:pathLst>
                  <a:path w="60" h="88">
                    <a:moveTo>
                      <a:pt x="2" y="88"/>
                    </a:moveTo>
                    <a:cubicBezTo>
                      <a:pt x="58" y="88"/>
                      <a:pt x="58" y="88"/>
                      <a:pt x="58" y="88"/>
                    </a:cubicBezTo>
                    <a:cubicBezTo>
                      <a:pt x="59" y="88"/>
                      <a:pt x="60" y="87"/>
                      <a:pt x="60" y="86"/>
                    </a:cubicBezTo>
                    <a:cubicBezTo>
                      <a:pt x="60" y="2"/>
                      <a:pt x="60" y="2"/>
                      <a:pt x="60" y="2"/>
                    </a:cubicBezTo>
                    <a:cubicBezTo>
                      <a:pt x="60" y="1"/>
                      <a:pt x="59" y="0"/>
                      <a:pt x="58" y="0"/>
                    </a:cubicBezTo>
                    <a:cubicBezTo>
                      <a:pt x="2" y="0"/>
                      <a:pt x="2" y="0"/>
                      <a:pt x="2" y="0"/>
                    </a:cubicBezTo>
                    <a:cubicBezTo>
                      <a:pt x="1" y="0"/>
                      <a:pt x="0" y="1"/>
                      <a:pt x="0" y="2"/>
                    </a:cubicBezTo>
                    <a:cubicBezTo>
                      <a:pt x="0" y="86"/>
                      <a:pt x="0" y="86"/>
                      <a:pt x="0" y="86"/>
                    </a:cubicBezTo>
                    <a:cubicBezTo>
                      <a:pt x="0" y="87"/>
                      <a:pt x="1" y="88"/>
                      <a:pt x="2" y="88"/>
                    </a:cubicBezTo>
                    <a:close/>
                    <a:moveTo>
                      <a:pt x="4" y="4"/>
                    </a:moveTo>
                    <a:cubicBezTo>
                      <a:pt x="56" y="4"/>
                      <a:pt x="56" y="4"/>
                      <a:pt x="56" y="4"/>
                    </a:cubicBezTo>
                    <a:cubicBezTo>
                      <a:pt x="56" y="84"/>
                      <a:pt x="56" y="84"/>
                      <a:pt x="56" y="84"/>
                    </a:cubicBezTo>
                    <a:cubicBezTo>
                      <a:pt x="4" y="84"/>
                      <a:pt x="4" y="84"/>
                      <a:pt x="4" y="84"/>
                    </a:cubicBezTo>
                    <a:lnTo>
                      <a:pt x="4" y="4"/>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endParaRPr lang="id-ID" sz="3200">
                  <a:latin typeface="Trebuchet MS" panose="020B0603020202020204" pitchFamily="34" charset="0"/>
                </a:endParaRPr>
              </a:p>
            </p:txBody>
          </p:sp>
          <p:sp>
            <p:nvSpPr>
              <p:cNvPr id="15" name="Oval 145"/>
              <p:cNvSpPr>
                <a:spLocks noChangeArrowheads="1"/>
              </p:cNvSpPr>
              <p:nvPr/>
            </p:nvSpPr>
            <p:spPr bwMode="auto">
              <a:xfrm>
                <a:off x="2627314" y="689481"/>
                <a:ext cx="19050" cy="19050"/>
              </a:xfrm>
              <a:prstGeom prst="ellipse">
                <a:avLst/>
              </a:prstGeom>
              <a:grpFill/>
              <a:ln w="12700">
                <a:noFill/>
                <a:round/>
                <a:headEnd/>
                <a:tailEnd/>
              </a:ln>
            </p:spPr>
            <p:txBody>
              <a:bodyPr vert="horz" wrap="square" lIns="91440" tIns="45720" rIns="91440" bIns="45720" numCol="1" anchor="t" anchorCtr="0" compatLnSpc="1">
                <a:prstTxWarp prst="textNoShape">
                  <a:avLst/>
                </a:prstTxWarp>
              </a:bodyPr>
              <a:lstStyle/>
              <a:p>
                <a:endParaRPr lang="id-ID" sz="3200">
                  <a:latin typeface="Trebuchet MS" panose="020B0603020202020204" pitchFamily="34" charset="0"/>
                </a:endParaRPr>
              </a:p>
            </p:txBody>
          </p:sp>
        </p:grpSp>
        <p:sp>
          <p:nvSpPr>
            <p:cNvPr id="12" name="TextBox 11"/>
            <p:cNvSpPr txBox="1"/>
            <p:nvPr/>
          </p:nvSpPr>
          <p:spPr>
            <a:xfrm>
              <a:off x="5317937" y="2165819"/>
              <a:ext cx="3428375" cy="923330"/>
            </a:xfrm>
            <a:prstGeom prst="rect">
              <a:avLst/>
            </a:prstGeom>
            <a:noFill/>
          </p:spPr>
          <p:txBody>
            <a:bodyPr wrap="square" rtlCol="0" anchor="t">
              <a:spAutoFit/>
            </a:bodyPr>
            <a:lstStyle/>
            <a:p>
              <a:r>
                <a:rPr lang="en-GB" sz="1600" b="1">
                  <a:latin typeface="Trebuchet MS"/>
                </a:rPr>
                <a:t>Helpline</a:t>
              </a:r>
              <a:endParaRPr lang="id-ID" sz="1600">
                <a:latin typeface="Trebuchet MS"/>
              </a:endParaRPr>
            </a:p>
            <a:p>
              <a:r>
                <a:rPr lang="id-ID" sz="1400" b="1">
                  <a:latin typeface="Trebuchet MS"/>
                </a:rPr>
                <a:t>0345 015 4033</a:t>
              </a:r>
              <a:endParaRPr lang="en-GB" sz="1400" b="1">
                <a:latin typeface="Trebuchet MS"/>
              </a:endParaRPr>
            </a:p>
            <a:p>
              <a:r>
                <a:rPr lang="en-GB" sz="1200" b="1">
                  <a:latin typeface="Trebuchet MS"/>
                </a:rPr>
                <a:t>8.30 - 5.00 Monday to Thursday</a:t>
              </a:r>
            </a:p>
            <a:p>
              <a:r>
                <a:rPr lang="en-GB" sz="1200" b="1">
                  <a:latin typeface="Trebuchet MS"/>
                </a:rPr>
                <a:t>8:30 –12:00 Friday</a:t>
              </a:r>
              <a:endParaRPr lang="en-GB" sz="1200" b="1">
                <a:latin typeface="Trebuchet MS" panose="020B0603020202020204" pitchFamily="34" charset="0"/>
              </a:endParaRPr>
            </a:p>
          </p:txBody>
        </p:sp>
      </p:grpSp>
      <p:sp>
        <p:nvSpPr>
          <p:cNvPr id="37" name="AutoShape 4" descr="Image result for itunes circl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AutoShape 6" descr="Image result for itunes circl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AutoShape 8" descr="Image result for itunes circl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AutoShape 10" descr="Related ima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AutoShape 12" descr="https://vignette.wikia.nocookie.net/meghan-trainer/images/5/56/ITunes_and_Apple_Music_circle.png/revision/latest?cb=20170305062714"/>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AutoShape 16" descr="Image result for facebook circl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AutoShape 18" descr="Image result for facebook circle"/>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p:nvGrpSpPr>
        <p:grpSpPr>
          <a:xfrm>
            <a:off x="5076055" y="1887043"/>
            <a:ext cx="3704724" cy="2224847"/>
            <a:chOff x="5209147" y="1893736"/>
            <a:chExt cx="4054677" cy="2338071"/>
          </a:xfrm>
        </p:grpSpPr>
        <p:sp>
          <p:nvSpPr>
            <p:cNvPr id="33" name="Rectangle 32"/>
            <p:cNvSpPr/>
            <p:nvPr/>
          </p:nvSpPr>
          <p:spPr>
            <a:xfrm>
              <a:off x="5940151" y="2033836"/>
              <a:ext cx="1604927" cy="307777"/>
            </a:xfrm>
            <a:prstGeom prst="rect">
              <a:avLst/>
            </a:prstGeom>
          </p:spPr>
          <p:txBody>
            <a:bodyPr wrap="none">
              <a:spAutoFit/>
            </a:bodyPr>
            <a:lstStyle/>
            <a:p>
              <a:r>
                <a:rPr lang="en-GB" sz="1400">
                  <a:latin typeface="Trebuchet MS" panose="020B0603020202020204" pitchFamily="34" charset="0"/>
                </a:rPr>
                <a:t>@PHSOmbudsman</a:t>
              </a:r>
            </a:p>
          </p:txBody>
        </p:sp>
        <p:grpSp>
          <p:nvGrpSpPr>
            <p:cNvPr id="34" name="Group 31004"/>
            <p:cNvGrpSpPr/>
            <p:nvPr/>
          </p:nvGrpSpPr>
          <p:grpSpPr>
            <a:xfrm>
              <a:off x="5328115" y="1893736"/>
              <a:ext cx="561886" cy="561884"/>
              <a:chOff x="0" y="-119132"/>
              <a:chExt cx="980686" cy="980679"/>
            </a:xfrm>
          </p:grpSpPr>
          <p:sp>
            <p:nvSpPr>
              <p:cNvPr id="35" name="Shape 31002"/>
              <p:cNvSpPr/>
              <p:nvPr/>
            </p:nvSpPr>
            <p:spPr>
              <a:xfrm>
                <a:off x="0" y="-119132"/>
                <a:ext cx="980686" cy="980679"/>
              </a:xfrm>
              <a:prstGeom prst="ellipse">
                <a:avLst/>
              </a:prstGeom>
              <a:solidFill>
                <a:schemeClr val="accent1"/>
              </a:solidFill>
              <a:ln w="12700" cap="flat">
                <a:noFill/>
                <a:miter lim="400000"/>
              </a:ln>
              <a:effectLst/>
            </p:spPr>
            <p:txBody>
              <a:bodyPr wrap="square" lIns="10716" tIns="10716" rIns="10716" bIns="10716" numCol="1" anchor="ctr">
                <a:noAutofit/>
              </a:bodyPr>
              <a:lstStyle/>
              <a:p>
                <a:pPr defTabSz="1285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44"/>
              </a:p>
            </p:txBody>
          </p:sp>
          <p:sp>
            <p:nvSpPr>
              <p:cNvPr id="36" name="Shape 31003"/>
              <p:cNvSpPr/>
              <p:nvPr/>
            </p:nvSpPr>
            <p:spPr>
              <a:xfrm>
                <a:off x="204722" y="153945"/>
                <a:ext cx="571241" cy="464241"/>
              </a:xfrm>
              <a:custGeom>
                <a:avLst/>
                <a:gdLst/>
                <a:ahLst/>
                <a:cxnLst>
                  <a:cxn ang="0">
                    <a:pos x="wd2" y="hd2"/>
                  </a:cxn>
                  <a:cxn ang="5400000">
                    <a:pos x="wd2" y="hd2"/>
                  </a:cxn>
                  <a:cxn ang="10800000">
                    <a:pos x="wd2" y="hd2"/>
                  </a:cxn>
                  <a:cxn ang="16200000">
                    <a:pos x="wd2" y="hd2"/>
                  </a:cxn>
                </a:cxnLst>
                <a:rect l="0" t="0" r="r" b="b"/>
                <a:pathLst>
                  <a:path w="21600" h="21600" extrusionOk="0">
                    <a:moveTo>
                      <a:pt x="21600" y="2557"/>
                    </a:moveTo>
                    <a:cubicBezTo>
                      <a:pt x="20807" y="2990"/>
                      <a:pt x="19951" y="3284"/>
                      <a:pt x="19056" y="3415"/>
                    </a:cubicBezTo>
                    <a:cubicBezTo>
                      <a:pt x="19970" y="2740"/>
                      <a:pt x="20672" y="1672"/>
                      <a:pt x="21004" y="398"/>
                    </a:cubicBezTo>
                    <a:cubicBezTo>
                      <a:pt x="20148" y="1023"/>
                      <a:pt x="19198" y="1476"/>
                      <a:pt x="18190" y="1722"/>
                    </a:cubicBezTo>
                    <a:cubicBezTo>
                      <a:pt x="17381" y="661"/>
                      <a:pt x="16229" y="0"/>
                      <a:pt x="14955" y="0"/>
                    </a:cubicBezTo>
                    <a:cubicBezTo>
                      <a:pt x="12506" y="0"/>
                      <a:pt x="10523" y="2442"/>
                      <a:pt x="10523" y="5452"/>
                    </a:cubicBezTo>
                    <a:cubicBezTo>
                      <a:pt x="10523" y="5879"/>
                      <a:pt x="10561" y="6296"/>
                      <a:pt x="10637" y="6696"/>
                    </a:cubicBezTo>
                    <a:cubicBezTo>
                      <a:pt x="6955" y="6468"/>
                      <a:pt x="3689" y="4297"/>
                      <a:pt x="1503" y="996"/>
                    </a:cubicBezTo>
                    <a:cubicBezTo>
                      <a:pt x="1120" y="1802"/>
                      <a:pt x="904" y="2740"/>
                      <a:pt x="904" y="3738"/>
                    </a:cubicBezTo>
                    <a:cubicBezTo>
                      <a:pt x="904" y="5631"/>
                      <a:pt x="1686" y="7300"/>
                      <a:pt x="2873" y="8278"/>
                    </a:cubicBezTo>
                    <a:cubicBezTo>
                      <a:pt x="2148" y="8250"/>
                      <a:pt x="1465" y="8004"/>
                      <a:pt x="866" y="7594"/>
                    </a:cubicBezTo>
                    <a:cubicBezTo>
                      <a:pt x="866" y="7618"/>
                      <a:pt x="866" y="7640"/>
                      <a:pt x="866" y="7664"/>
                    </a:cubicBezTo>
                    <a:cubicBezTo>
                      <a:pt x="866" y="10306"/>
                      <a:pt x="2394" y="12509"/>
                      <a:pt x="4422" y="13010"/>
                    </a:cubicBezTo>
                    <a:cubicBezTo>
                      <a:pt x="4051" y="13135"/>
                      <a:pt x="3658" y="13202"/>
                      <a:pt x="3254" y="13202"/>
                    </a:cubicBezTo>
                    <a:cubicBezTo>
                      <a:pt x="2969" y="13202"/>
                      <a:pt x="2691" y="13169"/>
                      <a:pt x="2420" y="13105"/>
                    </a:cubicBezTo>
                    <a:cubicBezTo>
                      <a:pt x="2986" y="15271"/>
                      <a:pt x="4622" y="16848"/>
                      <a:pt x="6561" y="16892"/>
                    </a:cubicBezTo>
                    <a:cubicBezTo>
                      <a:pt x="5045" y="18356"/>
                      <a:pt x="3133" y="19225"/>
                      <a:pt x="1056" y="19225"/>
                    </a:cubicBezTo>
                    <a:cubicBezTo>
                      <a:pt x="698" y="19225"/>
                      <a:pt x="345" y="19202"/>
                      <a:pt x="0" y="19151"/>
                    </a:cubicBezTo>
                    <a:cubicBezTo>
                      <a:pt x="1961" y="20697"/>
                      <a:pt x="4289" y="21600"/>
                      <a:pt x="6793" y="21600"/>
                    </a:cubicBezTo>
                    <a:cubicBezTo>
                      <a:pt x="14942" y="21600"/>
                      <a:pt x="19402" y="13290"/>
                      <a:pt x="19402" y="6084"/>
                    </a:cubicBezTo>
                    <a:cubicBezTo>
                      <a:pt x="19402" y="5847"/>
                      <a:pt x="19396" y="5613"/>
                      <a:pt x="19389" y="5379"/>
                    </a:cubicBezTo>
                    <a:cubicBezTo>
                      <a:pt x="20256" y="4610"/>
                      <a:pt x="21006" y="3650"/>
                      <a:pt x="21600" y="2557"/>
                    </a:cubicBezTo>
                    <a:cubicBezTo>
                      <a:pt x="21600" y="2557"/>
                      <a:pt x="21600" y="2557"/>
                      <a:pt x="21600" y="2557"/>
                    </a:cubicBezTo>
                    <a:close/>
                  </a:path>
                </a:pathLst>
              </a:custGeom>
              <a:solidFill>
                <a:srgbClr val="F4F5F5"/>
              </a:solidFill>
              <a:ln w="12700" cap="flat">
                <a:noFill/>
                <a:miter lim="400000"/>
              </a:ln>
              <a:effectLst/>
            </p:spPr>
            <p:txBody>
              <a:bodyPr wrap="square" lIns="10716" tIns="10716" rIns="10716" bIns="10716" numCol="1" anchor="ctr">
                <a:noAutofit/>
              </a:bodyPr>
              <a:lstStyle/>
              <a:p>
                <a:pPr defTabSz="1285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44"/>
              </a:p>
            </p:txBody>
          </p:sp>
        </p:grpSp>
        <p:sp>
          <p:nvSpPr>
            <p:cNvPr id="38" name="Rectangle 37"/>
            <p:cNvSpPr/>
            <p:nvPr/>
          </p:nvSpPr>
          <p:spPr>
            <a:xfrm>
              <a:off x="6712960" y="3774185"/>
              <a:ext cx="2550864" cy="336850"/>
            </a:xfrm>
            <a:prstGeom prst="rect">
              <a:avLst/>
            </a:prstGeom>
          </p:spPr>
          <p:txBody>
            <a:bodyPr wrap="none">
              <a:spAutoFit/>
            </a:bodyPr>
            <a:lstStyle/>
            <a:p>
              <a:r>
                <a:rPr lang="en-GB" sz="1400">
                  <a:latin typeface="Trebuchet MS" panose="020B0603020202020204" pitchFamily="34" charset="0"/>
                </a:rPr>
                <a:t>Radio Ombudsman Podcast</a:t>
              </a:r>
            </a:p>
          </p:txBody>
        </p:sp>
        <p:grpSp>
          <p:nvGrpSpPr>
            <p:cNvPr id="54" name="Group 53"/>
            <p:cNvGrpSpPr/>
            <p:nvPr/>
          </p:nvGrpSpPr>
          <p:grpSpPr>
            <a:xfrm>
              <a:off x="5328115" y="3625032"/>
              <a:ext cx="1305812" cy="606775"/>
              <a:chOff x="5259858" y="3895458"/>
              <a:chExt cx="1305812" cy="606775"/>
            </a:xfrm>
          </p:grpSpPr>
          <p:pic>
            <p:nvPicPr>
              <p:cNvPr id="1026" name="Picture 2" descr="Image result for soundcloud circl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9858" y="3895458"/>
                <a:ext cx="561887" cy="56188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8798" y="3915361"/>
                <a:ext cx="586872" cy="586872"/>
              </a:xfrm>
              <a:prstGeom prst="rect">
                <a:avLst/>
              </a:prstGeom>
            </p:spPr>
          </p:pic>
        </p:grpSp>
        <p:sp>
          <p:nvSpPr>
            <p:cNvPr id="48" name="Rectangle 47"/>
            <p:cNvSpPr/>
            <p:nvPr/>
          </p:nvSpPr>
          <p:spPr>
            <a:xfrm>
              <a:off x="6712960" y="2656811"/>
              <a:ext cx="1963496" cy="738664"/>
            </a:xfrm>
            <a:prstGeom prst="rect">
              <a:avLst/>
            </a:prstGeom>
          </p:spPr>
          <p:txBody>
            <a:bodyPr wrap="square">
              <a:spAutoFit/>
            </a:bodyPr>
            <a:lstStyle/>
            <a:p>
              <a:pPr fontAlgn="base"/>
              <a:r>
                <a:rPr lang="en-GB" sz="1400">
                  <a:latin typeface="Trebuchet MS" panose="020B0603020202020204" pitchFamily="34" charset="0"/>
                </a:rPr>
                <a:t>Parliamentary and Health Service Ombudsman</a:t>
              </a:r>
            </a:p>
          </p:txBody>
        </p:sp>
        <p:grpSp>
          <p:nvGrpSpPr>
            <p:cNvPr id="53" name="Group 52"/>
            <p:cNvGrpSpPr/>
            <p:nvPr/>
          </p:nvGrpSpPr>
          <p:grpSpPr>
            <a:xfrm>
              <a:off x="5209147" y="2618257"/>
              <a:ext cx="1356523" cy="743763"/>
              <a:chOff x="5209147" y="2866585"/>
              <a:chExt cx="1356523" cy="743763"/>
            </a:xfrm>
          </p:grpSpPr>
          <p:pic>
            <p:nvPicPr>
              <p:cNvPr id="1038" name="Picture 14" descr="Image result for linkedin circl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9147" y="2866585"/>
                <a:ext cx="743763" cy="74376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8798" y="2940397"/>
                <a:ext cx="586872" cy="586872"/>
              </a:xfrm>
              <a:prstGeom prst="rect">
                <a:avLst/>
              </a:prstGeom>
            </p:spPr>
          </p:pic>
        </p:grpSp>
      </p:grpSp>
    </p:spTree>
    <p:extLst>
      <p:ext uri="{BB962C8B-B14F-4D97-AF65-F5344CB8AC3E}">
        <p14:creationId xmlns:p14="http://schemas.microsoft.com/office/powerpoint/2010/main" val="1221929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00920"/>
            <a:ext cx="9875439" cy="857250"/>
          </a:xfrm>
        </p:spPr>
        <p:txBody>
          <a:bodyPr>
            <a:normAutofit/>
          </a:bodyPr>
          <a:lstStyle/>
          <a:p>
            <a:pPr algn="l"/>
            <a:r>
              <a:rPr lang="en-GB" sz="3600">
                <a:solidFill>
                  <a:srgbClr val="4173B0"/>
                </a:solidFill>
              </a:rPr>
              <a:t>Who we are</a:t>
            </a:r>
          </a:p>
        </p:txBody>
      </p:sp>
      <p:sp>
        <p:nvSpPr>
          <p:cNvPr id="3" name="Content Placeholder 2"/>
          <p:cNvSpPr>
            <a:spLocks noGrp="1"/>
          </p:cNvSpPr>
          <p:nvPr>
            <p:ph sz="half" idx="2"/>
          </p:nvPr>
        </p:nvSpPr>
        <p:spPr>
          <a:xfrm>
            <a:off x="5528326" y="1167595"/>
            <a:ext cx="3508170" cy="3074604"/>
          </a:xfrm>
        </p:spPr>
        <p:txBody>
          <a:bodyPr>
            <a:normAutofit/>
          </a:bodyPr>
          <a:lstStyle/>
          <a:p>
            <a:pPr marL="0" indent="0">
              <a:buNone/>
            </a:pPr>
            <a:r>
              <a:rPr lang="en-GB" sz="2000" b="1"/>
              <a:t>Health Service         Commissioners Act 1993</a:t>
            </a:r>
          </a:p>
        </p:txBody>
      </p:sp>
      <p:sp>
        <p:nvSpPr>
          <p:cNvPr id="4" name="Slide Number Placeholder 3"/>
          <p:cNvSpPr>
            <a:spLocks noGrp="1"/>
          </p:cNvSpPr>
          <p:nvPr>
            <p:ph type="sldNum" sz="quarter" idx="12"/>
          </p:nvPr>
        </p:nvSpPr>
        <p:spPr/>
        <p:txBody>
          <a:bodyPr/>
          <a:lstStyle/>
          <a:p>
            <a:pPr>
              <a:defRPr/>
            </a:pPr>
            <a:fld id="{4B997C8D-DAF7-4D15-B816-904348F503AE}" type="slidenum">
              <a:rPr lang="en-GB" smtClean="0"/>
              <a:pPr>
                <a:defRPr/>
              </a:pPr>
              <a:t>3</a:t>
            </a:fld>
            <a:endParaRPr lang="en-GB"/>
          </a:p>
        </p:txBody>
      </p:sp>
      <p:sp>
        <p:nvSpPr>
          <p:cNvPr id="5" name="Text Placeholder 4"/>
          <p:cNvSpPr>
            <a:spLocks noGrp="1"/>
          </p:cNvSpPr>
          <p:nvPr>
            <p:ph type="body" sz="quarter" idx="13"/>
          </p:nvPr>
        </p:nvSpPr>
        <p:spPr>
          <a:xfrm>
            <a:off x="904270" y="1167595"/>
            <a:ext cx="3450190" cy="2249458"/>
          </a:xfrm>
        </p:spPr>
        <p:txBody>
          <a:bodyPr/>
          <a:lstStyle/>
          <a:p>
            <a:pPr marL="0" indent="0">
              <a:buNone/>
            </a:pPr>
            <a:r>
              <a:rPr lang="en-GB" sz="2000" b="1"/>
              <a:t>Parliamentary Commissioner Act 1967</a:t>
            </a:r>
          </a:p>
          <a:p>
            <a:pPr marL="0" indent="0">
              <a:buNone/>
            </a:pPr>
            <a:endParaRPr lang="en-GB"/>
          </a:p>
        </p:txBody>
      </p:sp>
      <p:pic>
        <p:nvPicPr>
          <p:cNvPr id="6" name="Picture 5" descr="http://www.legislation.gov.uk/images/crests/ukpga.gif">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87094" y="858031"/>
            <a:ext cx="1152127" cy="945326"/>
          </a:xfrm>
          <a:prstGeom prst="rect">
            <a:avLst/>
          </a:prstGeom>
          <a:noFill/>
          <a:ln>
            <a:noFill/>
          </a:ln>
        </p:spPr>
      </p:pic>
      <p:pic>
        <p:nvPicPr>
          <p:cNvPr id="7" name="Picture 2" descr="G:\Communications Design\Images\Images formatted for Social media banners\Easy_read_forms_prom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2527" y="2427734"/>
            <a:ext cx="3001337" cy="2088231"/>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a:spLocks noChangeAspect="1"/>
          </p:cNvSpPr>
          <p:nvPr/>
        </p:nvSpPr>
        <p:spPr>
          <a:xfrm>
            <a:off x="7107592" y="2112702"/>
            <a:ext cx="772917" cy="729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a:t>82%</a:t>
            </a:r>
          </a:p>
        </p:txBody>
      </p:sp>
      <p:sp>
        <p:nvSpPr>
          <p:cNvPr id="12" name="Text Placeholder 4"/>
          <p:cNvSpPr txBox="1">
            <a:spLocks/>
          </p:cNvSpPr>
          <p:nvPr/>
        </p:nvSpPr>
        <p:spPr>
          <a:xfrm>
            <a:off x="539553" y="1281894"/>
            <a:ext cx="2952327" cy="3078175"/>
          </a:xfrm>
          <a:prstGeom prst="rect">
            <a:avLst/>
          </a:prstGeom>
        </p:spPr>
        <p:txBody>
          <a:bodyPr lIns="68580" tIns="34290" rIns="68580" bIns="34290"/>
          <a:lstStyle>
            <a:lvl1pPr marL="342900" marR="0" indent="-342900" algn="l" defTabSz="914400" rtl="0" eaLnBrk="1" fontAlgn="base" latinLnBrk="0" hangingPunct="1">
              <a:lnSpc>
                <a:spcPts val="2800"/>
              </a:lnSpc>
              <a:spcBef>
                <a:spcPct val="0"/>
              </a:spcBef>
              <a:spcAft>
                <a:spcPts val="1400"/>
              </a:spcAft>
              <a:buClr>
                <a:srgbClr val="174A7C"/>
              </a:buClr>
              <a:buSzTx/>
              <a:buFont typeface="Arial" panose="020B0604020202020204" pitchFamily="34" charset="0"/>
              <a:buChar char="•"/>
              <a:tabLst/>
              <a:defRPr sz="2400">
                <a:solidFill>
                  <a:schemeClr val="tx1"/>
                </a:solidFill>
                <a:latin typeface="+mn-lt"/>
                <a:ea typeface="+mn-ea"/>
                <a:cs typeface="+mn-cs"/>
              </a:defRPr>
            </a:lvl1pPr>
            <a:lvl2pPr marL="635000" marR="0" indent="-177800" algn="l" defTabSz="914400" rtl="0" eaLnBrk="1" fontAlgn="base" latinLnBrk="0" hangingPunct="1">
              <a:lnSpc>
                <a:spcPts val="2800"/>
              </a:lnSpc>
              <a:spcBef>
                <a:spcPct val="0"/>
              </a:spcBef>
              <a:spcAft>
                <a:spcPts val="1400"/>
              </a:spcAft>
              <a:buClr>
                <a:srgbClr val="BBBB44"/>
              </a:buClr>
              <a:buSzTx/>
              <a:buFontTx/>
              <a:buChar char="–"/>
              <a:tabLst/>
              <a:defRPr sz="2800">
                <a:solidFill>
                  <a:schemeClr val="tx1"/>
                </a:solidFill>
                <a:latin typeface="+mn-lt"/>
              </a:defRPr>
            </a:lvl2pPr>
            <a:lvl3pPr marL="1092200" marR="0" indent="-177800" algn="l" defTabSz="914400" rtl="0" eaLnBrk="1" fontAlgn="base" latinLnBrk="0" hangingPunct="1">
              <a:lnSpc>
                <a:spcPts val="2800"/>
              </a:lnSpc>
              <a:spcBef>
                <a:spcPct val="0"/>
              </a:spcBef>
              <a:spcAft>
                <a:spcPts val="1400"/>
              </a:spcAft>
              <a:buClr>
                <a:srgbClr val="BBBB44"/>
              </a:buClr>
              <a:buSzTx/>
              <a:buFontTx/>
              <a:buChar char="–"/>
              <a:tabLst/>
              <a:defRPr>
                <a:solidFill>
                  <a:schemeClr val="tx1"/>
                </a:solidFill>
                <a:latin typeface="+mn-lt"/>
              </a:defRPr>
            </a:lvl3pPr>
            <a:lvl4pPr marL="1524000" marR="0" indent="-152400" algn="l" defTabSz="914400" rtl="0" eaLnBrk="1" fontAlgn="base" latinLnBrk="0" hangingPunct="1">
              <a:lnSpc>
                <a:spcPts val="2800"/>
              </a:lnSpc>
              <a:spcBef>
                <a:spcPct val="0"/>
              </a:spcBef>
              <a:spcAft>
                <a:spcPts val="1400"/>
              </a:spcAft>
              <a:buClr>
                <a:srgbClr val="BBBB44"/>
              </a:buClr>
              <a:buSzTx/>
              <a:buFontTx/>
              <a:buChar char="–"/>
              <a:tabLst/>
              <a:defRPr sz="1600">
                <a:solidFill>
                  <a:schemeClr val="tx1"/>
                </a:solidFill>
                <a:latin typeface="+mn-lt"/>
              </a:defRPr>
            </a:lvl4pPr>
            <a:lvl5pPr marL="1981200" marR="0" indent="-152400" algn="l" defTabSz="914400" rtl="0" eaLnBrk="1" fontAlgn="base" latinLnBrk="0" hangingPunct="1">
              <a:lnSpc>
                <a:spcPts val="2800"/>
              </a:lnSpc>
              <a:spcBef>
                <a:spcPct val="0"/>
              </a:spcBef>
              <a:spcAft>
                <a:spcPts val="1400"/>
              </a:spcAft>
              <a:buClr>
                <a:srgbClr val="BBBB44"/>
              </a:buClr>
              <a:buSzTx/>
              <a:buFontTx/>
              <a:buChar char="–"/>
              <a:tabLst/>
              <a:defRPr sz="1400">
                <a:solidFill>
                  <a:schemeClr val="tx1"/>
                </a:solidFill>
                <a:latin typeface="+mn-lt"/>
              </a:defRPr>
            </a:lvl5pPr>
            <a:lvl6pPr marL="2438400" indent="-152400" algn="l" rtl="0" eaLnBrk="1" fontAlgn="base" hangingPunct="1">
              <a:lnSpc>
                <a:spcPts val="2800"/>
              </a:lnSpc>
              <a:spcBef>
                <a:spcPct val="0"/>
              </a:spcBef>
              <a:spcAft>
                <a:spcPts val="1400"/>
              </a:spcAft>
              <a:buClr>
                <a:schemeClr val="accent1"/>
              </a:buClr>
              <a:buChar char="–"/>
              <a:defRPr sz="1400">
                <a:solidFill>
                  <a:schemeClr val="tx1"/>
                </a:solidFill>
                <a:latin typeface="+mn-lt"/>
              </a:defRPr>
            </a:lvl6pPr>
            <a:lvl7pPr marL="2895600" indent="-152400" algn="l" rtl="0" eaLnBrk="1" fontAlgn="base" hangingPunct="1">
              <a:lnSpc>
                <a:spcPts val="2800"/>
              </a:lnSpc>
              <a:spcBef>
                <a:spcPct val="0"/>
              </a:spcBef>
              <a:spcAft>
                <a:spcPts val="1400"/>
              </a:spcAft>
              <a:buClr>
                <a:schemeClr val="accent1"/>
              </a:buClr>
              <a:buChar char="–"/>
              <a:defRPr sz="1400">
                <a:solidFill>
                  <a:schemeClr val="tx1"/>
                </a:solidFill>
                <a:latin typeface="+mn-lt"/>
              </a:defRPr>
            </a:lvl7pPr>
            <a:lvl8pPr marL="3352800" indent="-152400" algn="l" rtl="0" eaLnBrk="1" fontAlgn="base" hangingPunct="1">
              <a:lnSpc>
                <a:spcPts val="2800"/>
              </a:lnSpc>
              <a:spcBef>
                <a:spcPct val="0"/>
              </a:spcBef>
              <a:spcAft>
                <a:spcPts val="1400"/>
              </a:spcAft>
              <a:buClr>
                <a:schemeClr val="accent1"/>
              </a:buClr>
              <a:buChar char="–"/>
              <a:defRPr sz="1400">
                <a:solidFill>
                  <a:schemeClr val="tx1"/>
                </a:solidFill>
                <a:latin typeface="+mn-lt"/>
              </a:defRPr>
            </a:lvl8pPr>
            <a:lvl9pPr marL="3810000" indent="-152400" algn="l" rtl="0" eaLnBrk="1" fontAlgn="base" hangingPunct="1">
              <a:lnSpc>
                <a:spcPts val="2800"/>
              </a:lnSpc>
              <a:spcBef>
                <a:spcPct val="0"/>
              </a:spcBef>
              <a:spcAft>
                <a:spcPts val="1400"/>
              </a:spcAft>
              <a:buClr>
                <a:schemeClr val="accent1"/>
              </a:buClr>
              <a:buChar char="–"/>
              <a:defRPr sz="1400">
                <a:solidFill>
                  <a:schemeClr val="tx1"/>
                </a:solidFill>
                <a:latin typeface="+mn-lt"/>
              </a:defRPr>
            </a:lvl9pPr>
          </a:lstStyle>
          <a:p>
            <a:endParaRPr lang="en-GB" kern="0"/>
          </a:p>
          <a:p>
            <a:endParaRPr lang="en-GB" kern="0"/>
          </a:p>
          <a:p>
            <a:endParaRPr lang="en-GB" kern="0"/>
          </a:p>
          <a:p>
            <a:pPr marL="0" indent="0">
              <a:buNone/>
            </a:pPr>
            <a:r>
              <a:rPr lang="en-GB" kern="0"/>
              <a:t>              </a:t>
            </a:r>
          </a:p>
        </p:txBody>
      </p:sp>
      <p:sp>
        <p:nvSpPr>
          <p:cNvPr id="13" name="Oval 12"/>
          <p:cNvSpPr>
            <a:spLocks noChangeAspect="1"/>
          </p:cNvSpPr>
          <p:nvPr/>
        </p:nvSpPr>
        <p:spPr>
          <a:xfrm>
            <a:off x="1547664" y="2112702"/>
            <a:ext cx="858417" cy="729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a:t>18% </a:t>
            </a:r>
          </a:p>
        </p:txBody>
      </p:sp>
      <p:sp>
        <p:nvSpPr>
          <p:cNvPr id="17" name="TextBox 16"/>
          <p:cNvSpPr txBox="1"/>
          <p:nvPr/>
        </p:nvSpPr>
        <p:spPr>
          <a:xfrm>
            <a:off x="6553200" y="3103369"/>
            <a:ext cx="2205608" cy="500137"/>
          </a:xfrm>
          <a:prstGeom prst="rect">
            <a:avLst/>
          </a:prstGeom>
          <a:noFill/>
          <a:ln w="28575">
            <a:solidFill>
              <a:schemeClr val="accent1"/>
            </a:solidFill>
          </a:ln>
        </p:spPr>
        <p:txBody>
          <a:bodyPr wrap="square" lIns="68580" tIns="34290" rIns="68580" bIns="34290" rtlCol="0">
            <a:spAutoFit/>
          </a:bodyPr>
          <a:lstStyle/>
          <a:p>
            <a:r>
              <a:rPr lang="en-GB" sz="1400">
                <a:latin typeface="Trebuchet MS" panose="020B0603020202020204" pitchFamily="34" charset="0"/>
              </a:rPr>
              <a:t>Complaints about the NHS in England </a:t>
            </a:r>
          </a:p>
        </p:txBody>
      </p:sp>
      <p:sp>
        <p:nvSpPr>
          <p:cNvPr id="18" name="TextBox 17"/>
          <p:cNvSpPr txBox="1"/>
          <p:nvPr/>
        </p:nvSpPr>
        <p:spPr>
          <a:xfrm>
            <a:off x="1141858" y="3103369"/>
            <a:ext cx="1896012" cy="931024"/>
          </a:xfrm>
          <a:prstGeom prst="rect">
            <a:avLst/>
          </a:prstGeom>
          <a:noFill/>
          <a:ln w="28575">
            <a:solidFill>
              <a:srgbClr val="7030A0"/>
            </a:solidFill>
          </a:ln>
        </p:spPr>
        <p:txBody>
          <a:bodyPr wrap="square" lIns="68580" tIns="34290" rIns="68580" bIns="34290" rtlCol="0">
            <a:spAutoFit/>
          </a:bodyPr>
          <a:lstStyle/>
          <a:p>
            <a:r>
              <a:rPr lang="en-GB" sz="1400">
                <a:latin typeface="Trebuchet MS" panose="020B0603020202020204" pitchFamily="34" charset="0"/>
              </a:rPr>
              <a:t>Complaints about UK government departments and public organisations  </a:t>
            </a:r>
          </a:p>
        </p:txBody>
      </p:sp>
      <p:pic>
        <p:nvPicPr>
          <p:cNvPr id="14" name="Picture 13"/>
          <p:cNvPicPr>
            <a:picLocks noChangeAspect="1"/>
          </p:cNvPicPr>
          <p:nvPr/>
        </p:nvPicPr>
        <p:blipFill>
          <a:blip r:embed="rId6"/>
          <a:stretch>
            <a:fillRect/>
          </a:stretch>
        </p:blipFill>
        <p:spPr>
          <a:xfrm>
            <a:off x="3935670" y="886431"/>
            <a:ext cx="1498104" cy="1226271"/>
          </a:xfrm>
          <a:prstGeom prst="rect">
            <a:avLst/>
          </a:prstGeom>
        </p:spPr>
      </p:pic>
    </p:spTree>
    <p:extLst>
      <p:ext uri="{BB962C8B-B14F-4D97-AF65-F5344CB8AC3E}">
        <p14:creationId xmlns:p14="http://schemas.microsoft.com/office/powerpoint/2010/main" val="285531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7494"/>
            <a:ext cx="7931224" cy="1080120"/>
          </a:xfrm>
        </p:spPr>
        <p:txBody>
          <a:bodyPr/>
          <a:lstStyle/>
          <a:p>
            <a:r>
              <a:rPr lang="en-GB" sz="3200" b="0">
                <a:solidFill>
                  <a:schemeClr val="accent1"/>
                </a:solidFill>
              </a:rPr>
              <a:t>What we do - NHS complaints</a:t>
            </a:r>
            <a:br>
              <a:rPr lang="en-GB" sz="3200" b="0">
                <a:solidFill>
                  <a:schemeClr val="accent1"/>
                </a:solidFill>
              </a:rPr>
            </a:br>
            <a:r>
              <a:rPr lang="en-GB" sz="3200" b="0">
                <a:solidFill>
                  <a:schemeClr val="accent1"/>
                </a:solidFill>
              </a:rPr>
              <a:t>second and final stage</a:t>
            </a:r>
          </a:p>
        </p:txBody>
      </p:sp>
      <p:sp>
        <p:nvSpPr>
          <p:cNvPr id="3" name="Text Placeholder 2"/>
          <p:cNvSpPr>
            <a:spLocks noGrp="1"/>
          </p:cNvSpPr>
          <p:nvPr>
            <p:ph type="body" sz="quarter" idx="13"/>
          </p:nvPr>
        </p:nvSpPr>
        <p:spPr>
          <a:xfrm>
            <a:off x="755650" y="2139702"/>
            <a:ext cx="7920038" cy="2376263"/>
          </a:xfrm>
          <a:gradFill>
            <a:gsLst>
              <a:gs pos="42000">
                <a:schemeClr val="accent1">
                  <a:lumMod val="5000"/>
                  <a:lumOff val="9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endParaRPr lang="en-GB" b="1"/>
          </a:p>
          <a:p>
            <a:endParaRPr lang="en-GB" b="1"/>
          </a:p>
          <a:p>
            <a:r>
              <a:rPr lang="en-GB" sz="2400"/>
              <a:t>Under Regulation 14(2)(c) and Regulation 14(2)(d), the local response must tell the complainant of their right to take the complaint to the Ombudsman</a:t>
            </a:r>
          </a:p>
          <a:p>
            <a:endParaRPr lang="en-GB" sz="2400"/>
          </a:p>
          <a:p>
            <a:pPr marL="0" indent="0">
              <a:buNone/>
            </a:pPr>
            <a:r>
              <a:rPr lang="en-GB" sz="1700" i="1"/>
              <a:t>The Local Authority Social Services and National Health Service Complaints (England) Regulations 2009</a:t>
            </a:r>
          </a:p>
          <a:p>
            <a:endParaRPr lang="en-GB"/>
          </a:p>
        </p:txBody>
      </p:sp>
      <p:pic>
        <p:nvPicPr>
          <p:cNvPr id="4" name="Picture 2" descr="C:\Users\tomlinsonl\AppData\Local\Microsoft\Windows\Temporary Internet Files\Content.Outlook\Y1NUYJG5\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565" y="1460121"/>
            <a:ext cx="1872208" cy="100811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6"/>
          </p:nvPr>
        </p:nvSpPr>
        <p:spPr/>
        <p:txBody>
          <a:bodyPr/>
          <a:lstStyle/>
          <a:p>
            <a:fld id="{C505F74E-C0C2-4F07-8B62-5FAE9D938BEB}" type="slidenum">
              <a:rPr lang="en-GB" smtClean="0"/>
              <a:t>4</a:t>
            </a:fld>
            <a:endParaRPr lang="en-GB"/>
          </a:p>
        </p:txBody>
      </p:sp>
    </p:spTree>
    <p:extLst>
      <p:ext uri="{BB962C8B-B14F-4D97-AF65-F5344CB8AC3E}">
        <p14:creationId xmlns:p14="http://schemas.microsoft.com/office/powerpoint/2010/main" val="2500125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F581-8D36-4667-8A34-8082D5CE1F95}"/>
              </a:ext>
            </a:extLst>
          </p:cNvPr>
          <p:cNvSpPr>
            <a:spLocks noGrp="1"/>
          </p:cNvSpPr>
          <p:nvPr>
            <p:ph type="title"/>
          </p:nvPr>
        </p:nvSpPr>
        <p:spPr>
          <a:xfrm>
            <a:off x="744390" y="51471"/>
            <a:ext cx="7931224" cy="936104"/>
          </a:xfrm>
        </p:spPr>
        <p:txBody>
          <a:bodyPr/>
          <a:lstStyle/>
          <a:p>
            <a:r>
              <a:rPr lang="en-GB"/>
              <a:t>Our numbers – 2021-22</a:t>
            </a:r>
          </a:p>
        </p:txBody>
      </p:sp>
      <p:sp>
        <p:nvSpPr>
          <p:cNvPr id="3" name="Text Placeholder 2">
            <a:extLst>
              <a:ext uri="{FF2B5EF4-FFF2-40B4-BE49-F238E27FC236}">
                <a16:creationId xmlns:a16="http://schemas.microsoft.com/office/drawing/2014/main" id="{A6DA9406-A2A6-432E-9C55-9079A91131F4}"/>
              </a:ext>
            </a:extLst>
          </p:cNvPr>
          <p:cNvSpPr>
            <a:spLocks noGrp="1"/>
          </p:cNvSpPr>
          <p:nvPr>
            <p:ph type="body" sz="quarter" idx="13"/>
          </p:nvPr>
        </p:nvSpPr>
        <p:spPr>
          <a:xfrm>
            <a:off x="744391" y="987575"/>
            <a:ext cx="6646587" cy="289844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t">
            <a:normAutofit fontScale="62500" lnSpcReduction="20000"/>
          </a:bodyPr>
          <a:lstStyle/>
          <a:p>
            <a:pPr marL="342265" indent="-342265"/>
            <a:r>
              <a:rPr lang="en-GB" sz="4000">
                <a:latin typeface="Trebuchet MS"/>
              </a:rPr>
              <a:t>122,367 enquiries received  </a:t>
            </a:r>
            <a:endParaRPr lang="en-GB" sz="4000"/>
          </a:p>
          <a:p>
            <a:pPr marL="342265" indent="-342265"/>
            <a:r>
              <a:rPr lang="en-GB" sz="4000">
                <a:latin typeface="Trebuchet MS"/>
              </a:rPr>
              <a:t>26,043 complaints were not ready for us </a:t>
            </a:r>
            <a:endParaRPr lang="en-GB" sz="4000"/>
          </a:p>
          <a:p>
            <a:pPr marL="342265" indent="-342265"/>
            <a:r>
              <a:rPr lang="en-GB" sz="4000">
                <a:latin typeface="Trebuchet MS"/>
              </a:rPr>
              <a:t>36,614 decisions were made, including:</a:t>
            </a:r>
          </a:p>
          <a:p>
            <a:pPr marL="742315" lvl="1" indent="-285115"/>
            <a:r>
              <a:rPr lang="en-GB" sz="4000">
                <a:latin typeface="Trebuchet MS"/>
              </a:rPr>
              <a:t>29,213 decided after initial checks</a:t>
            </a:r>
          </a:p>
          <a:p>
            <a:pPr marL="742315" lvl="1" indent="-285115"/>
            <a:r>
              <a:rPr lang="en-GB" sz="4000">
                <a:latin typeface="Trebuchet MS"/>
              </a:rPr>
              <a:t>29 cases resolved through mediation</a:t>
            </a:r>
          </a:p>
          <a:p>
            <a:pPr marL="742315" lvl="1" indent="-285115"/>
            <a:r>
              <a:rPr lang="en-GB" sz="4000">
                <a:latin typeface="Trebuchet MS"/>
              </a:rPr>
              <a:t>6,760 decided at primary investigation</a:t>
            </a:r>
          </a:p>
          <a:p>
            <a:pPr marL="742315" lvl="1" indent="-285115"/>
            <a:r>
              <a:rPr lang="en-GB" sz="4000">
                <a:latin typeface="Trebuchet MS"/>
              </a:rPr>
              <a:t>612 decided after detailed investigation</a:t>
            </a:r>
          </a:p>
          <a:p>
            <a:pPr marL="742315" lvl="1" indent="-285115"/>
            <a:endParaRPr lang="en-GB"/>
          </a:p>
        </p:txBody>
      </p:sp>
      <p:pic>
        <p:nvPicPr>
          <p:cNvPr id="6" name="Picture 5">
            <a:extLst>
              <a:ext uri="{FF2B5EF4-FFF2-40B4-BE49-F238E27FC236}">
                <a16:creationId xmlns:a16="http://schemas.microsoft.com/office/drawing/2014/main" id="{F068B219-F9EA-85EC-91E4-2F8E45BEC3E2}"/>
              </a:ext>
            </a:extLst>
          </p:cNvPr>
          <p:cNvPicPr>
            <a:picLocks noChangeAspect="1"/>
          </p:cNvPicPr>
          <p:nvPr/>
        </p:nvPicPr>
        <p:blipFill>
          <a:blip r:embed="rId3"/>
          <a:stretch>
            <a:fillRect/>
          </a:stretch>
        </p:blipFill>
        <p:spPr>
          <a:xfrm>
            <a:off x="7521709" y="1200031"/>
            <a:ext cx="1755800" cy="2743438"/>
          </a:xfrm>
          <a:prstGeom prst="rect">
            <a:avLst/>
          </a:prstGeom>
        </p:spPr>
      </p:pic>
      <p:pic>
        <p:nvPicPr>
          <p:cNvPr id="8" name="Picture 7">
            <a:extLst>
              <a:ext uri="{FF2B5EF4-FFF2-40B4-BE49-F238E27FC236}">
                <a16:creationId xmlns:a16="http://schemas.microsoft.com/office/drawing/2014/main" id="{E9842E16-0F11-823E-9D6D-AA4F5BF55DED}"/>
              </a:ext>
            </a:extLst>
          </p:cNvPr>
          <p:cNvPicPr>
            <a:picLocks noChangeAspect="1"/>
          </p:cNvPicPr>
          <p:nvPr/>
        </p:nvPicPr>
        <p:blipFill>
          <a:blip r:embed="rId4"/>
          <a:stretch>
            <a:fillRect/>
          </a:stretch>
        </p:blipFill>
        <p:spPr>
          <a:xfrm>
            <a:off x="7393293" y="905117"/>
            <a:ext cx="1750431" cy="2448381"/>
          </a:xfrm>
          <a:prstGeom prst="rect">
            <a:avLst/>
          </a:prstGeom>
        </p:spPr>
      </p:pic>
    </p:spTree>
    <p:extLst>
      <p:ext uri="{BB962C8B-B14F-4D97-AF65-F5344CB8AC3E}">
        <p14:creationId xmlns:p14="http://schemas.microsoft.com/office/powerpoint/2010/main" val="4086918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61DA6-2489-49A6-9209-DEA2FD4A8CE9}"/>
              </a:ext>
            </a:extLst>
          </p:cNvPr>
          <p:cNvSpPr>
            <a:spLocks noGrp="1"/>
          </p:cNvSpPr>
          <p:nvPr>
            <p:ph type="title"/>
          </p:nvPr>
        </p:nvSpPr>
        <p:spPr>
          <a:xfrm>
            <a:off x="755577" y="449318"/>
            <a:ext cx="7931224" cy="890752"/>
          </a:xfrm>
        </p:spPr>
        <p:txBody>
          <a:bodyPr/>
          <a:lstStyle/>
          <a:p>
            <a:r>
              <a:rPr lang="en-GB"/>
              <a:t>Our customers</a:t>
            </a:r>
          </a:p>
        </p:txBody>
      </p:sp>
      <p:pic>
        <p:nvPicPr>
          <p:cNvPr id="6" name="Picture 5">
            <a:extLst>
              <a:ext uri="{FF2B5EF4-FFF2-40B4-BE49-F238E27FC236}">
                <a16:creationId xmlns:a16="http://schemas.microsoft.com/office/drawing/2014/main" id="{5A014375-C9EE-407F-AF5E-18E0F999CBA8}"/>
              </a:ext>
            </a:extLst>
          </p:cNvPr>
          <p:cNvPicPr>
            <a:picLocks noChangeAspect="1"/>
          </p:cNvPicPr>
          <p:nvPr/>
        </p:nvPicPr>
        <p:blipFill>
          <a:blip r:embed="rId3"/>
          <a:stretch>
            <a:fillRect/>
          </a:stretch>
        </p:blipFill>
        <p:spPr>
          <a:xfrm>
            <a:off x="755576" y="1102179"/>
            <a:ext cx="6175902" cy="3296074"/>
          </a:xfrm>
          <a:prstGeom prst="rect">
            <a:avLst/>
          </a:prstGeom>
        </p:spPr>
      </p:pic>
      <p:pic>
        <p:nvPicPr>
          <p:cNvPr id="4" name="Picture 3">
            <a:extLst>
              <a:ext uri="{FF2B5EF4-FFF2-40B4-BE49-F238E27FC236}">
                <a16:creationId xmlns:a16="http://schemas.microsoft.com/office/drawing/2014/main" id="{3F1057A9-844C-FFBD-6D4B-55504A56E15C}"/>
              </a:ext>
            </a:extLst>
          </p:cNvPr>
          <p:cNvPicPr>
            <a:picLocks noChangeAspect="1"/>
          </p:cNvPicPr>
          <p:nvPr/>
        </p:nvPicPr>
        <p:blipFill>
          <a:blip r:embed="rId4"/>
          <a:stretch>
            <a:fillRect/>
          </a:stretch>
        </p:blipFill>
        <p:spPr>
          <a:xfrm>
            <a:off x="776049" y="1102179"/>
            <a:ext cx="6134956" cy="3429479"/>
          </a:xfrm>
          <a:prstGeom prst="rect">
            <a:avLst/>
          </a:prstGeom>
        </p:spPr>
      </p:pic>
    </p:spTree>
    <p:extLst>
      <p:ext uri="{BB962C8B-B14F-4D97-AF65-F5344CB8AC3E}">
        <p14:creationId xmlns:p14="http://schemas.microsoft.com/office/powerpoint/2010/main" val="129621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D5EAF-C5DF-4FE2-B545-DF7E4A4A95AD}"/>
              </a:ext>
            </a:extLst>
          </p:cNvPr>
          <p:cNvSpPr>
            <a:spLocks noGrp="1"/>
          </p:cNvSpPr>
          <p:nvPr>
            <p:ph type="title"/>
          </p:nvPr>
        </p:nvSpPr>
        <p:spPr>
          <a:xfrm>
            <a:off x="514480" y="1"/>
            <a:ext cx="8172395" cy="915566"/>
          </a:xfrm>
        </p:spPr>
        <p:txBody>
          <a:bodyPr/>
          <a:lstStyle/>
          <a:p>
            <a:r>
              <a:rPr lang="en-GB"/>
              <a:t>Recommendations in 2021-22</a:t>
            </a:r>
          </a:p>
        </p:txBody>
      </p:sp>
      <p:graphicFrame>
        <p:nvGraphicFramePr>
          <p:cNvPr id="5" name="Table 5">
            <a:extLst>
              <a:ext uri="{FF2B5EF4-FFF2-40B4-BE49-F238E27FC236}">
                <a16:creationId xmlns:a16="http://schemas.microsoft.com/office/drawing/2014/main" id="{CDA9CBFC-3893-4A2A-896B-68C722189657}"/>
              </a:ext>
            </a:extLst>
          </p:cNvPr>
          <p:cNvGraphicFramePr>
            <a:graphicFrameLocks noGrp="1"/>
          </p:cNvGraphicFramePr>
          <p:nvPr>
            <p:extLst>
              <p:ext uri="{D42A27DB-BD31-4B8C-83A1-F6EECF244321}">
                <p14:modId xmlns:p14="http://schemas.microsoft.com/office/powerpoint/2010/main" val="1887114552"/>
              </p:ext>
            </p:extLst>
          </p:nvPr>
        </p:nvGraphicFramePr>
        <p:xfrm>
          <a:off x="1174531" y="1048408"/>
          <a:ext cx="6051332" cy="2924504"/>
        </p:xfrm>
        <a:graphic>
          <a:graphicData uri="http://schemas.openxmlformats.org/drawingml/2006/table">
            <a:tbl>
              <a:tblPr firstRow="1" bandRow="1">
                <a:tableStyleId>{5C22544A-7EE6-4342-B048-85BDC9FD1C3A}</a:tableStyleId>
              </a:tblPr>
              <a:tblGrid>
                <a:gridCol w="3003332">
                  <a:extLst>
                    <a:ext uri="{9D8B030D-6E8A-4147-A177-3AD203B41FA5}">
                      <a16:colId xmlns:a16="http://schemas.microsoft.com/office/drawing/2014/main" val="3896014892"/>
                    </a:ext>
                  </a:extLst>
                </a:gridCol>
                <a:gridCol w="3048000">
                  <a:extLst>
                    <a:ext uri="{9D8B030D-6E8A-4147-A177-3AD203B41FA5}">
                      <a16:colId xmlns:a16="http://schemas.microsoft.com/office/drawing/2014/main" val="2963022646"/>
                    </a:ext>
                  </a:extLst>
                </a:gridCol>
              </a:tblGrid>
              <a:tr h="1462252">
                <a:tc>
                  <a:txBody>
                    <a:bodyPr/>
                    <a:lstStyle/>
                    <a:p>
                      <a:pPr algn="ctr"/>
                      <a:endParaRPr lang="en-GB" sz="1400">
                        <a:solidFill>
                          <a:srgbClr val="FF0000"/>
                        </a:solidFill>
                        <a:latin typeface="Trebuchet MS" panose="020B0603020202020204" pitchFamily="34" charset="0"/>
                      </a:endParaRPr>
                    </a:p>
                    <a:p>
                      <a:pPr algn="ctr"/>
                      <a:endParaRPr lang="en-GB" sz="1400">
                        <a:solidFill>
                          <a:srgbClr val="FF0000"/>
                        </a:solidFill>
                        <a:latin typeface="Trebuchet MS" panose="020B0603020202020204" pitchFamily="34" charset="0"/>
                      </a:endParaRPr>
                    </a:p>
                    <a:p>
                      <a:pPr algn="ctr"/>
                      <a:r>
                        <a:rPr lang="en-GB" sz="1400">
                          <a:solidFill>
                            <a:srgbClr val="FFFF00"/>
                          </a:solidFill>
                          <a:latin typeface="Trebuchet MS" panose="020B0603020202020204" pitchFamily="34" charset="0"/>
                        </a:rPr>
                        <a:t>We recommended 361 apologies</a:t>
                      </a:r>
                    </a:p>
                  </a:txBody>
                  <a:tcPr marL="68580" marR="68580" marT="34290" marB="34290"/>
                </a:tc>
                <a:tc>
                  <a:txBody>
                    <a:bodyPr/>
                    <a:lstStyle/>
                    <a:p>
                      <a:pPr algn="ctr"/>
                      <a:endParaRPr lang="en-GB" sz="1400"/>
                    </a:p>
                    <a:p>
                      <a:pPr algn="ctr"/>
                      <a:r>
                        <a:rPr lang="en-GB" sz="1400"/>
                        <a:t>We made 294 service improvement recommendations</a:t>
                      </a:r>
                    </a:p>
                  </a:txBody>
                  <a:tcPr marL="68580" marR="68580" marT="34290" marB="34290"/>
                </a:tc>
                <a:extLst>
                  <a:ext uri="{0D108BD9-81ED-4DB2-BD59-A6C34878D82A}">
                    <a16:rowId xmlns:a16="http://schemas.microsoft.com/office/drawing/2014/main" val="2051191913"/>
                  </a:ext>
                </a:extLst>
              </a:tr>
              <a:tr h="1462252">
                <a:tc>
                  <a:txBody>
                    <a:bodyPr/>
                    <a:lstStyle/>
                    <a:p>
                      <a:pPr algn="ctr"/>
                      <a:endParaRPr lang="en-GB" sz="1400" b="1">
                        <a:solidFill>
                          <a:schemeClr val="tx2">
                            <a:lumMod val="60000"/>
                            <a:lumOff val="40000"/>
                          </a:schemeClr>
                        </a:solidFill>
                      </a:endParaRPr>
                    </a:p>
                    <a:p>
                      <a:pPr algn="ctr"/>
                      <a:r>
                        <a:rPr lang="en-GB" sz="1400" b="1">
                          <a:solidFill>
                            <a:schemeClr val="tx2">
                              <a:lumMod val="60000"/>
                              <a:lumOff val="40000"/>
                            </a:schemeClr>
                          </a:solidFill>
                        </a:rPr>
                        <a:t>We recommended 85 other actions to put things right</a:t>
                      </a:r>
                    </a:p>
                  </a:txBody>
                  <a:tcPr marL="68580" marR="68580" marT="34290" marB="34290"/>
                </a:tc>
                <a:tc>
                  <a:txBody>
                    <a:bodyPr/>
                    <a:lstStyle/>
                    <a:p>
                      <a:pPr algn="ctr"/>
                      <a:endParaRPr lang="en-GB" sz="1400" dirty="0">
                        <a:solidFill>
                          <a:schemeClr val="accent3">
                            <a:lumMod val="75000"/>
                          </a:schemeClr>
                        </a:solidFill>
                        <a:latin typeface="Trebuchet MS" panose="020B0603020202020204" pitchFamily="34" charset="0"/>
                      </a:endParaRPr>
                    </a:p>
                    <a:p>
                      <a:pPr algn="ctr"/>
                      <a:r>
                        <a:rPr lang="en-GB" sz="1400" b="1" dirty="0">
                          <a:solidFill>
                            <a:schemeClr val="accent3">
                              <a:lumMod val="75000"/>
                            </a:schemeClr>
                          </a:solidFill>
                          <a:latin typeface="Trebuchet MS" panose="020B0603020202020204" pitchFamily="34" charset="0"/>
                        </a:rPr>
                        <a:t>Financial remedy recommendations totalled £265,656</a:t>
                      </a:r>
                    </a:p>
                  </a:txBody>
                  <a:tcPr marL="68580" marR="68580" marT="34290" marB="34290"/>
                </a:tc>
                <a:extLst>
                  <a:ext uri="{0D108BD9-81ED-4DB2-BD59-A6C34878D82A}">
                    <a16:rowId xmlns:a16="http://schemas.microsoft.com/office/drawing/2014/main" val="2674208831"/>
                  </a:ext>
                </a:extLst>
              </a:tr>
            </a:tbl>
          </a:graphicData>
        </a:graphic>
      </p:graphicFrame>
    </p:spTree>
    <p:extLst>
      <p:ext uri="{BB962C8B-B14F-4D97-AF65-F5344CB8AC3E}">
        <p14:creationId xmlns:p14="http://schemas.microsoft.com/office/powerpoint/2010/main" val="2103905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7494"/>
            <a:ext cx="7931224" cy="1080120"/>
          </a:xfrm>
        </p:spPr>
        <p:txBody>
          <a:bodyPr/>
          <a:lstStyle/>
          <a:p>
            <a:r>
              <a:rPr lang="en-GB" sz="3200" b="0">
                <a:solidFill>
                  <a:schemeClr val="accent1"/>
                </a:solidFill>
              </a:rPr>
              <a:t>Our casework process – first steps</a:t>
            </a:r>
          </a:p>
        </p:txBody>
      </p:sp>
      <p:sp>
        <p:nvSpPr>
          <p:cNvPr id="5" name="Slide Number Placeholder 4"/>
          <p:cNvSpPr>
            <a:spLocks noGrp="1"/>
          </p:cNvSpPr>
          <p:nvPr>
            <p:ph type="sldNum" sz="quarter" idx="16"/>
          </p:nvPr>
        </p:nvSpPr>
        <p:spPr/>
        <p:txBody>
          <a:bodyPr/>
          <a:lstStyle/>
          <a:p>
            <a:fld id="{C505F74E-C0C2-4F07-8B62-5FAE9D938BEB}" type="slidenum">
              <a:rPr lang="en-GB" smtClean="0"/>
              <a:t>8</a:t>
            </a:fld>
            <a:endParaRPr lang="en-GB"/>
          </a:p>
        </p:txBody>
      </p:sp>
      <p:pic>
        <p:nvPicPr>
          <p:cNvPr id="8" name="Picture 2">
            <a:extLst>
              <a:ext uri="{FF2B5EF4-FFF2-40B4-BE49-F238E27FC236}">
                <a16:creationId xmlns:a16="http://schemas.microsoft.com/office/drawing/2014/main" id="{8BA73AEE-779F-6981-FE1D-2933F44C8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3" y="1743658"/>
            <a:ext cx="2448272" cy="22322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5">
            <a:extLst>
              <a:ext uri="{FF2B5EF4-FFF2-40B4-BE49-F238E27FC236}">
                <a16:creationId xmlns:a16="http://schemas.microsoft.com/office/drawing/2014/main" id="{D3C1761D-DB59-465C-319C-01E3147DB228}"/>
              </a:ext>
            </a:extLst>
          </p:cNvPr>
          <p:cNvSpPr>
            <a:spLocks noGrp="1"/>
          </p:cNvSpPr>
          <p:nvPr>
            <p:ph type="body" sz="quarter" idx="13"/>
          </p:nvPr>
        </p:nvSpPr>
        <p:spPr>
          <a:xfrm>
            <a:off x="830954" y="961020"/>
            <a:ext cx="4950206" cy="3797523"/>
          </a:xfrm>
        </p:spPr>
        <p:txBody>
          <a:bodyPr>
            <a:normAutofit/>
          </a:bodyPr>
          <a:lstStyle/>
          <a:p>
            <a:pPr>
              <a:lnSpc>
                <a:spcPct val="107000"/>
              </a:lnSpc>
              <a:spcAft>
                <a:spcPts val="800"/>
              </a:spcAft>
            </a:pPr>
            <a:r>
              <a:rPr lang="en-GB" sz="1100">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400">
                <a:effectLst/>
                <a:latin typeface="Trebuchet MS" panose="020B0603020202020204" pitchFamily="34" charset="0"/>
                <a:ea typeface="Calibri" panose="020F0502020204030204" pitchFamily="34" charset="0"/>
                <a:cs typeface="Times New Roman" panose="02020603050405020304" pitchFamily="18" charset="0"/>
              </a:rPr>
              <a:t>First contact</a:t>
            </a:r>
          </a:p>
          <a:p>
            <a:pPr marL="342900" lvl="0" indent="-342900">
              <a:lnSpc>
                <a:spcPct val="107000"/>
              </a:lnSpc>
              <a:buFont typeface="Symbol" panose="05050102010706020507" pitchFamily="18" charset="2"/>
              <a:buChar char=""/>
            </a:pPr>
            <a:r>
              <a:rPr lang="en-GB" sz="2400">
                <a:effectLst/>
                <a:latin typeface="Trebuchet MS" panose="020B0603020202020204" pitchFamily="34" charset="0"/>
                <a:ea typeface="Calibri" panose="020F0502020204030204" pitchFamily="34" charset="0"/>
                <a:cs typeface="Times New Roman" panose="02020603050405020304" pitchFamily="18" charset="0"/>
              </a:rPr>
              <a:t>Our staff consider: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2400">
                <a:effectLst/>
                <a:latin typeface="Trebuchet MS" panose="020B0603020202020204" pitchFamily="34" charset="0"/>
                <a:ea typeface="Calibri" panose="020F0502020204030204" pitchFamily="34" charset="0"/>
                <a:cs typeface="Times New Roman" panose="02020603050405020304" pitchFamily="18" charset="0"/>
              </a:rPr>
              <a:t>Has local resolution finished?</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2400">
                <a:effectLst/>
                <a:latin typeface="Trebuchet MS" panose="020B0603020202020204" pitchFamily="34" charset="0"/>
                <a:ea typeface="Calibri" panose="020F0502020204030204" pitchFamily="34" charset="0"/>
                <a:cs typeface="Times New Roman" panose="02020603050405020304" pitchFamily="18" charset="0"/>
              </a:rPr>
              <a:t>Is it in remit?</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GB" sz="2400">
                <a:effectLst/>
                <a:latin typeface="Trebuchet MS" panose="020B0603020202020204" pitchFamily="34" charset="0"/>
                <a:ea typeface="Calibri" panose="020F0502020204030204" pitchFamily="34" charset="0"/>
                <a:cs typeface="Times New Roman" panose="02020603050405020304" pitchFamily="18" charset="0"/>
              </a:rPr>
              <a:t>Is it properly made?</a:t>
            </a:r>
          </a:p>
          <a:p>
            <a:pPr marL="742950" lvl="1" indent="-285750">
              <a:lnSpc>
                <a:spcPct val="107000"/>
              </a:lnSpc>
              <a:spcAft>
                <a:spcPts val="800"/>
              </a:spcAft>
              <a:buFont typeface="Courier New" panose="02070309020205020404" pitchFamily="49" charset="0"/>
              <a:buChar char="o"/>
            </a:pPr>
            <a:r>
              <a:rPr lang="en-GB" sz="2400">
                <a:ea typeface="Calibri" panose="020F0502020204030204" pitchFamily="34" charset="0"/>
                <a:cs typeface="Times New Roman" panose="02020603050405020304" pitchFamily="18" charset="0"/>
              </a:rPr>
              <a:t>Is dispute resolution appropriate?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p>
            <a:endParaRPr lang="en-GB" sz="3600"/>
          </a:p>
        </p:txBody>
      </p:sp>
    </p:spTree>
    <p:extLst>
      <p:ext uri="{BB962C8B-B14F-4D97-AF65-F5344CB8AC3E}">
        <p14:creationId xmlns:p14="http://schemas.microsoft.com/office/powerpoint/2010/main" val="1875268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7494"/>
            <a:ext cx="7931224" cy="1080120"/>
          </a:xfrm>
        </p:spPr>
        <p:txBody>
          <a:bodyPr/>
          <a:lstStyle/>
          <a:p>
            <a:r>
              <a:rPr lang="en-GB" sz="3200" b="0">
                <a:solidFill>
                  <a:schemeClr val="accent1"/>
                </a:solidFill>
              </a:rPr>
              <a:t>Our casework process – should we investigate?</a:t>
            </a:r>
          </a:p>
        </p:txBody>
      </p:sp>
      <p:sp>
        <p:nvSpPr>
          <p:cNvPr id="5" name="Slide Number Placeholder 4"/>
          <p:cNvSpPr>
            <a:spLocks noGrp="1"/>
          </p:cNvSpPr>
          <p:nvPr>
            <p:ph type="sldNum" sz="quarter" idx="16"/>
          </p:nvPr>
        </p:nvSpPr>
        <p:spPr/>
        <p:txBody>
          <a:bodyPr/>
          <a:lstStyle/>
          <a:p>
            <a:fld id="{C505F74E-C0C2-4F07-8B62-5FAE9D938BEB}" type="slidenum">
              <a:rPr lang="en-GB" smtClean="0"/>
              <a:t>9</a:t>
            </a:fld>
            <a:endParaRPr lang="en-GB"/>
          </a:p>
        </p:txBody>
      </p:sp>
      <p:pic>
        <p:nvPicPr>
          <p:cNvPr id="3" name="Picture 2">
            <a:extLst>
              <a:ext uri="{FF2B5EF4-FFF2-40B4-BE49-F238E27FC236}">
                <a16:creationId xmlns:a16="http://schemas.microsoft.com/office/drawing/2014/main" id="{E333EFAF-26E9-6C07-5E7D-9D797C2C3A7E}"/>
              </a:ext>
            </a:extLst>
          </p:cNvPr>
          <p:cNvPicPr>
            <a:picLocks noChangeAspect="1"/>
          </p:cNvPicPr>
          <p:nvPr/>
        </p:nvPicPr>
        <p:blipFill>
          <a:blip r:embed="rId3"/>
          <a:stretch>
            <a:fillRect/>
          </a:stretch>
        </p:blipFill>
        <p:spPr>
          <a:xfrm>
            <a:off x="5705856" y="1347614"/>
            <a:ext cx="2895851" cy="2554445"/>
          </a:xfrm>
          <a:prstGeom prst="rect">
            <a:avLst/>
          </a:prstGeom>
        </p:spPr>
      </p:pic>
      <p:sp>
        <p:nvSpPr>
          <p:cNvPr id="7" name="Content Placeholder 5">
            <a:extLst>
              <a:ext uri="{FF2B5EF4-FFF2-40B4-BE49-F238E27FC236}">
                <a16:creationId xmlns:a16="http://schemas.microsoft.com/office/drawing/2014/main" id="{49AEB5C3-3822-4336-867C-6E4E21D1C1F1}"/>
              </a:ext>
            </a:extLst>
          </p:cNvPr>
          <p:cNvSpPr>
            <a:spLocks noGrp="1"/>
          </p:cNvSpPr>
          <p:nvPr>
            <p:ph type="body" sz="quarter" idx="13"/>
          </p:nvPr>
        </p:nvSpPr>
        <p:spPr>
          <a:xfrm>
            <a:off x="755650" y="1243013"/>
            <a:ext cx="4949825" cy="3253683"/>
          </a:xfrm>
        </p:spPr>
        <p:txBody>
          <a:bodyPr>
            <a:normAutofit/>
          </a:bodyPr>
          <a:lstStyle/>
          <a:p>
            <a:r>
              <a:rPr lang="en-GB" sz="2200" b="1"/>
              <a:t>Is there a case to answer? </a:t>
            </a:r>
          </a:p>
          <a:p>
            <a:pPr marL="0" indent="0">
              <a:buNone/>
            </a:pPr>
            <a:r>
              <a:rPr lang="en-GB" sz="1900" i="1"/>
              <a:t>indication of an injustice or hardship arising from a possible failure in service that has not yet been remedied</a:t>
            </a:r>
          </a:p>
          <a:p>
            <a:endParaRPr lang="en-GB" sz="2000" b="1"/>
          </a:p>
          <a:p>
            <a:r>
              <a:rPr lang="en-GB" sz="2200" b="1"/>
              <a:t>Can it can be resolved quickly?</a:t>
            </a:r>
          </a:p>
          <a:p>
            <a:endParaRPr lang="en-GB" sz="2200" b="1"/>
          </a:p>
          <a:p>
            <a:r>
              <a:rPr lang="en-GB" sz="2200" b="1"/>
              <a:t>Proposal to investigate</a:t>
            </a:r>
          </a:p>
        </p:txBody>
      </p:sp>
    </p:spTree>
    <p:extLst>
      <p:ext uri="{BB962C8B-B14F-4D97-AF65-F5344CB8AC3E}">
        <p14:creationId xmlns:p14="http://schemas.microsoft.com/office/powerpoint/2010/main" val="30455602"/>
      </p:ext>
    </p:extLst>
  </p:cSld>
  <p:clrMapOvr>
    <a:masterClrMapping/>
  </p:clrMapOvr>
</p:sld>
</file>

<file path=ppt/theme/theme1.xml><?xml version="1.0" encoding="utf-8"?>
<a:theme xmlns:a="http://schemas.openxmlformats.org/drawingml/2006/main" name="PHSO PowerPoint template - Wide Screen Light Blue 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SO PowerPoint template - Wide Screen 16-9-2018-Light Blue 2019" id="{297F70CB-376A-4C77-973B-1A8A6CA0309B}" vid="{B5BFC116-E3CA-4E97-8947-0264C307BC15}"/>
    </a:ext>
  </a:extLst>
</a:theme>
</file>

<file path=ppt/theme/theme2.xml><?xml version="1.0" encoding="utf-8"?>
<a:theme xmlns:a="http://schemas.openxmlformats.org/drawingml/2006/main" name="1_PHSO PowerPoint template - Wide Screen Light Blue 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SO PowerPoint template - Wide Screen 16-9-2018-Light Blue 2019" id="{297F70CB-376A-4C77-973B-1A8A6CA0309B}" vid="{B5BFC116-E3CA-4E97-8947-0264C307BC15}"/>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SO slides for HoC event on 27.02.20  -  Read-Only" id="{76945FD5-68D1-40C3-804C-3C279E631307}" vid="{977A3224-2170-4A3A-8495-F499EE80FC0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785</Words>
  <Application>Microsoft Office PowerPoint</Application>
  <PresentationFormat>On-screen Show (16:9)</PresentationFormat>
  <Paragraphs>170</Paragraphs>
  <Slides>24</Slides>
  <Notes>24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Calibri</vt:lpstr>
      <vt:lpstr>Courier New</vt:lpstr>
      <vt:lpstr>Gill Sans</vt:lpstr>
      <vt:lpstr>Symbol</vt:lpstr>
      <vt:lpstr>Trebuchet MS</vt:lpstr>
      <vt:lpstr>PHSO PowerPoint template - Wide Screen Light Blue 2019</vt:lpstr>
      <vt:lpstr>1_PHSO PowerPoint template - Wide Screen Light Blue 2019</vt:lpstr>
      <vt:lpstr>1_Office Theme</vt:lpstr>
      <vt:lpstr>The Parliamentary and Health Service Ombudsman  </vt:lpstr>
      <vt:lpstr>PowerPoint Presentation</vt:lpstr>
      <vt:lpstr>Who we are</vt:lpstr>
      <vt:lpstr>What we do - NHS complaints second and final stage</vt:lpstr>
      <vt:lpstr>Our numbers – 2021-22</vt:lpstr>
      <vt:lpstr>Our customers</vt:lpstr>
      <vt:lpstr>Recommendations in 2021-22</vt:lpstr>
      <vt:lpstr>Our casework process – first steps</vt:lpstr>
      <vt:lpstr>Our casework process – should we investigate?</vt:lpstr>
      <vt:lpstr>Our casework process -   investigation</vt:lpstr>
      <vt:lpstr>Our casework process Investigation</vt:lpstr>
      <vt:lpstr>The NHS Complaint Standards</vt:lpstr>
      <vt:lpstr> </vt:lpstr>
      <vt:lpstr>My Expectations </vt:lpstr>
      <vt:lpstr>PowerPoint Presentation</vt:lpstr>
      <vt:lpstr>Three Steps</vt:lpstr>
      <vt:lpstr>How will this help?</vt:lpstr>
      <vt:lpstr>Embedding the Standards  in our casework</vt:lpstr>
      <vt:lpstr>Casework trial update</vt:lpstr>
      <vt:lpstr>Casework trial update</vt:lpstr>
      <vt:lpstr>Casework trial update</vt:lpstr>
      <vt:lpstr>The procedures and the guidance are available on our website.    </vt:lpstr>
      <vt:lpstr>Community of practice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2023-02-28T14:59:38Z</dcterms:created>
  <dcterms:modified xsi:type="dcterms:W3CDTF">2023-02-28T15:00:10Z</dcterms:modified>
</cp:coreProperties>
</file>