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 u="sng">
                <a:solidFill>
                  <a:srgbClr val="7030A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 u="sng">
                <a:solidFill>
                  <a:srgbClr val="7030A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625" y="474932"/>
            <a:ext cx="619252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623" y="1169828"/>
            <a:ext cx="6766559" cy="3357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 u="sng">
                <a:solidFill>
                  <a:srgbClr val="7030A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nationalmaternityvoices.org.uk/mvp-toolkit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nationalmaternityvoices.org.uk/" TargetMode="External"/><Relationship Id="rId4" Type="http://schemas.openxmlformats.org/officeDocument/2006/relationships/hyperlink" Target="https://future.nhs.uk/connect.ti/LocalTransformationHub/view?objectId=29982992" TargetMode="External"/><Relationship Id="rId5" Type="http://schemas.openxmlformats.org/officeDocument/2006/relationships/hyperlink" Target="https://www.facebook.com/ChelseaWestminsterMaternityVoices/" TargetMode="External"/><Relationship Id="rId6" Type="http://schemas.openxmlformats.org/officeDocument/2006/relationships/hyperlink" Target="https://www.youtube.com/watch?v=Mg7OmjLSrLo" TargetMode="External"/><Relationship Id="rId7" Type="http://schemas.openxmlformats.org/officeDocument/2006/relationships/hyperlink" Target="https://resolution.nhs.uk/wp-content/uploads/2021/03/MIS-2020-21-Safety-Action-7-Templates-Pack.pdf" TargetMode="External"/><Relationship Id="rId8" Type="http://schemas.openxmlformats.org/officeDocument/2006/relationships/hyperlink" Target="https://resolution.nhs.uk/wp-content/uploads/2022/05/MIS-year-4-relaunch-guidance-May-2022-converted.pdf" TargetMode="External"/><Relationship Id="rId9" Type="http://schemas.openxmlformats.org/officeDocument/2006/relationships/hyperlink" Target="https://www.npeu.ox.ac.uk/mbrrace-uk" TargetMode="External"/><Relationship Id="rId10" Type="http://schemas.openxmlformats.org/officeDocument/2006/relationships/hyperlink" Target="https://asamidwives.co.uk/" TargetMode="External"/><Relationship Id="rId11" Type="http://schemas.openxmlformats.org/officeDocument/2006/relationships/hyperlink" Target="https://www.fivexmore.com/" TargetMode="External"/><Relationship Id="rId12" Type="http://schemas.openxmlformats.org/officeDocument/2006/relationships/hyperlink" Target="https://www.birthrights.org.uk/campaigns-research/racial-injustice/" TargetMode="External"/><Relationship Id="rId13" Type="http://schemas.openxmlformats.org/officeDocument/2006/relationships/hyperlink" Target="https://www.england.nhs.uk/london/wp-content/uploads/sites/8/2020/01/All-Maternity-Voices-Doc.-Oct.docx-final-version..pdf" TargetMode="External"/><Relationship Id="rId14" Type="http://schemas.openxmlformats.org/officeDocument/2006/relationships/hyperlink" Target="https://www.cqc.org.uk/publications/themes-care/safety-equity-engagement-maternity-services" TargetMode="External"/><Relationship Id="rId15" Type="http://schemas.openxmlformats.org/officeDocument/2006/relationships/hyperlink" Target="https://committees.parliament.uk/committee/81/health-and-social-care-committee/news/156351/blame-culture-in-maternity-safety-failures-prevents-lessons-being-learnt-says-committee/" TargetMode="External"/><Relationship Id="rId16" Type="http://schemas.openxmlformats.org/officeDocument/2006/relationships/hyperlink" Target="https://www.england.nhs.uk/publications/business-plan/our-2022-23-business-plan/7-deliver-improvements-in-maternity-care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19.png"/><Relationship Id="rId4" Type="http://schemas.openxmlformats.org/officeDocument/2006/relationships/hyperlink" Target="http://www.nationalmaternityvoices.org.uk/" TargetMode="External"/><Relationship Id="rId5" Type="http://schemas.openxmlformats.org/officeDocument/2006/relationships/hyperlink" Target="mailto:info@nationalmaternityvoices.org.uk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971999" y="4805590"/>
            <a:ext cx="5172075" cy="338455"/>
          </a:xfrm>
          <a:custGeom>
            <a:avLst/>
            <a:gdLst/>
            <a:ahLst/>
            <a:cxnLst/>
            <a:rect l="l" t="t" r="r" b="b"/>
            <a:pathLst>
              <a:path w="5172075" h="338454">
                <a:moveTo>
                  <a:pt x="5171999" y="338099"/>
                </a:moveTo>
                <a:lnTo>
                  <a:pt x="0" y="338099"/>
                </a:lnTo>
                <a:lnTo>
                  <a:pt x="5171999" y="0"/>
                </a:lnTo>
                <a:lnTo>
                  <a:pt x="5171999" y="338099"/>
                </a:lnTo>
                <a:close/>
              </a:path>
            </a:pathLst>
          </a:custGeom>
          <a:solidFill>
            <a:srgbClr val="8547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51260" y="4814353"/>
            <a:ext cx="32213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©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Copyright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National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Maternity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Voices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0379" y="974924"/>
            <a:ext cx="6277610" cy="1753870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algn="ctr" marL="12700" marR="5080" indent="-635">
              <a:lnSpc>
                <a:spcPts val="4370"/>
              </a:lnSpc>
              <a:spcBef>
                <a:spcPts val="655"/>
              </a:spcBef>
            </a:pPr>
            <a:r>
              <a:rPr dirty="0" sz="4050"/>
              <a:t>Improving</a:t>
            </a:r>
            <a:r>
              <a:rPr dirty="0" sz="4050" spc="-105"/>
              <a:t> </a:t>
            </a:r>
            <a:r>
              <a:rPr dirty="0" sz="4050"/>
              <a:t>active</a:t>
            </a:r>
            <a:r>
              <a:rPr dirty="0" sz="4050" spc="-90"/>
              <a:t> </a:t>
            </a:r>
            <a:r>
              <a:rPr dirty="0" sz="4050" spc="-10"/>
              <a:t>engagement </a:t>
            </a:r>
            <a:r>
              <a:rPr dirty="0" sz="4050"/>
              <a:t>with</a:t>
            </a:r>
            <a:r>
              <a:rPr dirty="0" sz="4050" spc="-40"/>
              <a:t> </a:t>
            </a:r>
            <a:r>
              <a:rPr dirty="0" sz="4050"/>
              <a:t>the</a:t>
            </a:r>
            <a:r>
              <a:rPr dirty="0" sz="4050" spc="-30"/>
              <a:t> </a:t>
            </a:r>
            <a:r>
              <a:rPr dirty="0" sz="4050"/>
              <a:t>local</a:t>
            </a:r>
            <a:r>
              <a:rPr dirty="0" sz="4050" spc="-30"/>
              <a:t> </a:t>
            </a:r>
            <a:r>
              <a:rPr dirty="0" sz="4050" spc="-10"/>
              <a:t>community </a:t>
            </a:r>
            <a:r>
              <a:rPr dirty="0" sz="4050"/>
              <a:t>through</a:t>
            </a:r>
            <a:r>
              <a:rPr dirty="0" sz="4050" spc="-100"/>
              <a:t> </a:t>
            </a:r>
            <a:r>
              <a:rPr dirty="0" sz="4050"/>
              <a:t>developing</a:t>
            </a:r>
            <a:r>
              <a:rPr dirty="0" sz="4050" spc="-90"/>
              <a:t> </a:t>
            </a:r>
            <a:r>
              <a:rPr dirty="0" sz="4050"/>
              <a:t>your</a:t>
            </a:r>
            <a:r>
              <a:rPr dirty="0" sz="4050" spc="-85"/>
              <a:t> </a:t>
            </a:r>
            <a:r>
              <a:rPr dirty="0" sz="4050" spc="-25"/>
              <a:t>MVP</a:t>
            </a:r>
            <a:endParaRPr sz="4050"/>
          </a:p>
        </p:txBody>
      </p:sp>
      <p:sp>
        <p:nvSpPr>
          <p:cNvPr id="5" name="object 5" descr=""/>
          <p:cNvSpPr txBox="1"/>
          <p:nvPr/>
        </p:nvSpPr>
        <p:spPr>
          <a:xfrm>
            <a:off x="479488" y="2664662"/>
            <a:ext cx="5434965" cy="123126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000" b="1">
                <a:solidFill>
                  <a:srgbClr val="7030A0"/>
                </a:solidFill>
                <a:latin typeface="Calibri"/>
                <a:cs typeface="Calibri"/>
              </a:rPr>
              <a:t>ZENAB</a:t>
            </a:r>
            <a:r>
              <a:rPr dirty="0" sz="2000" spc="-25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7030A0"/>
                </a:solidFill>
                <a:latin typeface="Calibri"/>
                <a:cs typeface="Calibri"/>
              </a:rPr>
              <a:t>BARRY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800">
                <a:latin typeface="Calibri"/>
                <a:cs typeface="Calibri"/>
              </a:rPr>
              <a:t>Director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National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Maternity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Voices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7000"/>
              </a:lnSpc>
            </a:pPr>
            <a:r>
              <a:rPr dirty="0" sz="1800">
                <a:latin typeface="Calibri"/>
                <a:cs typeface="Calibri"/>
              </a:rPr>
              <a:t>Chair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Council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National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Maternity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Voices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Nov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2022) Co-</a:t>
            </a:r>
            <a:r>
              <a:rPr dirty="0" sz="1800">
                <a:latin typeface="Calibri"/>
                <a:cs typeface="Calibri"/>
              </a:rPr>
              <a:t>Chair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Chelsea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Westminster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MVP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March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2022)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28" y="0"/>
            <a:ext cx="2457509" cy="1048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5" y="799132"/>
            <a:ext cx="7528559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/>
              <a:t>The</a:t>
            </a:r>
            <a:r>
              <a:rPr dirty="0" sz="2950" spc="-65"/>
              <a:t> </a:t>
            </a:r>
            <a:r>
              <a:rPr dirty="0" sz="2950"/>
              <a:t>role</a:t>
            </a:r>
            <a:r>
              <a:rPr dirty="0" sz="2950" spc="-60"/>
              <a:t> </a:t>
            </a:r>
            <a:r>
              <a:rPr dirty="0" sz="2950"/>
              <a:t>of</a:t>
            </a:r>
            <a:r>
              <a:rPr dirty="0" sz="2950" spc="-60"/>
              <a:t> </a:t>
            </a:r>
            <a:r>
              <a:rPr dirty="0" sz="2950"/>
              <a:t>Maternity</a:t>
            </a:r>
            <a:r>
              <a:rPr dirty="0" sz="2950" spc="-60"/>
              <a:t> </a:t>
            </a:r>
            <a:r>
              <a:rPr dirty="0" sz="2950"/>
              <a:t>Voices</a:t>
            </a:r>
            <a:r>
              <a:rPr dirty="0" sz="2950" spc="-60"/>
              <a:t> </a:t>
            </a:r>
            <a:r>
              <a:rPr dirty="0" sz="2950" spc="-10"/>
              <a:t>Partnerships</a:t>
            </a:r>
            <a:r>
              <a:rPr dirty="0" sz="2950" spc="-60"/>
              <a:t> </a:t>
            </a:r>
            <a:r>
              <a:rPr dirty="0" sz="2950" spc="-10"/>
              <a:t>(MVPs)</a:t>
            </a:r>
            <a:endParaRPr sz="2950"/>
          </a:p>
        </p:txBody>
      </p:sp>
      <p:sp>
        <p:nvSpPr>
          <p:cNvPr id="3" name="object 3" descr=""/>
          <p:cNvSpPr/>
          <p:nvPr/>
        </p:nvSpPr>
        <p:spPr>
          <a:xfrm>
            <a:off x="3971999" y="4805590"/>
            <a:ext cx="5172075" cy="338455"/>
          </a:xfrm>
          <a:custGeom>
            <a:avLst/>
            <a:gdLst/>
            <a:ahLst/>
            <a:cxnLst/>
            <a:rect l="l" t="t" r="r" b="b"/>
            <a:pathLst>
              <a:path w="5172075" h="338454">
                <a:moveTo>
                  <a:pt x="5171999" y="338099"/>
                </a:moveTo>
                <a:lnTo>
                  <a:pt x="0" y="338099"/>
                </a:lnTo>
                <a:lnTo>
                  <a:pt x="5171999" y="0"/>
                </a:lnTo>
                <a:lnTo>
                  <a:pt x="5171999" y="338099"/>
                </a:lnTo>
                <a:close/>
              </a:path>
            </a:pathLst>
          </a:custGeom>
          <a:solidFill>
            <a:srgbClr val="8547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4" y="197650"/>
            <a:ext cx="1206546" cy="5249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8650" y="1571903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313690" rIns="0" bIns="0" rtlCol="0" vert="horz">
            <a:spAutoFit/>
          </a:bodyPr>
          <a:lstStyle/>
          <a:p>
            <a:pPr marL="488315" marR="481330" indent="219075">
              <a:lnSpc>
                <a:spcPct val="100000"/>
              </a:lnSpc>
              <a:spcBef>
                <a:spcPts val="2470"/>
              </a:spcBef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Critical friendship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39703" y="1571903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Advocacy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50755" y="1571903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313690" rIns="0" bIns="0" rtlCol="0" vert="horz">
            <a:spAutoFit/>
          </a:bodyPr>
          <a:lstStyle/>
          <a:p>
            <a:pPr marL="631190" marR="510540" indent="-114300">
              <a:lnSpc>
                <a:spcPct val="100000"/>
              </a:lnSpc>
              <a:spcBef>
                <a:spcPts val="2470"/>
              </a:spcBef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Fostering Change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8650" y="3297119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Coproduction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39703" y="3297119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107950" rIns="0" bIns="0" rtlCol="0" vert="horz">
            <a:spAutoFit/>
          </a:bodyPr>
          <a:lstStyle/>
          <a:p>
            <a:pPr algn="ctr" marL="146050" marR="139065">
              <a:lnSpc>
                <a:spcPct val="100000"/>
              </a:lnSpc>
              <a:spcBef>
                <a:spcPts val="850"/>
              </a:spcBef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 local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maternity</a:t>
            </a:r>
            <a:r>
              <a:rPr dirty="0" sz="2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50755" y="3297119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107950" rIns="0" bIns="0" rtlCol="0" vert="horz">
            <a:spAutoFit/>
          </a:bodyPr>
          <a:lstStyle/>
          <a:p>
            <a:pPr algn="ctr" marL="183515" marR="177165">
              <a:lnSpc>
                <a:spcPct val="100000"/>
              </a:lnSpc>
              <a:spcBef>
                <a:spcPts val="850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r>
              <a:rPr dirty="0" sz="2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adequate support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20"/>
              <a:t> </a:t>
            </a:r>
            <a:r>
              <a:rPr dirty="0"/>
              <a:t>new</a:t>
            </a:r>
            <a:r>
              <a:rPr dirty="0" spc="-20"/>
              <a:t> </a:t>
            </a:r>
            <a:r>
              <a:rPr dirty="0"/>
              <a:t>MVP</a:t>
            </a:r>
            <a:r>
              <a:rPr dirty="0" spc="-15"/>
              <a:t> </a:t>
            </a:r>
            <a:r>
              <a:rPr dirty="0" spc="-40"/>
              <a:t>Toolkit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971999" y="4805590"/>
            <a:ext cx="5172075" cy="338455"/>
          </a:xfrm>
          <a:custGeom>
            <a:avLst/>
            <a:gdLst/>
            <a:ahLst/>
            <a:cxnLst/>
            <a:rect l="l" t="t" r="r" b="b"/>
            <a:pathLst>
              <a:path w="5172075" h="338454">
                <a:moveTo>
                  <a:pt x="5171999" y="338099"/>
                </a:moveTo>
                <a:lnTo>
                  <a:pt x="0" y="338099"/>
                </a:lnTo>
                <a:lnTo>
                  <a:pt x="5171999" y="0"/>
                </a:lnTo>
                <a:lnTo>
                  <a:pt x="5171999" y="338099"/>
                </a:lnTo>
                <a:close/>
              </a:path>
            </a:pathLst>
          </a:custGeom>
          <a:solidFill>
            <a:srgbClr val="8547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4" y="197650"/>
            <a:ext cx="1206546" cy="52492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28650" y="1369224"/>
            <a:ext cx="7886700" cy="3263900"/>
          </a:xfrm>
          <a:custGeom>
            <a:avLst/>
            <a:gdLst/>
            <a:ahLst/>
            <a:cxnLst/>
            <a:rect l="l" t="t" r="r" b="b"/>
            <a:pathLst>
              <a:path w="7886700" h="3263900">
                <a:moveTo>
                  <a:pt x="6309360" y="71793"/>
                </a:moveTo>
                <a:lnTo>
                  <a:pt x="6297295" y="31965"/>
                </a:lnTo>
                <a:lnTo>
                  <a:pt x="6265037" y="5461"/>
                </a:lnTo>
                <a:lnTo>
                  <a:pt x="6237554" y="0"/>
                </a:lnTo>
                <a:lnTo>
                  <a:pt x="71793" y="0"/>
                </a:lnTo>
                <a:lnTo>
                  <a:pt x="43840" y="5638"/>
                </a:lnTo>
                <a:lnTo>
                  <a:pt x="21018" y="21031"/>
                </a:lnTo>
                <a:lnTo>
                  <a:pt x="5638" y="43853"/>
                </a:lnTo>
                <a:lnTo>
                  <a:pt x="0" y="71793"/>
                </a:lnTo>
                <a:lnTo>
                  <a:pt x="0" y="646150"/>
                </a:lnTo>
                <a:lnTo>
                  <a:pt x="5638" y="674103"/>
                </a:lnTo>
                <a:lnTo>
                  <a:pt x="21018" y="696925"/>
                </a:lnTo>
                <a:lnTo>
                  <a:pt x="43840" y="712304"/>
                </a:lnTo>
                <a:lnTo>
                  <a:pt x="71793" y="717943"/>
                </a:lnTo>
                <a:lnTo>
                  <a:pt x="6237554" y="717943"/>
                </a:lnTo>
                <a:lnTo>
                  <a:pt x="6265507" y="712304"/>
                </a:lnTo>
                <a:lnTo>
                  <a:pt x="6288329" y="696925"/>
                </a:lnTo>
                <a:lnTo>
                  <a:pt x="6303708" y="674103"/>
                </a:lnTo>
                <a:lnTo>
                  <a:pt x="6309360" y="646150"/>
                </a:lnTo>
                <a:lnTo>
                  <a:pt x="6309360" y="71793"/>
                </a:lnTo>
                <a:close/>
              </a:path>
              <a:path w="7886700" h="3263900">
                <a:moveTo>
                  <a:pt x="6837756" y="920280"/>
                </a:moveTo>
                <a:lnTo>
                  <a:pt x="6825704" y="880452"/>
                </a:lnTo>
                <a:lnTo>
                  <a:pt x="6793446" y="853948"/>
                </a:lnTo>
                <a:lnTo>
                  <a:pt x="6765963" y="848487"/>
                </a:lnTo>
                <a:lnTo>
                  <a:pt x="600202" y="848487"/>
                </a:lnTo>
                <a:lnTo>
                  <a:pt x="572249" y="854125"/>
                </a:lnTo>
                <a:lnTo>
                  <a:pt x="549427" y="869518"/>
                </a:lnTo>
                <a:lnTo>
                  <a:pt x="534047" y="892327"/>
                </a:lnTo>
                <a:lnTo>
                  <a:pt x="528396" y="920280"/>
                </a:lnTo>
                <a:lnTo>
                  <a:pt x="528396" y="1494637"/>
                </a:lnTo>
                <a:lnTo>
                  <a:pt x="534047" y="1522577"/>
                </a:lnTo>
                <a:lnTo>
                  <a:pt x="549427" y="1545399"/>
                </a:lnTo>
                <a:lnTo>
                  <a:pt x="572249" y="1560791"/>
                </a:lnTo>
                <a:lnTo>
                  <a:pt x="600202" y="1566430"/>
                </a:lnTo>
                <a:lnTo>
                  <a:pt x="6765963" y="1566430"/>
                </a:lnTo>
                <a:lnTo>
                  <a:pt x="6793916" y="1560791"/>
                </a:lnTo>
                <a:lnTo>
                  <a:pt x="6816738" y="1545399"/>
                </a:lnTo>
                <a:lnTo>
                  <a:pt x="6832117" y="1522577"/>
                </a:lnTo>
                <a:lnTo>
                  <a:pt x="6837756" y="1494637"/>
                </a:lnTo>
                <a:lnTo>
                  <a:pt x="6837756" y="920280"/>
                </a:lnTo>
                <a:close/>
              </a:path>
              <a:path w="7886700" h="3263900">
                <a:moveTo>
                  <a:pt x="7358278" y="1768767"/>
                </a:moveTo>
                <a:lnTo>
                  <a:pt x="7346226" y="1728927"/>
                </a:lnTo>
                <a:lnTo>
                  <a:pt x="7313968" y="1702435"/>
                </a:lnTo>
                <a:lnTo>
                  <a:pt x="7286485" y="1696974"/>
                </a:lnTo>
                <a:lnTo>
                  <a:pt x="1120724" y="1696974"/>
                </a:lnTo>
                <a:lnTo>
                  <a:pt x="1092771" y="1702612"/>
                </a:lnTo>
                <a:lnTo>
                  <a:pt x="1069949" y="1717992"/>
                </a:lnTo>
                <a:lnTo>
                  <a:pt x="1054569" y="1740814"/>
                </a:lnTo>
                <a:lnTo>
                  <a:pt x="1048918" y="1768767"/>
                </a:lnTo>
                <a:lnTo>
                  <a:pt x="1048918" y="2343124"/>
                </a:lnTo>
                <a:lnTo>
                  <a:pt x="1054569" y="2371064"/>
                </a:lnTo>
                <a:lnTo>
                  <a:pt x="1069949" y="2393886"/>
                </a:lnTo>
                <a:lnTo>
                  <a:pt x="1092771" y="2409279"/>
                </a:lnTo>
                <a:lnTo>
                  <a:pt x="1120724" y="2414917"/>
                </a:lnTo>
                <a:lnTo>
                  <a:pt x="7286485" y="2414917"/>
                </a:lnTo>
                <a:lnTo>
                  <a:pt x="7314438" y="2409279"/>
                </a:lnTo>
                <a:lnTo>
                  <a:pt x="7337260" y="2393886"/>
                </a:lnTo>
                <a:lnTo>
                  <a:pt x="7352639" y="2371064"/>
                </a:lnTo>
                <a:lnTo>
                  <a:pt x="7358278" y="2343124"/>
                </a:lnTo>
                <a:lnTo>
                  <a:pt x="7358278" y="1768767"/>
                </a:lnTo>
                <a:close/>
              </a:path>
              <a:path w="7886700" h="3263900">
                <a:moveTo>
                  <a:pt x="7886700" y="2617241"/>
                </a:moveTo>
                <a:lnTo>
                  <a:pt x="7874635" y="2577414"/>
                </a:lnTo>
                <a:lnTo>
                  <a:pt x="7842377" y="2550922"/>
                </a:lnTo>
                <a:lnTo>
                  <a:pt x="7814894" y="2545448"/>
                </a:lnTo>
                <a:lnTo>
                  <a:pt x="1649133" y="2545448"/>
                </a:lnTo>
                <a:lnTo>
                  <a:pt x="1621180" y="2551087"/>
                </a:lnTo>
                <a:lnTo>
                  <a:pt x="1598358" y="2566479"/>
                </a:lnTo>
                <a:lnTo>
                  <a:pt x="1582978" y="2589301"/>
                </a:lnTo>
                <a:lnTo>
                  <a:pt x="1577340" y="2617241"/>
                </a:lnTo>
                <a:lnTo>
                  <a:pt x="1577340" y="3191599"/>
                </a:lnTo>
                <a:lnTo>
                  <a:pt x="1582978" y="3219551"/>
                </a:lnTo>
                <a:lnTo>
                  <a:pt x="1598358" y="3242373"/>
                </a:lnTo>
                <a:lnTo>
                  <a:pt x="1621180" y="3257753"/>
                </a:lnTo>
                <a:lnTo>
                  <a:pt x="1649133" y="3263404"/>
                </a:lnTo>
                <a:lnTo>
                  <a:pt x="7814894" y="3263404"/>
                </a:lnTo>
                <a:lnTo>
                  <a:pt x="7842847" y="3257753"/>
                </a:lnTo>
                <a:lnTo>
                  <a:pt x="7865669" y="3242373"/>
                </a:lnTo>
                <a:lnTo>
                  <a:pt x="7881048" y="3219551"/>
                </a:lnTo>
                <a:lnTo>
                  <a:pt x="7886700" y="3191599"/>
                </a:lnTo>
                <a:lnTo>
                  <a:pt x="7886700" y="2617241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03653" y="1432028"/>
            <a:ext cx="6504940" cy="311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5925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Commissioned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NHSE/I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launched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April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Arial"/>
              <a:cs typeface="Arial"/>
            </a:endParaRPr>
          </a:p>
          <a:p>
            <a:pPr marL="541020" marR="130746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Practical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guidance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MVP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Arial"/>
              <a:cs typeface="Arial"/>
            </a:endParaRPr>
          </a:p>
          <a:p>
            <a:pPr marL="106108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National</a:t>
            </a:r>
            <a:r>
              <a:rPr dirty="0" u="heavy" sz="180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Maternity</a:t>
            </a:r>
            <a:r>
              <a:rPr dirty="0" u="heavy" sz="180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1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Voices'</a:t>
            </a:r>
            <a:r>
              <a:rPr dirty="0" u="heavy" sz="18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1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website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Arial"/>
              <a:cs typeface="Arial"/>
            </a:endParaRPr>
          </a:p>
          <a:p>
            <a:pPr marL="1590040" marR="508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produced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diverse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multidisciplinary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steering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458642" y="1906401"/>
            <a:ext cx="1541145" cy="2189480"/>
            <a:chOff x="6458642" y="1906401"/>
            <a:chExt cx="1541145" cy="2189480"/>
          </a:xfrm>
        </p:grpSpPr>
        <p:sp>
          <p:nvSpPr>
            <p:cNvPr id="8" name="object 8" descr=""/>
            <p:cNvSpPr/>
            <p:nvPr/>
          </p:nvSpPr>
          <p:spPr>
            <a:xfrm>
              <a:off x="6471342" y="1919101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32" y="466665"/>
                  </a:moveTo>
                  <a:lnTo>
                    <a:pt x="0" y="256666"/>
                  </a:lnTo>
                  <a:lnTo>
                    <a:pt x="104999" y="256666"/>
                  </a:lnTo>
                  <a:lnTo>
                    <a:pt x="104999" y="0"/>
                  </a:lnTo>
                  <a:lnTo>
                    <a:pt x="361666" y="0"/>
                  </a:lnTo>
                  <a:lnTo>
                    <a:pt x="361666" y="256666"/>
                  </a:lnTo>
                  <a:lnTo>
                    <a:pt x="466666" y="256666"/>
                  </a:lnTo>
                  <a:lnTo>
                    <a:pt x="233332" y="466665"/>
                  </a:lnTo>
                  <a:close/>
                </a:path>
              </a:pathLst>
            </a:custGeom>
            <a:solidFill>
              <a:srgbClr val="CCD3EA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71342" y="1919101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256666"/>
                  </a:moveTo>
                  <a:lnTo>
                    <a:pt x="104999" y="256666"/>
                  </a:lnTo>
                  <a:lnTo>
                    <a:pt x="104999" y="0"/>
                  </a:lnTo>
                  <a:lnTo>
                    <a:pt x="361666" y="0"/>
                  </a:lnTo>
                  <a:lnTo>
                    <a:pt x="361666" y="256666"/>
                  </a:lnTo>
                  <a:lnTo>
                    <a:pt x="466666" y="256666"/>
                  </a:lnTo>
                  <a:lnTo>
                    <a:pt x="233332" y="466665"/>
                  </a:lnTo>
                  <a:lnTo>
                    <a:pt x="0" y="256666"/>
                  </a:lnTo>
                  <a:close/>
                </a:path>
              </a:pathLst>
            </a:custGeom>
            <a:ln w="25399">
              <a:solidFill>
                <a:srgbClr val="CCD3E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999752" y="2767585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32" y="466665"/>
                  </a:moveTo>
                  <a:lnTo>
                    <a:pt x="0" y="256666"/>
                  </a:lnTo>
                  <a:lnTo>
                    <a:pt x="104998" y="256666"/>
                  </a:lnTo>
                  <a:lnTo>
                    <a:pt x="104998" y="0"/>
                  </a:lnTo>
                  <a:lnTo>
                    <a:pt x="361665" y="0"/>
                  </a:lnTo>
                  <a:lnTo>
                    <a:pt x="361665" y="256666"/>
                  </a:lnTo>
                  <a:lnTo>
                    <a:pt x="466665" y="256666"/>
                  </a:lnTo>
                  <a:lnTo>
                    <a:pt x="233332" y="466665"/>
                  </a:lnTo>
                  <a:close/>
                </a:path>
              </a:pathLst>
            </a:custGeom>
            <a:solidFill>
              <a:srgbClr val="CCD3EA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999752" y="2767585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256666"/>
                  </a:moveTo>
                  <a:lnTo>
                    <a:pt x="104998" y="256666"/>
                  </a:lnTo>
                  <a:lnTo>
                    <a:pt x="104998" y="0"/>
                  </a:lnTo>
                  <a:lnTo>
                    <a:pt x="361665" y="0"/>
                  </a:lnTo>
                  <a:lnTo>
                    <a:pt x="361665" y="256666"/>
                  </a:lnTo>
                  <a:lnTo>
                    <a:pt x="466665" y="256666"/>
                  </a:lnTo>
                  <a:lnTo>
                    <a:pt x="233332" y="466665"/>
                  </a:lnTo>
                  <a:lnTo>
                    <a:pt x="0" y="256666"/>
                  </a:lnTo>
                  <a:close/>
                </a:path>
              </a:pathLst>
            </a:custGeom>
            <a:ln w="25399">
              <a:solidFill>
                <a:srgbClr val="CCD3E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520274" y="361606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32" y="466665"/>
                  </a:moveTo>
                  <a:lnTo>
                    <a:pt x="0" y="256665"/>
                  </a:lnTo>
                  <a:lnTo>
                    <a:pt x="104999" y="256665"/>
                  </a:lnTo>
                  <a:lnTo>
                    <a:pt x="104999" y="0"/>
                  </a:lnTo>
                  <a:lnTo>
                    <a:pt x="361665" y="0"/>
                  </a:lnTo>
                  <a:lnTo>
                    <a:pt x="361665" y="256665"/>
                  </a:lnTo>
                  <a:lnTo>
                    <a:pt x="466665" y="256665"/>
                  </a:lnTo>
                  <a:lnTo>
                    <a:pt x="233332" y="466665"/>
                  </a:lnTo>
                  <a:close/>
                </a:path>
              </a:pathLst>
            </a:custGeom>
            <a:solidFill>
              <a:srgbClr val="CCD3EA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520274" y="361606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256665"/>
                  </a:moveTo>
                  <a:lnTo>
                    <a:pt x="104999" y="256665"/>
                  </a:lnTo>
                  <a:lnTo>
                    <a:pt x="104999" y="0"/>
                  </a:lnTo>
                  <a:lnTo>
                    <a:pt x="361665" y="0"/>
                  </a:lnTo>
                  <a:lnTo>
                    <a:pt x="361665" y="256665"/>
                  </a:lnTo>
                  <a:lnTo>
                    <a:pt x="466665" y="256665"/>
                  </a:lnTo>
                  <a:lnTo>
                    <a:pt x="233332" y="466665"/>
                  </a:lnTo>
                  <a:lnTo>
                    <a:pt x="0" y="256665"/>
                  </a:lnTo>
                  <a:close/>
                </a:path>
              </a:pathLst>
            </a:custGeom>
            <a:ln w="25399">
              <a:solidFill>
                <a:srgbClr val="CCD3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develop</a:t>
            </a:r>
            <a:r>
              <a:rPr dirty="0" spc="-50"/>
              <a:t> </a:t>
            </a:r>
            <a:r>
              <a:rPr dirty="0"/>
              <a:t>your</a:t>
            </a:r>
            <a:r>
              <a:rPr dirty="0" spc="-45"/>
              <a:t> </a:t>
            </a:r>
            <a:r>
              <a:rPr dirty="0" spc="-20"/>
              <a:t>MVP?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971999" y="4805590"/>
            <a:ext cx="5172075" cy="338455"/>
          </a:xfrm>
          <a:custGeom>
            <a:avLst/>
            <a:gdLst/>
            <a:ahLst/>
            <a:cxnLst/>
            <a:rect l="l" t="t" r="r" b="b"/>
            <a:pathLst>
              <a:path w="5172075" h="338454">
                <a:moveTo>
                  <a:pt x="5171999" y="338099"/>
                </a:moveTo>
                <a:lnTo>
                  <a:pt x="0" y="338099"/>
                </a:lnTo>
                <a:lnTo>
                  <a:pt x="5171999" y="0"/>
                </a:lnTo>
                <a:lnTo>
                  <a:pt x="5171999" y="338099"/>
                </a:lnTo>
                <a:close/>
              </a:path>
            </a:pathLst>
          </a:custGeom>
          <a:solidFill>
            <a:srgbClr val="8547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4" y="197650"/>
            <a:ext cx="1206546" cy="52492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097090" y="2117176"/>
            <a:ext cx="809625" cy="809625"/>
            <a:chOff x="1097090" y="2117176"/>
            <a:chExt cx="809625" cy="80962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790" y="2129876"/>
              <a:ext cx="783895" cy="78389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09790" y="2129876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0" y="0"/>
                  </a:moveTo>
                  <a:lnTo>
                    <a:pt x="783895" y="0"/>
                  </a:lnTo>
                  <a:lnTo>
                    <a:pt x="783895" y="783895"/>
                  </a:lnTo>
                  <a:lnTo>
                    <a:pt x="0" y="78389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989626" y="3154844"/>
            <a:ext cx="102361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MVP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Toolkit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43930" y="2117176"/>
            <a:ext cx="809625" cy="809625"/>
            <a:chOff x="3143930" y="2117176"/>
            <a:chExt cx="809625" cy="80962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631" y="2129876"/>
              <a:ext cx="783895" cy="78389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156630" y="2129876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0" y="0"/>
                  </a:moveTo>
                  <a:lnTo>
                    <a:pt x="783895" y="0"/>
                  </a:lnTo>
                  <a:lnTo>
                    <a:pt x="783895" y="783895"/>
                  </a:lnTo>
                  <a:lnTo>
                    <a:pt x="0" y="78389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980052" y="3154844"/>
            <a:ext cx="1136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NMV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support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190771" y="2117176"/>
            <a:ext cx="809625" cy="809625"/>
            <a:chOff x="5190771" y="2117176"/>
            <a:chExt cx="809625" cy="80962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472" y="2129876"/>
              <a:ext cx="783895" cy="78389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203471" y="2129876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0" y="0"/>
                  </a:moveTo>
                  <a:lnTo>
                    <a:pt x="783895" y="0"/>
                  </a:lnTo>
                  <a:lnTo>
                    <a:pt x="783895" y="783895"/>
                  </a:lnTo>
                  <a:lnTo>
                    <a:pt x="0" y="78389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735702" y="3154844"/>
            <a:ext cx="171958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Listening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25">
                <a:latin typeface="Arial"/>
                <a:cs typeface="Arial"/>
              </a:rPr>
              <a:t> and </a:t>
            </a:r>
            <a:r>
              <a:rPr dirty="0" sz="1500">
                <a:latin typeface="Arial"/>
                <a:cs typeface="Arial"/>
              </a:rPr>
              <a:t>empowering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service users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237611" y="2117176"/>
            <a:ext cx="809625" cy="809625"/>
            <a:chOff x="7237611" y="2117176"/>
            <a:chExt cx="809625" cy="80962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0311" y="2129876"/>
              <a:ext cx="783895" cy="78389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250311" y="2129876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0" y="0"/>
                  </a:moveTo>
                  <a:lnTo>
                    <a:pt x="783895" y="0"/>
                  </a:lnTo>
                  <a:lnTo>
                    <a:pt x="783895" y="783895"/>
                  </a:lnTo>
                  <a:lnTo>
                    <a:pt x="0" y="78389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883048" y="3154844"/>
            <a:ext cx="15182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latin typeface="Arial"/>
                <a:cs typeface="Arial"/>
              </a:rPr>
              <a:t>Teamworking</a:t>
            </a:r>
            <a:r>
              <a:rPr dirty="0" sz="150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>
                <a:latin typeface="Arial"/>
                <a:cs typeface="Arial"/>
              </a:rPr>
              <a:t>adequate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support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137" y="819224"/>
            <a:ext cx="42945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7030A0"/>
                </a:solidFill>
              </a:rPr>
              <a:t>Breakout</a:t>
            </a:r>
            <a:r>
              <a:rPr dirty="0" sz="4400" spc="-135">
                <a:solidFill>
                  <a:srgbClr val="7030A0"/>
                </a:solidFill>
              </a:rPr>
              <a:t> </a:t>
            </a:r>
            <a:r>
              <a:rPr dirty="0" sz="4400">
                <a:solidFill>
                  <a:srgbClr val="7030A0"/>
                </a:solidFill>
              </a:rPr>
              <a:t>Session</a:t>
            </a:r>
            <a:r>
              <a:rPr dirty="0" sz="4400" spc="-135">
                <a:solidFill>
                  <a:srgbClr val="7030A0"/>
                </a:solidFill>
              </a:rPr>
              <a:t> </a:t>
            </a:r>
            <a:r>
              <a:rPr dirty="0" sz="4400" spc="-50">
                <a:solidFill>
                  <a:srgbClr val="7030A0"/>
                </a:solidFill>
              </a:rPr>
              <a:t>2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9"/>
            <a:ext cx="3378972" cy="514348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3810162" y="450850"/>
            <a:ext cx="411480" cy="55244"/>
          </a:xfrm>
          <a:custGeom>
            <a:avLst/>
            <a:gdLst/>
            <a:ahLst/>
            <a:cxnLst/>
            <a:rect l="l" t="t" r="r" b="b"/>
            <a:pathLst>
              <a:path w="411479" h="55245">
                <a:moveTo>
                  <a:pt x="411480" y="54863"/>
                </a:moveTo>
                <a:lnTo>
                  <a:pt x="0" y="54863"/>
                </a:lnTo>
                <a:lnTo>
                  <a:pt x="0" y="0"/>
                </a:lnTo>
                <a:lnTo>
                  <a:pt x="411480" y="0"/>
                </a:lnTo>
                <a:lnTo>
                  <a:pt x="411480" y="54863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824448" y="2201654"/>
            <a:ext cx="4663440" cy="13970"/>
          </a:xfrm>
          <a:custGeom>
            <a:avLst/>
            <a:gdLst/>
            <a:ahLst/>
            <a:cxnLst/>
            <a:rect l="l" t="t" r="r" b="b"/>
            <a:pathLst>
              <a:path w="4663440" h="13969">
                <a:moveTo>
                  <a:pt x="4663440" y="13715"/>
                </a:moveTo>
                <a:lnTo>
                  <a:pt x="0" y="13715"/>
                </a:lnTo>
                <a:lnTo>
                  <a:pt x="0" y="0"/>
                </a:lnTo>
                <a:lnTo>
                  <a:pt x="4663440" y="0"/>
                </a:lnTo>
                <a:lnTo>
                  <a:pt x="4663440" y="13715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551273" y="2513457"/>
            <a:ext cx="5433695" cy="2119630"/>
          </a:xfrm>
          <a:prstGeom prst="rect">
            <a:avLst/>
          </a:prstGeom>
          <a:ln w="9524">
            <a:solidFill>
              <a:srgbClr val="7030A0"/>
            </a:solidFill>
          </a:ln>
        </p:spPr>
        <p:txBody>
          <a:bodyPr wrap="square" lIns="0" tIns="363855" rIns="0" bIns="0" rtlCol="0" vert="horz">
            <a:spAutoFit/>
          </a:bodyPr>
          <a:lstStyle/>
          <a:p>
            <a:pPr marL="206375" marR="381000">
              <a:lnSpc>
                <a:spcPts val="5180"/>
              </a:lnSpc>
              <a:spcBef>
                <a:spcPts val="2865"/>
              </a:spcBef>
            </a:pPr>
            <a:r>
              <a:rPr dirty="0" sz="4800">
                <a:solidFill>
                  <a:srgbClr val="BE9000"/>
                </a:solidFill>
                <a:latin typeface="Calibri"/>
                <a:cs typeface="Calibri"/>
              </a:rPr>
              <a:t>How</a:t>
            </a:r>
            <a:r>
              <a:rPr dirty="0" sz="4800" spc="-4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can</a:t>
            </a:r>
            <a:r>
              <a:rPr dirty="0" sz="4800" spc="-35">
                <a:latin typeface="Calibri"/>
                <a:cs typeface="Calibri"/>
              </a:rPr>
              <a:t> </a:t>
            </a:r>
            <a:r>
              <a:rPr dirty="0" sz="4800" spc="-25">
                <a:solidFill>
                  <a:srgbClr val="A5A5A5"/>
                </a:solidFill>
                <a:latin typeface="Calibri"/>
                <a:cs typeface="Calibri"/>
              </a:rPr>
              <a:t>you </a:t>
            </a:r>
            <a:r>
              <a:rPr dirty="0" sz="4800">
                <a:solidFill>
                  <a:srgbClr val="70AD47"/>
                </a:solidFill>
                <a:latin typeface="Calibri"/>
                <a:cs typeface="Calibri"/>
              </a:rPr>
              <a:t>develop</a:t>
            </a:r>
            <a:r>
              <a:rPr dirty="0" sz="4800" spc="-8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70C0"/>
                </a:solidFill>
                <a:latin typeface="Calibri"/>
                <a:cs typeface="Calibri"/>
              </a:rPr>
              <a:t>your</a:t>
            </a:r>
            <a:r>
              <a:rPr dirty="0" sz="4800" spc="-8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4800" spc="-20">
                <a:solidFill>
                  <a:srgbClr val="7030A0"/>
                </a:solidFill>
                <a:latin typeface="Calibri"/>
                <a:cs typeface="Calibri"/>
              </a:rPr>
              <a:t>MVP</a:t>
            </a:r>
            <a:r>
              <a:rPr dirty="0" sz="4800" spc="-2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dirty="0" spc="-80"/>
              <a:t> </a:t>
            </a:r>
            <a:r>
              <a:rPr dirty="0"/>
              <a:t>key</a:t>
            </a:r>
            <a:r>
              <a:rPr dirty="0" spc="-80"/>
              <a:t> </a:t>
            </a:r>
            <a:r>
              <a:rPr dirty="0" spc="-10"/>
              <a:t>resources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971999" y="4805590"/>
            <a:ext cx="5172075" cy="338455"/>
          </a:xfrm>
          <a:custGeom>
            <a:avLst/>
            <a:gdLst/>
            <a:ahLst/>
            <a:cxnLst/>
            <a:rect l="l" t="t" r="r" b="b"/>
            <a:pathLst>
              <a:path w="5172075" h="338454">
                <a:moveTo>
                  <a:pt x="5171999" y="338099"/>
                </a:moveTo>
                <a:lnTo>
                  <a:pt x="0" y="338099"/>
                </a:lnTo>
                <a:lnTo>
                  <a:pt x="5171999" y="0"/>
                </a:lnTo>
                <a:lnTo>
                  <a:pt x="5171999" y="338099"/>
                </a:lnTo>
                <a:close/>
              </a:path>
            </a:pathLst>
          </a:custGeom>
          <a:solidFill>
            <a:srgbClr val="8547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4" y="197650"/>
            <a:ext cx="1206546" cy="52492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38222" y="1150015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8222" y="1466460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38222" y="1782907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6323" y="1964199"/>
            <a:ext cx="39370" cy="12700"/>
          </a:xfrm>
          <a:custGeom>
            <a:avLst/>
            <a:gdLst/>
            <a:ahLst/>
            <a:cxnLst/>
            <a:rect l="l" t="t" r="r" b="b"/>
            <a:pathLst>
              <a:path w="39370" h="12700">
                <a:moveTo>
                  <a:pt x="38785" y="12572"/>
                </a:moveTo>
                <a:lnTo>
                  <a:pt x="0" y="12572"/>
                </a:lnTo>
                <a:lnTo>
                  <a:pt x="0" y="0"/>
                </a:lnTo>
                <a:lnTo>
                  <a:pt x="38785" y="0"/>
                </a:lnTo>
                <a:lnTo>
                  <a:pt x="38785" y="1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8222" y="2099351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38222" y="2415798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38222" y="2732242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38222" y="3048688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38222" y="3365134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8222" y="3681579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38222" y="3998024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38222" y="4314471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 h="0">
                <a:moveTo>
                  <a:pt x="0" y="0"/>
                </a:moveTo>
                <a:lnTo>
                  <a:pt x="8559209" y="0"/>
                </a:lnTo>
              </a:path>
            </a:pathLst>
          </a:custGeom>
          <a:ln w="25399">
            <a:solidFill>
              <a:srgbClr val="4372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9825" algn="l"/>
              </a:tabLst>
            </a:pPr>
            <a:r>
              <a:rPr dirty="0">
                <a:hlinkClick r:id="rId3"/>
              </a:rPr>
              <a:t>National</a:t>
            </a:r>
            <a:r>
              <a:rPr dirty="0" spc="-25">
                <a:hlinkClick r:id="rId3"/>
              </a:rPr>
              <a:t> </a:t>
            </a:r>
            <a:r>
              <a:rPr dirty="0">
                <a:hlinkClick r:id="rId3"/>
              </a:rPr>
              <a:t>Maternity</a:t>
            </a:r>
            <a:r>
              <a:rPr dirty="0" spc="-25">
                <a:hlinkClick r:id="rId3"/>
              </a:rPr>
              <a:t> </a:t>
            </a:r>
            <a:r>
              <a:rPr dirty="0" spc="-10">
                <a:hlinkClick r:id="rId3"/>
              </a:rPr>
              <a:t>Voices</a:t>
            </a:r>
            <a:r>
              <a:rPr dirty="0" u="none" spc="-25"/>
              <a:t> </a:t>
            </a:r>
            <a:r>
              <a:rPr dirty="0" u="none" spc="-10"/>
              <a:t>website</a:t>
            </a:r>
            <a:r>
              <a:rPr dirty="0" u="none"/>
              <a:t>	</a:t>
            </a:r>
            <a:r>
              <a:rPr dirty="0">
                <a:hlinkClick r:id="rId4"/>
              </a:rPr>
              <a:t>NMV</a:t>
            </a:r>
            <a:r>
              <a:rPr dirty="0" spc="-35">
                <a:hlinkClick r:id="rId4"/>
              </a:rPr>
              <a:t> </a:t>
            </a:r>
            <a:r>
              <a:rPr dirty="0">
                <a:hlinkClick r:id="rId4"/>
              </a:rPr>
              <a:t>on</a:t>
            </a:r>
            <a:r>
              <a:rPr dirty="0" spc="-25">
                <a:hlinkClick r:id="rId4"/>
              </a:rPr>
              <a:t> </a:t>
            </a:r>
            <a:r>
              <a:rPr dirty="0">
                <a:hlinkClick r:id="rId4"/>
              </a:rPr>
              <a:t>the</a:t>
            </a:r>
            <a:r>
              <a:rPr dirty="0" spc="-20">
                <a:hlinkClick r:id="rId4"/>
              </a:rPr>
              <a:t> </a:t>
            </a:r>
            <a:r>
              <a:rPr dirty="0">
                <a:hlinkClick r:id="rId4"/>
              </a:rPr>
              <a:t>maternity</a:t>
            </a:r>
            <a:r>
              <a:rPr dirty="0" spc="-25">
                <a:hlinkClick r:id="rId4"/>
              </a:rPr>
              <a:t> </a:t>
            </a:r>
            <a:r>
              <a:rPr dirty="0">
                <a:hlinkClick r:id="rId4"/>
              </a:rPr>
              <a:t>transformation</a:t>
            </a:r>
            <a:r>
              <a:rPr dirty="0" spc="-20">
                <a:hlinkClick r:id="rId4"/>
              </a:rPr>
              <a:t> </a:t>
            </a:r>
            <a:r>
              <a:rPr dirty="0" spc="-25">
                <a:hlinkClick r:id="rId4"/>
              </a:rPr>
              <a:t>hub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/>
          </a:p>
          <a:p>
            <a:pPr marL="12700">
              <a:lnSpc>
                <a:spcPct val="100000"/>
              </a:lnSpc>
              <a:tabLst>
                <a:tab pos="3338195" algn="l"/>
              </a:tabLst>
            </a:pPr>
            <a:r>
              <a:rPr dirty="0">
                <a:hlinkClick r:id="rId5"/>
              </a:rPr>
              <a:t>Chelsea</a:t>
            </a:r>
            <a:r>
              <a:rPr dirty="0" spc="-35">
                <a:hlinkClick r:id="rId5"/>
              </a:rPr>
              <a:t> </a:t>
            </a:r>
            <a:r>
              <a:rPr dirty="0">
                <a:hlinkClick r:id="rId5"/>
              </a:rPr>
              <a:t>and</a:t>
            </a:r>
            <a:r>
              <a:rPr dirty="0" spc="-35">
                <a:hlinkClick r:id="rId5"/>
              </a:rPr>
              <a:t> </a:t>
            </a:r>
            <a:r>
              <a:rPr dirty="0">
                <a:hlinkClick r:id="rId5"/>
              </a:rPr>
              <a:t>Westminster</a:t>
            </a:r>
            <a:r>
              <a:rPr dirty="0" spc="-35">
                <a:hlinkClick r:id="rId5"/>
              </a:rPr>
              <a:t> </a:t>
            </a:r>
            <a:r>
              <a:rPr dirty="0">
                <a:hlinkClick r:id="rId5"/>
              </a:rPr>
              <a:t>MVP</a:t>
            </a:r>
            <a:r>
              <a:rPr dirty="0" u="none" spc="-35"/>
              <a:t> </a:t>
            </a:r>
            <a:r>
              <a:rPr dirty="0" u="none"/>
              <a:t>Facebook</a:t>
            </a:r>
            <a:r>
              <a:rPr dirty="0" u="none" spc="-30"/>
              <a:t> </a:t>
            </a:r>
            <a:r>
              <a:rPr dirty="0" u="none" spc="-20"/>
              <a:t>page</a:t>
            </a:r>
            <a:r>
              <a:rPr dirty="0" u="none"/>
              <a:t>	</a:t>
            </a:r>
            <a:r>
              <a:rPr dirty="0">
                <a:hlinkClick r:id="rId6"/>
              </a:rPr>
              <a:t>Lincolnshire</a:t>
            </a:r>
            <a:r>
              <a:rPr dirty="0" spc="-35">
                <a:hlinkClick r:id="rId6"/>
              </a:rPr>
              <a:t> </a:t>
            </a:r>
            <a:r>
              <a:rPr dirty="0">
                <a:hlinkClick r:id="rId6"/>
              </a:rPr>
              <a:t>Military</a:t>
            </a:r>
            <a:r>
              <a:rPr dirty="0" spc="-25">
                <a:hlinkClick r:id="rId6"/>
              </a:rPr>
              <a:t> </a:t>
            </a:r>
            <a:r>
              <a:rPr dirty="0">
                <a:hlinkClick r:id="rId6"/>
              </a:rPr>
              <a:t>MVP</a:t>
            </a:r>
            <a:r>
              <a:rPr dirty="0" spc="-45">
                <a:hlinkClick r:id="rId6"/>
              </a:rPr>
              <a:t> </a:t>
            </a:r>
            <a:r>
              <a:rPr dirty="0">
                <a:hlinkClick r:id="rId6"/>
              </a:rPr>
              <a:t>project</a:t>
            </a:r>
            <a:r>
              <a:rPr dirty="0" u="none" spc="-25"/>
              <a:t> </a:t>
            </a:r>
            <a:r>
              <a:rPr dirty="0" u="none"/>
              <a:t>on</a:t>
            </a:r>
            <a:r>
              <a:rPr dirty="0" u="none" spc="-40"/>
              <a:t> </a:t>
            </a:r>
            <a:r>
              <a:rPr dirty="0" u="none" spc="-10"/>
              <a:t>Youtube</a:t>
            </a:r>
          </a:p>
          <a:p>
            <a:pPr marL="12700" marR="5080" indent="38735">
              <a:lnSpc>
                <a:spcPct val="188800"/>
              </a:lnSpc>
              <a:tabLst>
                <a:tab pos="4394200" algn="l"/>
              </a:tabLst>
            </a:pPr>
            <a:r>
              <a:rPr dirty="0">
                <a:hlinkClick r:id="rId7"/>
              </a:rPr>
              <a:t>Maternity</a:t>
            </a:r>
            <a:r>
              <a:rPr dirty="0" spc="-15">
                <a:hlinkClick r:id="rId7"/>
              </a:rPr>
              <a:t> </a:t>
            </a:r>
            <a:r>
              <a:rPr dirty="0">
                <a:hlinkClick r:id="rId7"/>
              </a:rPr>
              <a:t>Incentive</a:t>
            </a:r>
            <a:r>
              <a:rPr dirty="0" spc="-5">
                <a:hlinkClick r:id="rId7"/>
              </a:rPr>
              <a:t> </a:t>
            </a:r>
            <a:r>
              <a:rPr dirty="0">
                <a:hlinkClick r:id="rId7"/>
              </a:rPr>
              <a:t>Scheme</a:t>
            </a:r>
            <a:r>
              <a:rPr dirty="0" spc="-5">
                <a:hlinkClick r:id="rId7"/>
              </a:rPr>
              <a:t> </a:t>
            </a:r>
            <a:r>
              <a:rPr dirty="0" spc="-10">
                <a:hlinkClick r:id="rId7"/>
              </a:rPr>
              <a:t>2020-</a:t>
            </a:r>
            <a:r>
              <a:rPr dirty="0">
                <a:hlinkClick r:id="rId7"/>
              </a:rPr>
              <a:t>21</a:t>
            </a:r>
            <a:r>
              <a:rPr dirty="0" spc="-5">
                <a:hlinkClick r:id="rId7"/>
              </a:rPr>
              <a:t> </a:t>
            </a:r>
            <a:r>
              <a:rPr dirty="0" spc="-10">
                <a:hlinkClick r:id="rId7"/>
              </a:rPr>
              <a:t>Safety</a:t>
            </a:r>
            <a:r>
              <a:rPr dirty="0" spc="-65">
                <a:hlinkClick r:id="rId7"/>
              </a:rPr>
              <a:t> </a:t>
            </a:r>
            <a:r>
              <a:rPr dirty="0">
                <a:hlinkClick r:id="rId7"/>
              </a:rPr>
              <a:t>Action</a:t>
            </a:r>
            <a:r>
              <a:rPr dirty="0" spc="-5">
                <a:hlinkClick r:id="rId7"/>
              </a:rPr>
              <a:t> </a:t>
            </a:r>
            <a:r>
              <a:rPr dirty="0">
                <a:hlinkClick r:id="rId7"/>
              </a:rPr>
              <a:t>7</a:t>
            </a:r>
            <a:r>
              <a:rPr dirty="0" u="none" spc="-5"/>
              <a:t> </a:t>
            </a:r>
            <a:r>
              <a:rPr dirty="0" u="none" spc="-10"/>
              <a:t>Templates</a:t>
            </a:r>
            <a:r>
              <a:rPr dirty="0" u="none"/>
              <a:t>	</a:t>
            </a:r>
            <a:r>
              <a:rPr dirty="0">
                <a:hlinkClick r:id="rId8"/>
              </a:rPr>
              <a:t>Current</a:t>
            </a:r>
            <a:r>
              <a:rPr dirty="0" spc="-25">
                <a:hlinkClick r:id="rId8"/>
              </a:rPr>
              <a:t> </a:t>
            </a:r>
            <a:r>
              <a:rPr dirty="0">
                <a:hlinkClick r:id="rId8"/>
              </a:rPr>
              <a:t>MIS</a:t>
            </a:r>
            <a:r>
              <a:rPr dirty="0" spc="-10">
                <a:hlinkClick r:id="rId8"/>
              </a:rPr>
              <a:t> </a:t>
            </a:r>
            <a:r>
              <a:rPr dirty="0">
                <a:hlinkClick r:id="rId8"/>
              </a:rPr>
              <a:t>year</a:t>
            </a:r>
            <a:r>
              <a:rPr dirty="0" spc="-10">
                <a:hlinkClick r:id="rId8"/>
              </a:rPr>
              <a:t> </a:t>
            </a:r>
            <a:r>
              <a:rPr dirty="0">
                <a:hlinkClick r:id="rId8"/>
              </a:rPr>
              <a:t>4</a:t>
            </a:r>
            <a:r>
              <a:rPr dirty="0" spc="-10">
                <a:hlinkClick r:id="rId8"/>
              </a:rPr>
              <a:t> </a:t>
            </a:r>
            <a:r>
              <a:rPr dirty="0">
                <a:hlinkClick r:id="rId8"/>
              </a:rPr>
              <a:t>relaunch</a:t>
            </a:r>
            <a:r>
              <a:rPr dirty="0" spc="-10">
                <a:hlinkClick r:id="rId8"/>
              </a:rPr>
              <a:t> guidance</a:t>
            </a:r>
            <a:r>
              <a:rPr dirty="0" u="none" spc="-10"/>
              <a:t> </a:t>
            </a:r>
            <a:r>
              <a:rPr dirty="0" spc="-10">
                <a:hlinkClick r:id="rId9"/>
              </a:rPr>
              <a:t>MBRACCE-</a:t>
            </a:r>
            <a:r>
              <a:rPr dirty="0">
                <a:hlinkClick r:id="rId9"/>
              </a:rPr>
              <a:t>UK</a:t>
            </a:r>
            <a:r>
              <a:rPr dirty="0" u="none" spc="50"/>
              <a:t> </a:t>
            </a:r>
            <a:r>
              <a:rPr dirty="0" u="none" spc="-10"/>
              <a:t>website</a:t>
            </a:r>
          </a:p>
          <a:p>
            <a:pPr marL="12700" marR="4371340">
              <a:lnSpc>
                <a:spcPct val="188800"/>
              </a:lnSpc>
            </a:pPr>
            <a:r>
              <a:rPr dirty="0">
                <a:hlinkClick r:id="rId10"/>
              </a:rPr>
              <a:t>Association</a:t>
            </a:r>
            <a:r>
              <a:rPr dirty="0" spc="-10">
                <a:hlinkClick r:id="rId10"/>
              </a:rPr>
              <a:t> </a:t>
            </a:r>
            <a:r>
              <a:rPr dirty="0">
                <a:hlinkClick r:id="rId10"/>
              </a:rPr>
              <a:t>of</a:t>
            </a:r>
            <a:r>
              <a:rPr dirty="0" spc="-70">
                <a:hlinkClick r:id="rId10"/>
              </a:rPr>
              <a:t> </a:t>
            </a:r>
            <a:r>
              <a:rPr dirty="0">
                <a:hlinkClick r:id="rId10"/>
              </a:rPr>
              <a:t>Asian</a:t>
            </a:r>
            <a:r>
              <a:rPr dirty="0" spc="-10">
                <a:hlinkClick r:id="rId10"/>
              </a:rPr>
              <a:t> </a:t>
            </a:r>
            <a:r>
              <a:rPr dirty="0">
                <a:hlinkClick r:id="rId10"/>
              </a:rPr>
              <a:t>Midwives</a:t>
            </a:r>
            <a:r>
              <a:rPr dirty="0" u="none" spc="-10"/>
              <a:t> website </a:t>
            </a:r>
            <a:r>
              <a:rPr dirty="0">
                <a:hlinkClick r:id="rId11"/>
              </a:rPr>
              <a:t>FIVEXMORE</a:t>
            </a:r>
            <a:r>
              <a:rPr dirty="0" u="none" spc="-40"/>
              <a:t> </a:t>
            </a:r>
            <a:r>
              <a:rPr dirty="0" u="none" spc="-10"/>
              <a:t>website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>
                <a:hlinkClick r:id="rId12"/>
              </a:rPr>
              <a:t>Birth</a:t>
            </a:r>
            <a:r>
              <a:rPr dirty="0" spc="-25">
                <a:hlinkClick r:id="rId12"/>
              </a:rPr>
              <a:t> </a:t>
            </a:r>
            <a:r>
              <a:rPr dirty="0">
                <a:hlinkClick r:id="rId12"/>
              </a:rPr>
              <a:t>Rights’</a:t>
            </a:r>
            <a:r>
              <a:rPr dirty="0" spc="-60">
                <a:hlinkClick r:id="rId12"/>
              </a:rPr>
              <a:t> </a:t>
            </a:r>
            <a:r>
              <a:rPr dirty="0">
                <a:hlinkClick r:id="rId12"/>
              </a:rPr>
              <a:t>inquiry</a:t>
            </a:r>
            <a:r>
              <a:rPr dirty="0" spc="-25">
                <a:hlinkClick r:id="rId12"/>
              </a:rPr>
              <a:t> </a:t>
            </a:r>
            <a:r>
              <a:rPr dirty="0">
                <a:hlinkClick r:id="rId12"/>
              </a:rPr>
              <a:t>into</a:t>
            </a:r>
            <a:r>
              <a:rPr dirty="0" spc="-20">
                <a:hlinkClick r:id="rId12"/>
              </a:rPr>
              <a:t> </a:t>
            </a:r>
            <a:r>
              <a:rPr dirty="0">
                <a:hlinkClick r:id="rId12"/>
              </a:rPr>
              <a:t>racial</a:t>
            </a:r>
            <a:r>
              <a:rPr dirty="0" spc="-20">
                <a:hlinkClick r:id="rId12"/>
              </a:rPr>
              <a:t> </a:t>
            </a:r>
            <a:r>
              <a:rPr dirty="0" spc="-10">
                <a:hlinkClick r:id="rId12"/>
              </a:rPr>
              <a:t>injustice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hlinkClick r:id="rId13"/>
              </a:rPr>
              <a:t>ALL</a:t>
            </a:r>
            <a:r>
              <a:rPr dirty="0" spc="-65">
                <a:hlinkClick r:id="rId13"/>
              </a:rPr>
              <a:t> </a:t>
            </a:r>
            <a:r>
              <a:rPr dirty="0" spc="-10">
                <a:hlinkClick r:id="rId13"/>
              </a:rPr>
              <a:t>MATERNITY</a:t>
            </a:r>
            <a:r>
              <a:rPr dirty="0" spc="-45">
                <a:hlinkClick r:id="rId13"/>
              </a:rPr>
              <a:t> </a:t>
            </a:r>
            <a:r>
              <a:rPr dirty="0">
                <a:hlinkClick r:id="rId13"/>
              </a:rPr>
              <a:t>VOICES</a:t>
            </a:r>
            <a:r>
              <a:rPr dirty="0" u="none" spc="-15"/>
              <a:t> </a:t>
            </a:r>
            <a:r>
              <a:rPr dirty="0" u="none"/>
              <a:t>NHS</a:t>
            </a:r>
            <a:r>
              <a:rPr dirty="0" u="none" spc="-25"/>
              <a:t> </a:t>
            </a:r>
            <a:r>
              <a:rPr dirty="0" u="none"/>
              <a:t>London</a:t>
            </a:r>
            <a:r>
              <a:rPr dirty="0" u="none" spc="-20"/>
              <a:t> </a:t>
            </a:r>
            <a:r>
              <a:rPr dirty="0" u="none" spc="-10"/>
              <a:t>document</a:t>
            </a:r>
          </a:p>
          <a:p>
            <a:pPr marL="12700" marR="3087370">
              <a:lnSpc>
                <a:spcPct val="188800"/>
              </a:lnSpc>
            </a:pPr>
            <a:r>
              <a:rPr dirty="0">
                <a:hlinkClick r:id="rId14"/>
              </a:rPr>
              <a:t>CQC</a:t>
            </a:r>
            <a:r>
              <a:rPr dirty="0" u="none" spc="-25"/>
              <a:t> </a:t>
            </a:r>
            <a:r>
              <a:rPr dirty="0" u="none"/>
              <a:t>report</a:t>
            </a:r>
            <a:r>
              <a:rPr dirty="0" u="none" spc="-20"/>
              <a:t> </a:t>
            </a:r>
            <a:r>
              <a:rPr dirty="0" u="none"/>
              <a:t>on</a:t>
            </a:r>
            <a:r>
              <a:rPr dirty="0" u="none" spc="-20"/>
              <a:t> </a:t>
            </a:r>
            <a:r>
              <a:rPr dirty="0" u="none" spc="-10"/>
              <a:t>Safety,</a:t>
            </a:r>
            <a:r>
              <a:rPr dirty="0" u="none" spc="-20"/>
              <a:t> </a:t>
            </a:r>
            <a:r>
              <a:rPr dirty="0" u="none"/>
              <a:t>Equity</a:t>
            </a:r>
            <a:r>
              <a:rPr dirty="0" u="none" spc="-20"/>
              <a:t> </a:t>
            </a:r>
            <a:r>
              <a:rPr dirty="0" u="none"/>
              <a:t>and</a:t>
            </a:r>
            <a:r>
              <a:rPr dirty="0" u="none" spc="-20"/>
              <a:t> </a:t>
            </a:r>
            <a:r>
              <a:rPr dirty="0" u="none"/>
              <a:t>Engagement</a:t>
            </a:r>
            <a:r>
              <a:rPr dirty="0" u="none" spc="-20"/>
              <a:t> </a:t>
            </a:r>
            <a:r>
              <a:rPr dirty="0" u="none"/>
              <a:t>in</a:t>
            </a:r>
            <a:r>
              <a:rPr dirty="0" u="none" spc="-20"/>
              <a:t> </a:t>
            </a:r>
            <a:r>
              <a:rPr dirty="0" u="none" spc="-10"/>
              <a:t>Maternity </a:t>
            </a:r>
            <a:r>
              <a:rPr dirty="0">
                <a:hlinkClick r:id="rId15"/>
              </a:rPr>
              <a:t>Blame</a:t>
            </a:r>
            <a:r>
              <a:rPr dirty="0" spc="-20">
                <a:hlinkClick r:id="rId15"/>
              </a:rPr>
              <a:t> </a:t>
            </a:r>
            <a:r>
              <a:rPr dirty="0">
                <a:hlinkClick r:id="rId15"/>
              </a:rPr>
              <a:t>culture</a:t>
            </a:r>
            <a:r>
              <a:rPr dirty="0" spc="-10">
                <a:hlinkClick r:id="rId15"/>
              </a:rPr>
              <a:t> </a:t>
            </a:r>
            <a:r>
              <a:rPr dirty="0">
                <a:hlinkClick r:id="rId15"/>
              </a:rPr>
              <a:t>and</a:t>
            </a:r>
            <a:r>
              <a:rPr dirty="0" spc="-10">
                <a:hlinkClick r:id="rId15"/>
              </a:rPr>
              <a:t> </a:t>
            </a:r>
            <a:r>
              <a:rPr dirty="0">
                <a:hlinkClick r:id="rId15"/>
              </a:rPr>
              <a:t>maternity</a:t>
            </a:r>
            <a:r>
              <a:rPr dirty="0" spc="-10">
                <a:hlinkClick r:id="rId15"/>
              </a:rPr>
              <a:t> </a:t>
            </a:r>
            <a:r>
              <a:rPr dirty="0">
                <a:hlinkClick r:id="rId15"/>
              </a:rPr>
              <a:t>safety</a:t>
            </a:r>
            <a:r>
              <a:rPr dirty="0" u="none" spc="290"/>
              <a:t> </a:t>
            </a:r>
            <a:r>
              <a:rPr dirty="0" u="none"/>
              <a:t>Parliamentary</a:t>
            </a:r>
            <a:r>
              <a:rPr dirty="0" u="none" spc="-10"/>
              <a:t> Report </a:t>
            </a:r>
            <a:r>
              <a:rPr dirty="0">
                <a:hlinkClick r:id="rId16"/>
              </a:rPr>
              <a:t>Deliver</a:t>
            </a:r>
            <a:r>
              <a:rPr dirty="0" spc="-35">
                <a:hlinkClick r:id="rId16"/>
              </a:rPr>
              <a:t> </a:t>
            </a:r>
            <a:r>
              <a:rPr dirty="0">
                <a:hlinkClick r:id="rId16"/>
              </a:rPr>
              <a:t>Improvement</a:t>
            </a:r>
            <a:r>
              <a:rPr dirty="0" spc="-25">
                <a:hlinkClick r:id="rId16"/>
              </a:rPr>
              <a:t> </a:t>
            </a:r>
            <a:r>
              <a:rPr dirty="0">
                <a:hlinkClick r:id="rId16"/>
              </a:rPr>
              <a:t>in</a:t>
            </a:r>
            <a:r>
              <a:rPr dirty="0" spc="-25">
                <a:hlinkClick r:id="rId16"/>
              </a:rPr>
              <a:t> </a:t>
            </a:r>
            <a:r>
              <a:rPr dirty="0">
                <a:hlinkClick r:id="rId16"/>
              </a:rPr>
              <a:t>Maternity</a:t>
            </a:r>
            <a:r>
              <a:rPr dirty="0" spc="-25">
                <a:hlinkClick r:id="rId16"/>
              </a:rPr>
              <a:t> </a:t>
            </a:r>
            <a:r>
              <a:rPr dirty="0">
                <a:hlinkClick r:id="rId16"/>
              </a:rPr>
              <a:t>Care</a:t>
            </a:r>
            <a:r>
              <a:rPr dirty="0" u="none" spc="-15"/>
              <a:t> </a:t>
            </a:r>
            <a:r>
              <a:rPr dirty="0" u="none"/>
              <a:t>NHS</a:t>
            </a:r>
            <a:r>
              <a:rPr dirty="0" u="none" spc="-25"/>
              <a:t> </a:t>
            </a:r>
            <a:r>
              <a:rPr dirty="0" u="none"/>
              <a:t>England</a:t>
            </a:r>
            <a:r>
              <a:rPr dirty="0" u="none" spc="-20"/>
              <a:t> plan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971999" y="4805590"/>
            <a:ext cx="5172075" cy="338455"/>
          </a:xfrm>
          <a:custGeom>
            <a:avLst/>
            <a:gdLst/>
            <a:ahLst/>
            <a:cxnLst/>
            <a:rect l="l" t="t" r="r" b="b"/>
            <a:pathLst>
              <a:path w="5172075" h="338454">
                <a:moveTo>
                  <a:pt x="5171999" y="338099"/>
                </a:moveTo>
                <a:lnTo>
                  <a:pt x="0" y="338099"/>
                </a:lnTo>
                <a:lnTo>
                  <a:pt x="5171999" y="0"/>
                </a:lnTo>
                <a:lnTo>
                  <a:pt x="5171999" y="338099"/>
                </a:lnTo>
                <a:close/>
              </a:path>
            </a:pathLst>
          </a:custGeom>
          <a:solidFill>
            <a:srgbClr val="8547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4" y="197650"/>
            <a:ext cx="1206546" cy="5249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896" y="895547"/>
            <a:ext cx="3715393" cy="333620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7896" y="895547"/>
            <a:ext cx="3716020" cy="3336290"/>
          </a:xfrm>
          <a:prstGeom prst="rect">
            <a:avLst/>
          </a:prstGeom>
          <a:ln w="9524">
            <a:solidFill>
              <a:srgbClr val="7030A0"/>
            </a:solidFill>
          </a:ln>
        </p:spPr>
        <p:txBody>
          <a:bodyPr wrap="square" lIns="0" tIns="3168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95"/>
              </a:spcBef>
            </a:pPr>
            <a:r>
              <a:rPr dirty="0" sz="2950" spc="-45">
                <a:latin typeface="Tw Cen MT"/>
                <a:cs typeface="Tw Cen MT"/>
              </a:rPr>
              <a:t>We</a:t>
            </a:r>
            <a:r>
              <a:rPr dirty="0" sz="2950" spc="-55">
                <a:latin typeface="Tw Cen MT"/>
                <a:cs typeface="Tw Cen MT"/>
              </a:rPr>
              <a:t> </a:t>
            </a:r>
            <a:r>
              <a:rPr dirty="0" sz="2950">
                <a:latin typeface="Tw Cen MT"/>
                <a:cs typeface="Tw Cen MT"/>
              </a:rPr>
              <a:t>are</a:t>
            </a:r>
            <a:r>
              <a:rPr dirty="0" sz="2950" spc="-50">
                <a:latin typeface="Tw Cen MT"/>
                <a:cs typeface="Tw Cen MT"/>
              </a:rPr>
              <a:t> </a:t>
            </a:r>
            <a:r>
              <a:rPr dirty="0" sz="2950">
                <a:latin typeface="Tw Cen MT"/>
                <a:cs typeface="Tw Cen MT"/>
              </a:rPr>
              <a:t>on</a:t>
            </a:r>
            <a:r>
              <a:rPr dirty="0" sz="2950" spc="-50">
                <a:latin typeface="Tw Cen MT"/>
                <a:cs typeface="Tw Cen MT"/>
              </a:rPr>
              <a:t> </a:t>
            </a:r>
            <a:r>
              <a:rPr dirty="0" sz="2950" spc="-10">
                <a:latin typeface="Tw Cen MT"/>
                <a:cs typeface="Tw Cen MT"/>
              </a:rPr>
              <a:t>Twitter!</a:t>
            </a:r>
            <a:endParaRPr sz="295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w Cen MT"/>
              <a:cs typeface="Tw Cen MT"/>
            </a:endParaRPr>
          </a:p>
          <a:p>
            <a:pPr algn="ctr">
              <a:lnSpc>
                <a:spcPts val="2075"/>
              </a:lnSpc>
            </a:pPr>
            <a:r>
              <a:rPr dirty="0" sz="1800">
                <a:latin typeface="Tw Cen MT"/>
                <a:cs typeface="Tw Cen MT"/>
              </a:rPr>
              <a:t>Amanda</a:t>
            </a:r>
            <a:r>
              <a:rPr dirty="0" sz="1800" spc="-25">
                <a:latin typeface="Tw Cen MT"/>
                <a:cs typeface="Tw Cen MT"/>
              </a:rPr>
              <a:t> </a:t>
            </a:r>
            <a:r>
              <a:rPr dirty="0" sz="1800" spc="-10">
                <a:latin typeface="Tw Cen MT"/>
                <a:cs typeface="Tw Cen MT"/>
              </a:rPr>
              <a:t>Pike:</a:t>
            </a:r>
            <a:endParaRPr sz="1800">
              <a:latin typeface="Tw Cen MT"/>
              <a:cs typeface="Tw Cen MT"/>
            </a:endParaRPr>
          </a:p>
          <a:p>
            <a:pPr algn="ctr" marL="47625">
              <a:lnSpc>
                <a:spcPts val="1835"/>
              </a:lnSpc>
              <a:tabLst>
                <a:tab pos="1539240" algn="l"/>
              </a:tabLst>
            </a:pPr>
            <a:r>
              <a:rPr dirty="0" sz="1600" spc="-10">
                <a:solidFill>
                  <a:srgbClr val="536471"/>
                </a:solidFill>
                <a:latin typeface="Tw Cen MT"/>
                <a:cs typeface="Tw Cen MT"/>
              </a:rPr>
              <a:t>@AmandaPike</a:t>
            </a:r>
            <a:r>
              <a:rPr dirty="0" u="sng" sz="1600">
                <a:solidFill>
                  <a:srgbClr val="536471"/>
                </a:solidFill>
                <a:uFill>
                  <a:solidFill>
                    <a:srgbClr val="526370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2075"/>
              </a:lnSpc>
              <a:spcBef>
                <a:spcPts val="1535"/>
              </a:spcBef>
            </a:pPr>
            <a:r>
              <a:rPr dirty="0" sz="1800">
                <a:latin typeface="Tw Cen MT"/>
                <a:cs typeface="Tw Cen MT"/>
              </a:rPr>
              <a:t>National</a:t>
            </a:r>
            <a:r>
              <a:rPr dirty="0" sz="1800" spc="-20">
                <a:latin typeface="Tw Cen MT"/>
                <a:cs typeface="Tw Cen MT"/>
              </a:rPr>
              <a:t> </a:t>
            </a:r>
            <a:r>
              <a:rPr dirty="0" sz="1800">
                <a:latin typeface="Tw Cen MT"/>
                <a:cs typeface="Tw Cen MT"/>
              </a:rPr>
              <a:t>Maternity</a:t>
            </a:r>
            <a:r>
              <a:rPr dirty="0" sz="1800" spc="-20">
                <a:latin typeface="Tw Cen MT"/>
                <a:cs typeface="Tw Cen MT"/>
              </a:rPr>
              <a:t> </a:t>
            </a:r>
            <a:r>
              <a:rPr dirty="0" sz="1800" spc="-10">
                <a:latin typeface="Tw Cen MT"/>
                <a:cs typeface="Tw Cen MT"/>
              </a:rPr>
              <a:t>Voices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ts val="1835"/>
              </a:lnSpc>
            </a:pPr>
            <a:r>
              <a:rPr dirty="0" sz="1600" spc="-10">
                <a:solidFill>
                  <a:srgbClr val="536471"/>
                </a:solidFill>
                <a:latin typeface="Tw Cen MT"/>
                <a:cs typeface="Tw Cen MT"/>
              </a:rPr>
              <a:t>@NatMatVoicesorg</a:t>
            </a:r>
            <a:endParaRPr sz="16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700">
              <a:latin typeface="Tw Cen MT"/>
              <a:cs typeface="Tw Cen MT"/>
            </a:endParaRPr>
          </a:p>
          <a:p>
            <a:pPr algn="ctr">
              <a:lnSpc>
                <a:spcPts val="2075"/>
              </a:lnSpc>
              <a:spcBef>
                <a:spcPts val="1140"/>
              </a:spcBef>
            </a:pPr>
            <a:r>
              <a:rPr dirty="0" sz="1800">
                <a:latin typeface="Tw Cen MT"/>
                <a:cs typeface="Tw Cen MT"/>
              </a:rPr>
              <a:t>Zenab</a:t>
            </a:r>
            <a:r>
              <a:rPr dirty="0" sz="1800" spc="-15">
                <a:latin typeface="Tw Cen MT"/>
                <a:cs typeface="Tw Cen MT"/>
              </a:rPr>
              <a:t> </a:t>
            </a:r>
            <a:r>
              <a:rPr dirty="0" sz="1800" spc="-10">
                <a:latin typeface="Tw Cen MT"/>
                <a:cs typeface="Tw Cen MT"/>
              </a:rPr>
              <a:t>Barry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ts val="1835"/>
              </a:lnSpc>
            </a:pPr>
            <a:r>
              <a:rPr dirty="0" sz="1600" spc="-10">
                <a:solidFill>
                  <a:srgbClr val="536471"/>
                </a:solidFill>
                <a:latin typeface="Tw Cen MT"/>
                <a:cs typeface="Tw Cen MT"/>
              </a:rPr>
              <a:t>@ZENABBARRY15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40325" y="975247"/>
            <a:ext cx="25933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information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about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MVPs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visit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40325" y="1401967"/>
            <a:ext cx="30575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www.nationalmaternityvoices.org.uk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40325" y="1828687"/>
            <a:ext cx="34169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email: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  <a:hlinkClick r:id="rId5"/>
              </a:rPr>
              <a:t>info@nationalmaternityvoices.org.uk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6536" y="-4762"/>
            <a:ext cx="7911465" cy="5153025"/>
            <a:chOff x="616536" y="-4762"/>
            <a:chExt cx="7911465" cy="51530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536" y="0"/>
              <a:ext cx="7910926" cy="51434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35817" y="0"/>
              <a:ext cx="7472680" cy="5143500"/>
            </a:xfrm>
            <a:custGeom>
              <a:avLst/>
              <a:gdLst/>
              <a:ahLst/>
              <a:cxnLst/>
              <a:rect l="l" t="t" r="r" b="b"/>
              <a:pathLst>
                <a:path w="7472680" h="5143500">
                  <a:moveTo>
                    <a:pt x="6595541" y="5143499"/>
                  </a:moveTo>
                  <a:lnTo>
                    <a:pt x="876821" y="5143499"/>
                  </a:lnTo>
                  <a:lnTo>
                    <a:pt x="853162" y="5116186"/>
                  </a:lnTo>
                  <a:lnTo>
                    <a:pt x="822650" y="5078726"/>
                  </a:lnTo>
                  <a:lnTo>
                    <a:pt x="792614" y="5040865"/>
                  </a:lnTo>
                  <a:lnTo>
                    <a:pt x="763060" y="5002610"/>
                  </a:lnTo>
                  <a:lnTo>
                    <a:pt x="733991" y="4963964"/>
                  </a:lnTo>
                  <a:lnTo>
                    <a:pt x="705414" y="4924932"/>
                  </a:lnTo>
                  <a:lnTo>
                    <a:pt x="677331" y="4885519"/>
                  </a:lnTo>
                  <a:lnTo>
                    <a:pt x="649748" y="4845730"/>
                  </a:lnTo>
                  <a:lnTo>
                    <a:pt x="622669" y="4805568"/>
                  </a:lnTo>
                  <a:lnTo>
                    <a:pt x="596100" y="4765039"/>
                  </a:lnTo>
                  <a:lnTo>
                    <a:pt x="570043" y="4724147"/>
                  </a:lnTo>
                  <a:lnTo>
                    <a:pt x="544505" y="4682896"/>
                  </a:lnTo>
                  <a:lnTo>
                    <a:pt x="519489" y="4641292"/>
                  </a:lnTo>
                  <a:lnTo>
                    <a:pt x="495001" y="4599338"/>
                  </a:lnTo>
                  <a:lnTo>
                    <a:pt x="471044" y="4557040"/>
                  </a:lnTo>
                  <a:lnTo>
                    <a:pt x="447624" y="4514402"/>
                  </a:lnTo>
                  <a:lnTo>
                    <a:pt x="424745" y="4471429"/>
                  </a:lnTo>
                  <a:lnTo>
                    <a:pt x="402411" y="4428124"/>
                  </a:lnTo>
                  <a:lnTo>
                    <a:pt x="380627" y="4384494"/>
                  </a:lnTo>
                  <a:lnTo>
                    <a:pt x="359398" y="4340542"/>
                  </a:lnTo>
                  <a:lnTo>
                    <a:pt x="338728" y="4296272"/>
                  </a:lnTo>
                  <a:lnTo>
                    <a:pt x="318622" y="4251690"/>
                  </a:lnTo>
                  <a:lnTo>
                    <a:pt x="299084" y="4206800"/>
                  </a:lnTo>
                  <a:lnTo>
                    <a:pt x="280120" y="4161607"/>
                  </a:lnTo>
                  <a:lnTo>
                    <a:pt x="261733" y="4116115"/>
                  </a:lnTo>
                  <a:lnTo>
                    <a:pt x="243928" y="4070329"/>
                  </a:lnTo>
                  <a:lnTo>
                    <a:pt x="226710" y="4024253"/>
                  </a:lnTo>
                  <a:lnTo>
                    <a:pt x="210083" y="3977892"/>
                  </a:lnTo>
                  <a:lnTo>
                    <a:pt x="194053" y="3931250"/>
                  </a:lnTo>
                  <a:lnTo>
                    <a:pt x="178622" y="3884333"/>
                  </a:lnTo>
                  <a:lnTo>
                    <a:pt x="163797" y="3837144"/>
                  </a:lnTo>
                  <a:lnTo>
                    <a:pt x="149582" y="3789689"/>
                  </a:lnTo>
                  <a:lnTo>
                    <a:pt x="135980" y="3741971"/>
                  </a:lnTo>
                  <a:lnTo>
                    <a:pt x="122998" y="3693996"/>
                  </a:lnTo>
                  <a:lnTo>
                    <a:pt x="110639" y="3645768"/>
                  </a:lnTo>
                  <a:lnTo>
                    <a:pt x="98908" y="3597292"/>
                  </a:lnTo>
                  <a:lnTo>
                    <a:pt x="87809" y="3548572"/>
                  </a:lnTo>
                  <a:lnTo>
                    <a:pt x="77348" y="3499612"/>
                  </a:lnTo>
                  <a:lnTo>
                    <a:pt x="67528" y="3450418"/>
                  </a:lnTo>
                  <a:lnTo>
                    <a:pt x="58355" y="3400994"/>
                  </a:lnTo>
                  <a:lnTo>
                    <a:pt x="49832" y="3351344"/>
                  </a:lnTo>
                  <a:lnTo>
                    <a:pt x="41965" y="3301474"/>
                  </a:lnTo>
                  <a:lnTo>
                    <a:pt x="34758" y="3251387"/>
                  </a:lnTo>
                  <a:lnTo>
                    <a:pt x="28216" y="3201088"/>
                  </a:lnTo>
                  <a:lnTo>
                    <a:pt x="22343" y="3150583"/>
                  </a:lnTo>
                  <a:lnTo>
                    <a:pt x="17144" y="3099874"/>
                  </a:lnTo>
                  <a:lnTo>
                    <a:pt x="12623" y="3048968"/>
                  </a:lnTo>
                  <a:lnTo>
                    <a:pt x="8785" y="2997868"/>
                  </a:lnTo>
                  <a:lnTo>
                    <a:pt x="5634" y="2946579"/>
                  </a:lnTo>
                  <a:lnTo>
                    <a:pt x="3176" y="2895106"/>
                  </a:lnTo>
                  <a:lnTo>
                    <a:pt x="1414" y="2843454"/>
                  </a:lnTo>
                  <a:lnTo>
                    <a:pt x="354" y="2791626"/>
                  </a:lnTo>
                  <a:lnTo>
                    <a:pt x="0" y="2739628"/>
                  </a:lnTo>
                  <a:lnTo>
                    <a:pt x="359" y="2687253"/>
                  </a:lnTo>
                  <a:lnTo>
                    <a:pt x="1435" y="2635050"/>
                  </a:lnTo>
                  <a:lnTo>
                    <a:pt x="3222" y="2583026"/>
                  </a:lnTo>
                  <a:lnTo>
                    <a:pt x="5716" y="2531184"/>
                  </a:lnTo>
                  <a:lnTo>
                    <a:pt x="8912" y="2479529"/>
                  </a:lnTo>
                  <a:lnTo>
                    <a:pt x="12805" y="2428065"/>
                  </a:lnTo>
                  <a:lnTo>
                    <a:pt x="17392" y="2376799"/>
                  </a:lnTo>
                  <a:lnTo>
                    <a:pt x="22666" y="2325733"/>
                  </a:lnTo>
                  <a:lnTo>
                    <a:pt x="28623" y="2274873"/>
                  </a:lnTo>
                  <a:lnTo>
                    <a:pt x="35259" y="2224224"/>
                  </a:lnTo>
                  <a:lnTo>
                    <a:pt x="42570" y="2173789"/>
                  </a:lnTo>
                  <a:lnTo>
                    <a:pt x="50549" y="2123575"/>
                  </a:lnTo>
                  <a:lnTo>
                    <a:pt x="59193" y="2073585"/>
                  </a:lnTo>
                  <a:lnTo>
                    <a:pt x="68497" y="2023824"/>
                  </a:lnTo>
                  <a:lnTo>
                    <a:pt x="78456" y="1974298"/>
                  </a:lnTo>
                  <a:lnTo>
                    <a:pt x="89066" y="1925009"/>
                  </a:lnTo>
                  <a:lnTo>
                    <a:pt x="100322" y="1875965"/>
                  </a:lnTo>
                  <a:lnTo>
                    <a:pt x="112219" y="1827168"/>
                  </a:lnTo>
                  <a:lnTo>
                    <a:pt x="124753" y="1778623"/>
                  </a:lnTo>
                  <a:lnTo>
                    <a:pt x="137918" y="1730336"/>
                  </a:lnTo>
                  <a:lnTo>
                    <a:pt x="151710" y="1682311"/>
                  </a:lnTo>
                  <a:lnTo>
                    <a:pt x="166125" y="1634553"/>
                  </a:lnTo>
                  <a:lnTo>
                    <a:pt x="181158" y="1587066"/>
                  </a:lnTo>
                  <a:lnTo>
                    <a:pt x="196804" y="1539855"/>
                  </a:lnTo>
                  <a:lnTo>
                    <a:pt x="213059" y="1492924"/>
                  </a:lnTo>
                  <a:lnTo>
                    <a:pt x="229917" y="1446280"/>
                  </a:lnTo>
                  <a:lnTo>
                    <a:pt x="247374" y="1399925"/>
                  </a:lnTo>
                  <a:lnTo>
                    <a:pt x="265426" y="1353865"/>
                  </a:lnTo>
                  <a:lnTo>
                    <a:pt x="284067" y="1308104"/>
                  </a:lnTo>
                  <a:lnTo>
                    <a:pt x="303293" y="1262648"/>
                  </a:lnTo>
                  <a:lnTo>
                    <a:pt x="323100" y="1217500"/>
                  </a:lnTo>
                  <a:lnTo>
                    <a:pt x="343482" y="1172666"/>
                  </a:lnTo>
                  <a:lnTo>
                    <a:pt x="364436" y="1128150"/>
                  </a:lnTo>
                  <a:lnTo>
                    <a:pt x="385955" y="1083957"/>
                  </a:lnTo>
                  <a:lnTo>
                    <a:pt x="408037" y="1040091"/>
                  </a:lnTo>
                  <a:lnTo>
                    <a:pt x="430675" y="996558"/>
                  </a:lnTo>
                  <a:lnTo>
                    <a:pt x="453865" y="953361"/>
                  </a:lnTo>
                  <a:lnTo>
                    <a:pt x="477603" y="910506"/>
                  </a:lnTo>
                  <a:lnTo>
                    <a:pt x="501884" y="867998"/>
                  </a:lnTo>
                  <a:lnTo>
                    <a:pt x="526704" y="825840"/>
                  </a:lnTo>
                  <a:lnTo>
                    <a:pt x="552056" y="784038"/>
                  </a:lnTo>
                  <a:lnTo>
                    <a:pt x="577938" y="742596"/>
                  </a:lnTo>
                  <a:lnTo>
                    <a:pt x="604344" y="701519"/>
                  </a:lnTo>
                  <a:lnTo>
                    <a:pt x="631269" y="660812"/>
                  </a:lnTo>
                  <a:lnTo>
                    <a:pt x="658709" y="620479"/>
                  </a:lnTo>
                  <a:lnTo>
                    <a:pt x="686659" y="580526"/>
                  </a:lnTo>
                  <a:lnTo>
                    <a:pt x="715115" y="540956"/>
                  </a:lnTo>
                  <a:lnTo>
                    <a:pt x="744071" y="501774"/>
                  </a:lnTo>
                  <a:lnTo>
                    <a:pt x="773523" y="462985"/>
                  </a:lnTo>
                  <a:lnTo>
                    <a:pt x="803467" y="424595"/>
                  </a:lnTo>
                  <a:lnTo>
                    <a:pt x="833898" y="386606"/>
                  </a:lnTo>
                  <a:lnTo>
                    <a:pt x="864810" y="349025"/>
                  </a:lnTo>
                  <a:lnTo>
                    <a:pt x="896200" y="311856"/>
                  </a:lnTo>
                  <a:lnTo>
                    <a:pt x="928063" y="275103"/>
                  </a:lnTo>
                  <a:lnTo>
                    <a:pt x="960393" y="238771"/>
                  </a:lnTo>
                  <a:lnTo>
                    <a:pt x="993187" y="202865"/>
                  </a:lnTo>
                  <a:lnTo>
                    <a:pt x="1026440" y="167390"/>
                  </a:lnTo>
                  <a:lnTo>
                    <a:pt x="1060146" y="132350"/>
                  </a:lnTo>
                  <a:lnTo>
                    <a:pt x="1094302" y="97749"/>
                  </a:lnTo>
                  <a:lnTo>
                    <a:pt x="1196828" y="0"/>
                  </a:lnTo>
                  <a:lnTo>
                    <a:pt x="6275534" y="0"/>
                  </a:lnTo>
                  <a:lnTo>
                    <a:pt x="6378059" y="97749"/>
                  </a:lnTo>
                  <a:lnTo>
                    <a:pt x="6412215" y="132350"/>
                  </a:lnTo>
                  <a:lnTo>
                    <a:pt x="6445922" y="167390"/>
                  </a:lnTo>
                  <a:lnTo>
                    <a:pt x="6479174" y="202865"/>
                  </a:lnTo>
                  <a:lnTo>
                    <a:pt x="6511968" y="238771"/>
                  </a:lnTo>
                  <a:lnTo>
                    <a:pt x="6544299" y="275103"/>
                  </a:lnTo>
                  <a:lnTo>
                    <a:pt x="6576161" y="311856"/>
                  </a:lnTo>
                  <a:lnTo>
                    <a:pt x="6607551" y="349025"/>
                  </a:lnTo>
                  <a:lnTo>
                    <a:pt x="6638464" y="386606"/>
                  </a:lnTo>
                  <a:lnTo>
                    <a:pt x="6668894" y="424595"/>
                  </a:lnTo>
                  <a:lnTo>
                    <a:pt x="6698838" y="462985"/>
                  </a:lnTo>
                  <a:lnTo>
                    <a:pt x="6728291" y="501774"/>
                  </a:lnTo>
                  <a:lnTo>
                    <a:pt x="6757247" y="540956"/>
                  </a:lnTo>
                  <a:lnTo>
                    <a:pt x="6785703" y="580526"/>
                  </a:lnTo>
                  <a:lnTo>
                    <a:pt x="6813653" y="620479"/>
                  </a:lnTo>
                  <a:lnTo>
                    <a:pt x="6841093" y="660812"/>
                  </a:lnTo>
                  <a:lnTo>
                    <a:pt x="6868018" y="701519"/>
                  </a:lnTo>
                  <a:lnTo>
                    <a:pt x="6894424" y="742596"/>
                  </a:lnTo>
                  <a:lnTo>
                    <a:pt x="6920306" y="784038"/>
                  </a:lnTo>
                  <a:lnTo>
                    <a:pt x="6945658" y="825840"/>
                  </a:lnTo>
                  <a:lnTo>
                    <a:pt x="6970477" y="867998"/>
                  </a:lnTo>
                  <a:lnTo>
                    <a:pt x="6994758" y="910506"/>
                  </a:lnTo>
                  <a:lnTo>
                    <a:pt x="7018497" y="953361"/>
                  </a:lnTo>
                  <a:lnTo>
                    <a:pt x="7041687" y="996558"/>
                  </a:lnTo>
                  <a:lnTo>
                    <a:pt x="7064325" y="1040091"/>
                  </a:lnTo>
                  <a:lnTo>
                    <a:pt x="7086407" y="1083957"/>
                  </a:lnTo>
                  <a:lnTo>
                    <a:pt x="7107926" y="1128150"/>
                  </a:lnTo>
                  <a:lnTo>
                    <a:pt x="7128880" y="1172666"/>
                  </a:lnTo>
                  <a:lnTo>
                    <a:pt x="7149262" y="1217500"/>
                  </a:lnTo>
                  <a:lnTo>
                    <a:pt x="7169069" y="1262648"/>
                  </a:lnTo>
                  <a:lnTo>
                    <a:pt x="7188295" y="1308104"/>
                  </a:lnTo>
                  <a:lnTo>
                    <a:pt x="7206936" y="1353865"/>
                  </a:lnTo>
                  <a:lnTo>
                    <a:pt x="7224988" y="1399925"/>
                  </a:lnTo>
                  <a:lnTo>
                    <a:pt x="7242445" y="1446280"/>
                  </a:lnTo>
                  <a:lnTo>
                    <a:pt x="7259303" y="1492924"/>
                  </a:lnTo>
                  <a:lnTo>
                    <a:pt x="7275558" y="1539855"/>
                  </a:lnTo>
                  <a:lnTo>
                    <a:pt x="7291204" y="1587066"/>
                  </a:lnTo>
                  <a:lnTo>
                    <a:pt x="7306237" y="1634553"/>
                  </a:lnTo>
                  <a:lnTo>
                    <a:pt x="7320652" y="1682311"/>
                  </a:lnTo>
                  <a:lnTo>
                    <a:pt x="7334444" y="1730336"/>
                  </a:lnTo>
                  <a:lnTo>
                    <a:pt x="7347610" y="1778623"/>
                  </a:lnTo>
                  <a:lnTo>
                    <a:pt x="7360143" y="1827168"/>
                  </a:lnTo>
                  <a:lnTo>
                    <a:pt x="7372040" y="1875965"/>
                  </a:lnTo>
                  <a:lnTo>
                    <a:pt x="7383296" y="1925009"/>
                  </a:lnTo>
                  <a:lnTo>
                    <a:pt x="7393906" y="1974298"/>
                  </a:lnTo>
                  <a:lnTo>
                    <a:pt x="7403865" y="2023824"/>
                  </a:lnTo>
                  <a:lnTo>
                    <a:pt x="7413169" y="2073585"/>
                  </a:lnTo>
                  <a:lnTo>
                    <a:pt x="7421813" y="2123575"/>
                  </a:lnTo>
                  <a:lnTo>
                    <a:pt x="7429793" y="2173789"/>
                  </a:lnTo>
                  <a:lnTo>
                    <a:pt x="7437103" y="2224224"/>
                  </a:lnTo>
                  <a:lnTo>
                    <a:pt x="7443739" y="2274873"/>
                  </a:lnTo>
                  <a:lnTo>
                    <a:pt x="7449696" y="2325733"/>
                  </a:lnTo>
                  <a:lnTo>
                    <a:pt x="7454971" y="2376799"/>
                  </a:lnTo>
                  <a:lnTo>
                    <a:pt x="7459557" y="2428065"/>
                  </a:lnTo>
                  <a:lnTo>
                    <a:pt x="7463450" y="2479529"/>
                  </a:lnTo>
                  <a:lnTo>
                    <a:pt x="7466646" y="2531184"/>
                  </a:lnTo>
                  <a:lnTo>
                    <a:pt x="7469140" y="2583026"/>
                  </a:lnTo>
                  <a:lnTo>
                    <a:pt x="7470927" y="2635050"/>
                  </a:lnTo>
                  <a:lnTo>
                    <a:pt x="7472003" y="2687253"/>
                  </a:lnTo>
                  <a:lnTo>
                    <a:pt x="7472363" y="2739628"/>
                  </a:lnTo>
                  <a:lnTo>
                    <a:pt x="7472008" y="2791626"/>
                  </a:lnTo>
                  <a:lnTo>
                    <a:pt x="7470948" y="2843454"/>
                  </a:lnTo>
                  <a:lnTo>
                    <a:pt x="7469186" y="2895106"/>
                  </a:lnTo>
                  <a:lnTo>
                    <a:pt x="7466728" y="2946579"/>
                  </a:lnTo>
                  <a:lnTo>
                    <a:pt x="7463578" y="2997868"/>
                  </a:lnTo>
                  <a:lnTo>
                    <a:pt x="7459740" y="3048968"/>
                  </a:lnTo>
                  <a:lnTo>
                    <a:pt x="7455219" y="3099874"/>
                  </a:lnTo>
                  <a:lnTo>
                    <a:pt x="7450019" y="3150583"/>
                  </a:lnTo>
                  <a:lnTo>
                    <a:pt x="7444146" y="3201088"/>
                  </a:lnTo>
                  <a:lnTo>
                    <a:pt x="7437604" y="3251387"/>
                  </a:lnTo>
                  <a:lnTo>
                    <a:pt x="7430397" y="3301474"/>
                  </a:lnTo>
                  <a:lnTo>
                    <a:pt x="7422530" y="3351344"/>
                  </a:lnTo>
                  <a:lnTo>
                    <a:pt x="7414008" y="3400994"/>
                  </a:lnTo>
                  <a:lnTo>
                    <a:pt x="7404834" y="3450418"/>
                  </a:lnTo>
                  <a:lnTo>
                    <a:pt x="7395015" y="3499612"/>
                  </a:lnTo>
                  <a:lnTo>
                    <a:pt x="7384553" y="3548572"/>
                  </a:lnTo>
                  <a:lnTo>
                    <a:pt x="7373455" y="3597292"/>
                  </a:lnTo>
                  <a:lnTo>
                    <a:pt x="7361723" y="3645768"/>
                  </a:lnTo>
                  <a:lnTo>
                    <a:pt x="7349364" y="3693996"/>
                  </a:lnTo>
                  <a:lnTo>
                    <a:pt x="7336382" y="3741971"/>
                  </a:lnTo>
                  <a:lnTo>
                    <a:pt x="7322781" y="3789689"/>
                  </a:lnTo>
                  <a:lnTo>
                    <a:pt x="7308565" y="3837144"/>
                  </a:lnTo>
                  <a:lnTo>
                    <a:pt x="7293740" y="3884333"/>
                  </a:lnTo>
                  <a:lnTo>
                    <a:pt x="7278310" y="3931250"/>
                  </a:lnTo>
                  <a:lnTo>
                    <a:pt x="7262279" y="3977892"/>
                  </a:lnTo>
                  <a:lnTo>
                    <a:pt x="7245652" y="4024253"/>
                  </a:lnTo>
                  <a:lnTo>
                    <a:pt x="7228434" y="4070329"/>
                  </a:lnTo>
                  <a:lnTo>
                    <a:pt x="7210629" y="4116115"/>
                  </a:lnTo>
                  <a:lnTo>
                    <a:pt x="7192242" y="4161607"/>
                  </a:lnTo>
                  <a:lnTo>
                    <a:pt x="7173278" y="4206800"/>
                  </a:lnTo>
                  <a:lnTo>
                    <a:pt x="7153740" y="4251690"/>
                  </a:lnTo>
                  <a:lnTo>
                    <a:pt x="7133634" y="4296272"/>
                  </a:lnTo>
                  <a:lnTo>
                    <a:pt x="7112964" y="4340542"/>
                  </a:lnTo>
                  <a:lnTo>
                    <a:pt x="7091735" y="4384494"/>
                  </a:lnTo>
                  <a:lnTo>
                    <a:pt x="7069952" y="4428124"/>
                  </a:lnTo>
                  <a:lnTo>
                    <a:pt x="7047618" y="4471429"/>
                  </a:lnTo>
                  <a:lnTo>
                    <a:pt x="7024738" y="4514402"/>
                  </a:lnTo>
                  <a:lnTo>
                    <a:pt x="7001318" y="4557040"/>
                  </a:lnTo>
                  <a:lnTo>
                    <a:pt x="6977361" y="4599338"/>
                  </a:lnTo>
                  <a:lnTo>
                    <a:pt x="6952873" y="4641292"/>
                  </a:lnTo>
                  <a:lnTo>
                    <a:pt x="6927857" y="4682896"/>
                  </a:lnTo>
                  <a:lnTo>
                    <a:pt x="6902319" y="4724147"/>
                  </a:lnTo>
                  <a:lnTo>
                    <a:pt x="6876263" y="4765039"/>
                  </a:lnTo>
                  <a:lnTo>
                    <a:pt x="6849693" y="4805568"/>
                  </a:lnTo>
                  <a:lnTo>
                    <a:pt x="6822614" y="4845730"/>
                  </a:lnTo>
                  <a:lnTo>
                    <a:pt x="6795031" y="4885519"/>
                  </a:lnTo>
                  <a:lnTo>
                    <a:pt x="6766949" y="4924932"/>
                  </a:lnTo>
                  <a:lnTo>
                    <a:pt x="6738371" y="4963964"/>
                  </a:lnTo>
                  <a:lnTo>
                    <a:pt x="6709303" y="5002610"/>
                  </a:lnTo>
                  <a:lnTo>
                    <a:pt x="6679748" y="5040865"/>
                  </a:lnTo>
                  <a:lnTo>
                    <a:pt x="6649713" y="5078726"/>
                  </a:lnTo>
                  <a:lnTo>
                    <a:pt x="6619200" y="5116186"/>
                  </a:lnTo>
                  <a:lnTo>
                    <a:pt x="6595541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5817" y="0"/>
              <a:ext cx="7472680" cy="5143500"/>
            </a:xfrm>
            <a:custGeom>
              <a:avLst/>
              <a:gdLst/>
              <a:ahLst/>
              <a:cxnLst/>
              <a:rect l="l" t="t" r="r" b="b"/>
              <a:pathLst>
                <a:path w="7472680" h="5143500">
                  <a:moveTo>
                    <a:pt x="1196828" y="0"/>
                  </a:moveTo>
                  <a:lnTo>
                    <a:pt x="6275534" y="0"/>
                  </a:lnTo>
                  <a:lnTo>
                    <a:pt x="6378059" y="97749"/>
                  </a:lnTo>
                  <a:lnTo>
                    <a:pt x="6412215" y="132350"/>
                  </a:lnTo>
                  <a:lnTo>
                    <a:pt x="6445922" y="167390"/>
                  </a:lnTo>
                  <a:lnTo>
                    <a:pt x="6479174" y="202865"/>
                  </a:lnTo>
                  <a:lnTo>
                    <a:pt x="6511968" y="238771"/>
                  </a:lnTo>
                  <a:lnTo>
                    <a:pt x="6544299" y="275103"/>
                  </a:lnTo>
                  <a:lnTo>
                    <a:pt x="6576161" y="311856"/>
                  </a:lnTo>
                  <a:lnTo>
                    <a:pt x="6607551" y="349025"/>
                  </a:lnTo>
                  <a:lnTo>
                    <a:pt x="6638464" y="386606"/>
                  </a:lnTo>
                  <a:lnTo>
                    <a:pt x="6668894" y="424595"/>
                  </a:lnTo>
                  <a:lnTo>
                    <a:pt x="6698838" y="462985"/>
                  </a:lnTo>
                  <a:lnTo>
                    <a:pt x="6728291" y="501774"/>
                  </a:lnTo>
                  <a:lnTo>
                    <a:pt x="6757247" y="540956"/>
                  </a:lnTo>
                  <a:lnTo>
                    <a:pt x="6785703" y="580526"/>
                  </a:lnTo>
                  <a:lnTo>
                    <a:pt x="6813653" y="620479"/>
                  </a:lnTo>
                  <a:lnTo>
                    <a:pt x="6841093" y="660812"/>
                  </a:lnTo>
                  <a:lnTo>
                    <a:pt x="6868018" y="701519"/>
                  </a:lnTo>
                  <a:lnTo>
                    <a:pt x="6894424" y="742596"/>
                  </a:lnTo>
                  <a:lnTo>
                    <a:pt x="6920306" y="784038"/>
                  </a:lnTo>
                  <a:lnTo>
                    <a:pt x="6945658" y="825840"/>
                  </a:lnTo>
                  <a:lnTo>
                    <a:pt x="6970477" y="867998"/>
                  </a:lnTo>
                  <a:lnTo>
                    <a:pt x="6994758" y="910506"/>
                  </a:lnTo>
                  <a:lnTo>
                    <a:pt x="7018497" y="953361"/>
                  </a:lnTo>
                  <a:lnTo>
                    <a:pt x="7041687" y="996558"/>
                  </a:lnTo>
                  <a:lnTo>
                    <a:pt x="7064325" y="1040091"/>
                  </a:lnTo>
                  <a:lnTo>
                    <a:pt x="7086407" y="1083957"/>
                  </a:lnTo>
                  <a:lnTo>
                    <a:pt x="7107926" y="1128150"/>
                  </a:lnTo>
                  <a:lnTo>
                    <a:pt x="7128880" y="1172666"/>
                  </a:lnTo>
                  <a:lnTo>
                    <a:pt x="7149262" y="1217500"/>
                  </a:lnTo>
                  <a:lnTo>
                    <a:pt x="7169069" y="1262648"/>
                  </a:lnTo>
                  <a:lnTo>
                    <a:pt x="7188295" y="1308104"/>
                  </a:lnTo>
                  <a:lnTo>
                    <a:pt x="7206936" y="1353865"/>
                  </a:lnTo>
                  <a:lnTo>
                    <a:pt x="7224988" y="1399925"/>
                  </a:lnTo>
                  <a:lnTo>
                    <a:pt x="7242445" y="1446280"/>
                  </a:lnTo>
                  <a:lnTo>
                    <a:pt x="7259303" y="1492924"/>
                  </a:lnTo>
                  <a:lnTo>
                    <a:pt x="7275558" y="1539855"/>
                  </a:lnTo>
                  <a:lnTo>
                    <a:pt x="7291204" y="1587066"/>
                  </a:lnTo>
                  <a:lnTo>
                    <a:pt x="7306237" y="1634553"/>
                  </a:lnTo>
                  <a:lnTo>
                    <a:pt x="7320652" y="1682311"/>
                  </a:lnTo>
                  <a:lnTo>
                    <a:pt x="7334444" y="1730336"/>
                  </a:lnTo>
                  <a:lnTo>
                    <a:pt x="7347610" y="1778623"/>
                  </a:lnTo>
                  <a:lnTo>
                    <a:pt x="7360143" y="1827168"/>
                  </a:lnTo>
                  <a:lnTo>
                    <a:pt x="7372040" y="1875965"/>
                  </a:lnTo>
                  <a:lnTo>
                    <a:pt x="7383296" y="1925009"/>
                  </a:lnTo>
                  <a:lnTo>
                    <a:pt x="7393906" y="1974298"/>
                  </a:lnTo>
                  <a:lnTo>
                    <a:pt x="7403865" y="2023824"/>
                  </a:lnTo>
                  <a:lnTo>
                    <a:pt x="7413169" y="2073585"/>
                  </a:lnTo>
                  <a:lnTo>
                    <a:pt x="7421813" y="2123575"/>
                  </a:lnTo>
                  <a:lnTo>
                    <a:pt x="7429793" y="2173789"/>
                  </a:lnTo>
                  <a:lnTo>
                    <a:pt x="7437103" y="2224224"/>
                  </a:lnTo>
                  <a:lnTo>
                    <a:pt x="7443739" y="2274873"/>
                  </a:lnTo>
                  <a:lnTo>
                    <a:pt x="7449696" y="2325733"/>
                  </a:lnTo>
                  <a:lnTo>
                    <a:pt x="7454971" y="2376799"/>
                  </a:lnTo>
                  <a:lnTo>
                    <a:pt x="7459557" y="2428065"/>
                  </a:lnTo>
                  <a:lnTo>
                    <a:pt x="7463450" y="2479529"/>
                  </a:lnTo>
                  <a:lnTo>
                    <a:pt x="7466646" y="2531184"/>
                  </a:lnTo>
                  <a:lnTo>
                    <a:pt x="7469140" y="2583026"/>
                  </a:lnTo>
                  <a:lnTo>
                    <a:pt x="7470927" y="2635050"/>
                  </a:lnTo>
                  <a:lnTo>
                    <a:pt x="7472003" y="2687253"/>
                  </a:lnTo>
                  <a:lnTo>
                    <a:pt x="7472363" y="2739628"/>
                  </a:lnTo>
                  <a:lnTo>
                    <a:pt x="7472008" y="2791626"/>
                  </a:lnTo>
                  <a:lnTo>
                    <a:pt x="7470948" y="2843454"/>
                  </a:lnTo>
                  <a:lnTo>
                    <a:pt x="7469186" y="2895106"/>
                  </a:lnTo>
                  <a:lnTo>
                    <a:pt x="7466728" y="2946579"/>
                  </a:lnTo>
                  <a:lnTo>
                    <a:pt x="7463578" y="2997868"/>
                  </a:lnTo>
                  <a:lnTo>
                    <a:pt x="7459740" y="3048968"/>
                  </a:lnTo>
                  <a:lnTo>
                    <a:pt x="7455219" y="3099874"/>
                  </a:lnTo>
                  <a:lnTo>
                    <a:pt x="7450019" y="3150583"/>
                  </a:lnTo>
                  <a:lnTo>
                    <a:pt x="7444146" y="3201088"/>
                  </a:lnTo>
                  <a:lnTo>
                    <a:pt x="7437604" y="3251387"/>
                  </a:lnTo>
                  <a:lnTo>
                    <a:pt x="7430397" y="3301474"/>
                  </a:lnTo>
                  <a:lnTo>
                    <a:pt x="7422530" y="3351344"/>
                  </a:lnTo>
                  <a:lnTo>
                    <a:pt x="7414008" y="3400994"/>
                  </a:lnTo>
                  <a:lnTo>
                    <a:pt x="7404834" y="3450418"/>
                  </a:lnTo>
                  <a:lnTo>
                    <a:pt x="7395015" y="3499612"/>
                  </a:lnTo>
                  <a:lnTo>
                    <a:pt x="7384553" y="3548572"/>
                  </a:lnTo>
                  <a:lnTo>
                    <a:pt x="7373455" y="3597292"/>
                  </a:lnTo>
                  <a:lnTo>
                    <a:pt x="7361723" y="3645768"/>
                  </a:lnTo>
                  <a:lnTo>
                    <a:pt x="7349364" y="3693996"/>
                  </a:lnTo>
                  <a:lnTo>
                    <a:pt x="7336382" y="3741971"/>
                  </a:lnTo>
                  <a:lnTo>
                    <a:pt x="7322781" y="3789689"/>
                  </a:lnTo>
                  <a:lnTo>
                    <a:pt x="7308565" y="3837144"/>
                  </a:lnTo>
                  <a:lnTo>
                    <a:pt x="7293740" y="3884333"/>
                  </a:lnTo>
                  <a:lnTo>
                    <a:pt x="7278310" y="3931250"/>
                  </a:lnTo>
                  <a:lnTo>
                    <a:pt x="7262279" y="3977892"/>
                  </a:lnTo>
                  <a:lnTo>
                    <a:pt x="7245652" y="4024253"/>
                  </a:lnTo>
                  <a:lnTo>
                    <a:pt x="7228434" y="4070329"/>
                  </a:lnTo>
                  <a:lnTo>
                    <a:pt x="7210629" y="4116115"/>
                  </a:lnTo>
                  <a:lnTo>
                    <a:pt x="7192242" y="4161607"/>
                  </a:lnTo>
                  <a:lnTo>
                    <a:pt x="7173278" y="4206800"/>
                  </a:lnTo>
                  <a:lnTo>
                    <a:pt x="7153740" y="4251690"/>
                  </a:lnTo>
                  <a:lnTo>
                    <a:pt x="7133634" y="4296272"/>
                  </a:lnTo>
                  <a:lnTo>
                    <a:pt x="7112964" y="4340542"/>
                  </a:lnTo>
                  <a:lnTo>
                    <a:pt x="7091735" y="4384494"/>
                  </a:lnTo>
                  <a:lnTo>
                    <a:pt x="7069952" y="4428124"/>
                  </a:lnTo>
                  <a:lnTo>
                    <a:pt x="7047618" y="4471429"/>
                  </a:lnTo>
                  <a:lnTo>
                    <a:pt x="7024738" y="4514402"/>
                  </a:lnTo>
                  <a:lnTo>
                    <a:pt x="7001318" y="4557040"/>
                  </a:lnTo>
                  <a:lnTo>
                    <a:pt x="6977361" y="4599338"/>
                  </a:lnTo>
                  <a:lnTo>
                    <a:pt x="6952873" y="4641292"/>
                  </a:lnTo>
                  <a:lnTo>
                    <a:pt x="6927857" y="4682896"/>
                  </a:lnTo>
                  <a:lnTo>
                    <a:pt x="6902319" y="4724147"/>
                  </a:lnTo>
                  <a:lnTo>
                    <a:pt x="6876263" y="4765039"/>
                  </a:lnTo>
                  <a:lnTo>
                    <a:pt x="6849693" y="4805568"/>
                  </a:lnTo>
                  <a:lnTo>
                    <a:pt x="6822614" y="4845730"/>
                  </a:lnTo>
                  <a:lnTo>
                    <a:pt x="6795031" y="4885519"/>
                  </a:lnTo>
                  <a:lnTo>
                    <a:pt x="6766949" y="4924932"/>
                  </a:lnTo>
                  <a:lnTo>
                    <a:pt x="6738371" y="4963964"/>
                  </a:lnTo>
                  <a:lnTo>
                    <a:pt x="6709303" y="5002610"/>
                  </a:lnTo>
                  <a:lnTo>
                    <a:pt x="6679748" y="5040865"/>
                  </a:lnTo>
                  <a:lnTo>
                    <a:pt x="6649713" y="5078726"/>
                  </a:lnTo>
                  <a:lnTo>
                    <a:pt x="6619200" y="5116186"/>
                  </a:lnTo>
                  <a:lnTo>
                    <a:pt x="6595541" y="5143499"/>
                  </a:lnTo>
                  <a:lnTo>
                    <a:pt x="876821" y="5143499"/>
                  </a:lnTo>
                  <a:lnTo>
                    <a:pt x="822650" y="5078726"/>
                  </a:lnTo>
                  <a:lnTo>
                    <a:pt x="792614" y="5040865"/>
                  </a:lnTo>
                  <a:lnTo>
                    <a:pt x="763060" y="5002610"/>
                  </a:lnTo>
                  <a:lnTo>
                    <a:pt x="733991" y="4963964"/>
                  </a:lnTo>
                  <a:lnTo>
                    <a:pt x="705414" y="4924932"/>
                  </a:lnTo>
                  <a:lnTo>
                    <a:pt x="677331" y="4885519"/>
                  </a:lnTo>
                  <a:lnTo>
                    <a:pt x="649748" y="4845730"/>
                  </a:lnTo>
                  <a:lnTo>
                    <a:pt x="622669" y="4805568"/>
                  </a:lnTo>
                  <a:lnTo>
                    <a:pt x="596100" y="4765039"/>
                  </a:lnTo>
                  <a:lnTo>
                    <a:pt x="570043" y="4724147"/>
                  </a:lnTo>
                  <a:lnTo>
                    <a:pt x="544505" y="4682896"/>
                  </a:lnTo>
                  <a:lnTo>
                    <a:pt x="519489" y="4641292"/>
                  </a:lnTo>
                  <a:lnTo>
                    <a:pt x="495001" y="4599338"/>
                  </a:lnTo>
                  <a:lnTo>
                    <a:pt x="471044" y="4557040"/>
                  </a:lnTo>
                  <a:lnTo>
                    <a:pt x="447624" y="4514402"/>
                  </a:lnTo>
                  <a:lnTo>
                    <a:pt x="424745" y="4471429"/>
                  </a:lnTo>
                  <a:lnTo>
                    <a:pt x="402411" y="4428124"/>
                  </a:lnTo>
                  <a:lnTo>
                    <a:pt x="380627" y="4384494"/>
                  </a:lnTo>
                  <a:lnTo>
                    <a:pt x="359398" y="4340542"/>
                  </a:lnTo>
                  <a:lnTo>
                    <a:pt x="338728" y="4296272"/>
                  </a:lnTo>
                  <a:lnTo>
                    <a:pt x="318622" y="4251690"/>
                  </a:lnTo>
                  <a:lnTo>
                    <a:pt x="299084" y="4206800"/>
                  </a:lnTo>
                  <a:lnTo>
                    <a:pt x="280120" y="4161607"/>
                  </a:lnTo>
                  <a:lnTo>
                    <a:pt x="261733" y="4116115"/>
                  </a:lnTo>
                  <a:lnTo>
                    <a:pt x="243928" y="4070329"/>
                  </a:lnTo>
                  <a:lnTo>
                    <a:pt x="226710" y="4024253"/>
                  </a:lnTo>
                  <a:lnTo>
                    <a:pt x="210083" y="3977892"/>
                  </a:lnTo>
                  <a:lnTo>
                    <a:pt x="194053" y="3931250"/>
                  </a:lnTo>
                  <a:lnTo>
                    <a:pt x="178622" y="3884333"/>
                  </a:lnTo>
                  <a:lnTo>
                    <a:pt x="163797" y="3837144"/>
                  </a:lnTo>
                  <a:lnTo>
                    <a:pt x="149582" y="3789689"/>
                  </a:lnTo>
                  <a:lnTo>
                    <a:pt x="135980" y="3741971"/>
                  </a:lnTo>
                  <a:lnTo>
                    <a:pt x="122998" y="3693996"/>
                  </a:lnTo>
                  <a:lnTo>
                    <a:pt x="110639" y="3645768"/>
                  </a:lnTo>
                  <a:lnTo>
                    <a:pt x="98908" y="3597292"/>
                  </a:lnTo>
                  <a:lnTo>
                    <a:pt x="87809" y="3548572"/>
                  </a:lnTo>
                  <a:lnTo>
                    <a:pt x="77348" y="3499612"/>
                  </a:lnTo>
                  <a:lnTo>
                    <a:pt x="67528" y="3450418"/>
                  </a:lnTo>
                  <a:lnTo>
                    <a:pt x="58355" y="3400994"/>
                  </a:lnTo>
                  <a:lnTo>
                    <a:pt x="49832" y="3351344"/>
                  </a:lnTo>
                  <a:lnTo>
                    <a:pt x="41965" y="3301474"/>
                  </a:lnTo>
                  <a:lnTo>
                    <a:pt x="34758" y="3251387"/>
                  </a:lnTo>
                  <a:lnTo>
                    <a:pt x="28216" y="3201088"/>
                  </a:lnTo>
                  <a:lnTo>
                    <a:pt x="22343" y="3150583"/>
                  </a:lnTo>
                  <a:lnTo>
                    <a:pt x="17144" y="3099874"/>
                  </a:lnTo>
                  <a:lnTo>
                    <a:pt x="12623" y="3048968"/>
                  </a:lnTo>
                  <a:lnTo>
                    <a:pt x="8785" y="2997868"/>
                  </a:lnTo>
                  <a:lnTo>
                    <a:pt x="5634" y="2946579"/>
                  </a:lnTo>
                  <a:lnTo>
                    <a:pt x="3176" y="2895106"/>
                  </a:lnTo>
                  <a:lnTo>
                    <a:pt x="1414" y="2843454"/>
                  </a:lnTo>
                  <a:lnTo>
                    <a:pt x="354" y="2791626"/>
                  </a:lnTo>
                  <a:lnTo>
                    <a:pt x="0" y="2739628"/>
                  </a:lnTo>
                  <a:lnTo>
                    <a:pt x="359" y="2687253"/>
                  </a:lnTo>
                  <a:lnTo>
                    <a:pt x="1435" y="2635050"/>
                  </a:lnTo>
                  <a:lnTo>
                    <a:pt x="3222" y="2583026"/>
                  </a:lnTo>
                  <a:lnTo>
                    <a:pt x="5716" y="2531184"/>
                  </a:lnTo>
                  <a:lnTo>
                    <a:pt x="8912" y="2479529"/>
                  </a:lnTo>
                  <a:lnTo>
                    <a:pt x="12805" y="2428065"/>
                  </a:lnTo>
                  <a:lnTo>
                    <a:pt x="17392" y="2376799"/>
                  </a:lnTo>
                  <a:lnTo>
                    <a:pt x="22666" y="2325733"/>
                  </a:lnTo>
                  <a:lnTo>
                    <a:pt x="28623" y="2274873"/>
                  </a:lnTo>
                  <a:lnTo>
                    <a:pt x="35259" y="2224224"/>
                  </a:lnTo>
                  <a:lnTo>
                    <a:pt x="42570" y="2173789"/>
                  </a:lnTo>
                  <a:lnTo>
                    <a:pt x="50549" y="2123575"/>
                  </a:lnTo>
                  <a:lnTo>
                    <a:pt x="59193" y="2073585"/>
                  </a:lnTo>
                  <a:lnTo>
                    <a:pt x="68497" y="2023824"/>
                  </a:lnTo>
                  <a:lnTo>
                    <a:pt x="78456" y="1974298"/>
                  </a:lnTo>
                  <a:lnTo>
                    <a:pt x="89066" y="1925009"/>
                  </a:lnTo>
                  <a:lnTo>
                    <a:pt x="100322" y="1875965"/>
                  </a:lnTo>
                  <a:lnTo>
                    <a:pt x="112219" y="1827168"/>
                  </a:lnTo>
                  <a:lnTo>
                    <a:pt x="124753" y="1778623"/>
                  </a:lnTo>
                  <a:lnTo>
                    <a:pt x="137918" y="1730336"/>
                  </a:lnTo>
                  <a:lnTo>
                    <a:pt x="151710" y="1682311"/>
                  </a:lnTo>
                  <a:lnTo>
                    <a:pt x="166125" y="1634553"/>
                  </a:lnTo>
                  <a:lnTo>
                    <a:pt x="181158" y="1587066"/>
                  </a:lnTo>
                  <a:lnTo>
                    <a:pt x="196804" y="1539855"/>
                  </a:lnTo>
                  <a:lnTo>
                    <a:pt x="213059" y="1492924"/>
                  </a:lnTo>
                  <a:lnTo>
                    <a:pt x="229917" y="1446280"/>
                  </a:lnTo>
                  <a:lnTo>
                    <a:pt x="247374" y="1399925"/>
                  </a:lnTo>
                  <a:lnTo>
                    <a:pt x="265426" y="1353865"/>
                  </a:lnTo>
                  <a:lnTo>
                    <a:pt x="284067" y="1308104"/>
                  </a:lnTo>
                  <a:lnTo>
                    <a:pt x="303293" y="1262648"/>
                  </a:lnTo>
                  <a:lnTo>
                    <a:pt x="323100" y="1217500"/>
                  </a:lnTo>
                  <a:lnTo>
                    <a:pt x="343482" y="1172666"/>
                  </a:lnTo>
                  <a:lnTo>
                    <a:pt x="364436" y="1128150"/>
                  </a:lnTo>
                  <a:lnTo>
                    <a:pt x="385955" y="1083957"/>
                  </a:lnTo>
                  <a:lnTo>
                    <a:pt x="408037" y="1040091"/>
                  </a:lnTo>
                  <a:lnTo>
                    <a:pt x="430675" y="996558"/>
                  </a:lnTo>
                  <a:lnTo>
                    <a:pt x="453865" y="953361"/>
                  </a:lnTo>
                  <a:lnTo>
                    <a:pt x="477603" y="910506"/>
                  </a:lnTo>
                  <a:lnTo>
                    <a:pt x="501884" y="867998"/>
                  </a:lnTo>
                  <a:lnTo>
                    <a:pt x="526704" y="825840"/>
                  </a:lnTo>
                  <a:lnTo>
                    <a:pt x="552056" y="784038"/>
                  </a:lnTo>
                  <a:lnTo>
                    <a:pt x="577938" y="742596"/>
                  </a:lnTo>
                  <a:lnTo>
                    <a:pt x="604344" y="701519"/>
                  </a:lnTo>
                  <a:lnTo>
                    <a:pt x="631269" y="660812"/>
                  </a:lnTo>
                  <a:lnTo>
                    <a:pt x="658709" y="620479"/>
                  </a:lnTo>
                  <a:lnTo>
                    <a:pt x="686659" y="580526"/>
                  </a:lnTo>
                  <a:lnTo>
                    <a:pt x="715115" y="540956"/>
                  </a:lnTo>
                  <a:lnTo>
                    <a:pt x="744071" y="501774"/>
                  </a:lnTo>
                  <a:lnTo>
                    <a:pt x="773523" y="462985"/>
                  </a:lnTo>
                  <a:lnTo>
                    <a:pt x="803467" y="424595"/>
                  </a:lnTo>
                  <a:lnTo>
                    <a:pt x="833898" y="386606"/>
                  </a:lnTo>
                  <a:lnTo>
                    <a:pt x="864810" y="349025"/>
                  </a:lnTo>
                  <a:lnTo>
                    <a:pt x="896200" y="311856"/>
                  </a:lnTo>
                  <a:lnTo>
                    <a:pt x="928063" y="275103"/>
                  </a:lnTo>
                  <a:lnTo>
                    <a:pt x="960393" y="238771"/>
                  </a:lnTo>
                  <a:lnTo>
                    <a:pt x="993187" y="202865"/>
                  </a:lnTo>
                  <a:lnTo>
                    <a:pt x="1026440" y="167390"/>
                  </a:lnTo>
                  <a:lnTo>
                    <a:pt x="1060146" y="132350"/>
                  </a:lnTo>
                  <a:lnTo>
                    <a:pt x="1094302" y="97749"/>
                  </a:lnTo>
                  <a:lnTo>
                    <a:pt x="1196828" y="0"/>
                  </a:lnTo>
                  <a:close/>
                </a:path>
              </a:pathLst>
            </a:custGeom>
            <a:ln w="9524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41247" y="0"/>
              <a:ext cx="7461884" cy="5143500"/>
            </a:xfrm>
            <a:custGeom>
              <a:avLst/>
              <a:gdLst/>
              <a:ahLst/>
              <a:cxnLst/>
              <a:rect l="l" t="t" r="r" b="b"/>
              <a:pathLst>
                <a:path w="7461884" h="5143500">
                  <a:moveTo>
                    <a:pt x="6585956" y="5143499"/>
                  </a:moveTo>
                  <a:lnTo>
                    <a:pt x="875547" y="5143499"/>
                  </a:lnTo>
                  <a:lnTo>
                    <a:pt x="851922" y="5116186"/>
                  </a:lnTo>
                  <a:lnTo>
                    <a:pt x="821454" y="5078726"/>
                  </a:lnTo>
                  <a:lnTo>
                    <a:pt x="791462" y="5040865"/>
                  </a:lnTo>
                  <a:lnTo>
                    <a:pt x="761951" y="5002610"/>
                  </a:lnTo>
                  <a:lnTo>
                    <a:pt x="732925" y="4963964"/>
                  </a:lnTo>
                  <a:lnTo>
                    <a:pt x="704389" y="4924932"/>
                  </a:lnTo>
                  <a:lnTo>
                    <a:pt x="676347" y="4885519"/>
                  </a:lnTo>
                  <a:lnTo>
                    <a:pt x="648804" y="4845730"/>
                  </a:lnTo>
                  <a:lnTo>
                    <a:pt x="621765" y="4805568"/>
                  </a:lnTo>
                  <a:lnTo>
                    <a:pt x="595233" y="4765039"/>
                  </a:lnTo>
                  <a:lnTo>
                    <a:pt x="569215" y="4724147"/>
                  </a:lnTo>
                  <a:lnTo>
                    <a:pt x="543714" y="4682896"/>
                  </a:lnTo>
                  <a:lnTo>
                    <a:pt x="518735" y="4641292"/>
                  </a:lnTo>
                  <a:lnTo>
                    <a:pt x="494282" y="4599338"/>
                  </a:lnTo>
                  <a:lnTo>
                    <a:pt x="470360" y="4557040"/>
                  </a:lnTo>
                  <a:lnTo>
                    <a:pt x="446973" y="4514402"/>
                  </a:lnTo>
                  <a:lnTo>
                    <a:pt x="424127" y="4471429"/>
                  </a:lnTo>
                  <a:lnTo>
                    <a:pt x="401826" y="4428124"/>
                  </a:lnTo>
                  <a:lnTo>
                    <a:pt x="380074" y="4384494"/>
                  </a:lnTo>
                  <a:lnTo>
                    <a:pt x="358876" y="4340542"/>
                  </a:lnTo>
                  <a:lnTo>
                    <a:pt x="338236" y="4296272"/>
                  </a:lnTo>
                  <a:lnTo>
                    <a:pt x="318159" y="4251690"/>
                  </a:lnTo>
                  <a:lnTo>
                    <a:pt x="298650" y="4206800"/>
                  </a:lnTo>
                  <a:lnTo>
                    <a:pt x="279713" y="4161607"/>
                  </a:lnTo>
                  <a:lnTo>
                    <a:pt x="261353" y="4116115"/>
                  </a:lnTo>
                  <a:lnTo>
                    <a:pt x="243574" y="4070329"/>
                  </a:lnTo>
                  <a:lnTo>
                    <a:pt x="226381" y="4024253"/>
                  </a:lnTo>
                  <a:lnTo>
                    <a:pt x="209778" y="3977892"/>
                  </a:lnTo>
                  <a:lnTo>
                    <a:pt x="193771" y="3931250"/>
                  </a:lnTo>
                  <a:lnTo>
                    <a:pt x="178363" y="3884333"/>
                  </a:lnTo>
                  <a:lnTo>
                    <a:pt x="163559" y="3837144"/>
                  </a:lnTo>
                  <a:lnTo>
                    <a:pt x="149364" y="3789689"/>
                  </a:lnTo>
                  <a:lnTo>
                    <a:pt x="135783" y="3741971"/>
                  </a:lnTo>
                  <a:lnTo>
                    <a:pt x="122819" y="3693996"/>
                  </a:lnTo>
                  <a:lnTo>
                    <a:pt x="110478" y="3645768"/>
                  </a:lnTo>
                  <a:lnTo>
                    <a:pt x="98764" y="3597292"/>
                  </a:lnTo>
                  <a:lnTo>
                    <a:pt x="87681" y="3548572"/>
                  </a:lnTo>
                  <a:lnTo>
                    <a:pt x="77235" y="3499612"/>
                  </a:lnTo>
                  <a:lnTo>
                    <a:pt x="67430" y="3450418"/>
                  </a:lnTo>
                  <a:lnTo>
                    <a:pt x="58270" y="3400994"/>
                  </a:lnTo>
                  <a:lnTo>
                    <a:pt x="49760" y="3351344"/>
                  </a:lnTo>
                  <a:lnTo>
                    <a:pt x="41904" y="3301474"/>
                  </a:lnTo>
                  <a:lnTo>
                    <a:pt x="34708" y="3251387"/>
                  </a:lnTo>
                  <a:lnTo>
                    <a:pt x="28175" y="3201088"/>
                  </a:lnTo>
                  <a:lnTo>
                    <a:pt x="22310" y="3150583"/>
                  </a:lnTo>
                  <a:lnTo>
                    <a:pt x="17119" y="3099874"/>
                  </a:lnTo>
                  <a:lnTo>
                    <a:pt x="12604" y="3048968"/>
                  </a:lnTo>
                  <a:lnTo>
                    <a:pt x="8772" y="2997868"/>
                  </a:lnTo>
                  <a:lnTo>
                    <a:pt x="5626" y="2946579"/>
                  </a:lnTo>
                  <a:lnTo>
                    <a:pt x="3171" y="2895106"/>
                  </a:lnTo>
                  <a:lnTo>
                    <a:pt x="1412" y="2843454"/>
                  </a:lnTo>
                  <a:lnTo>
                    <a:pt x="353" y="2791626"/>
                  </a:lnTo>
                  <a:lnTo>
                    <a:pt x="0" y="2739628"/>
                  </a:lnTo>
                  <a:lnTo>
                    <a:pt x="359" y="2687253"/>
                  </a:lnTo>
                  <a:lnTo>
                    <a:pt x="1433" y="2635050"/>
                  </a:lnTo>
                  <a:lnTo>
                    <a:pt x="3217" y="2583026"/>
                  </a:lnTo>
                  <a:lnTo>
                    <a:pt x="5708" y="2531184"/>
                  </a:lnTo>
                  <a:lnTo>
                    <a:pt x="8899" y="2479529"/>
                  </a:lnTo>
                  <a:lnTo>
                    <a:pt x="12787" y="2428065"/>
                  </a:lnTo>
                  <a:lnTo>
                    <a:pt x="17366" y="2376799"/>
                  </a:lnTo>
                  <a:lnTo>
                    <a:pt x="22633" y="2325733"/>
                  </a:lnTo>
                  <a:lnTo>
                    <a:pt x="28582" y="2274873"/>
                  </a:lnTo>
                  <a:lnTo>
                    <a:pt x="35208" y="2224224"/>
                  </a:lnTo>
                  <a:lnTo>
                    <a:pt x="42508" y="2173789"/>
                  </a:lnTo>
                  <a:lnTo>
                    <a:pt x="50476" y="2123575"/>
                  </a:lnTo>
                  <a:lnTo>
                    <a:pt x="59107" y="2073585"/>
                  </a:lnTo>
                  <a:lnTo>
                    <a:pt x="68398" y="2023824"/>
                  </a:lnTo>
                  <a:lnTo>
                    <a:pt x="78342" y="1974298"/>
                  </a:lnTo>
                  <a:lnTo>
                    <a:pt x="88937" y="1925009"/>
                  </a:lnTo>
                  <a:lnTo>
                    <a:pt x="100176" y="1875965"/>
                  </a:lnTo>
                  <a:lnTo>
                    <a:pt x="112056" y="1827168"/>
                  </a:lnTo>
                  <a:lnTo>
                    <a:pt x="124571" y="1778623"/>
                  </a:lnTo>
                  <a:lnTo>
                    <a:pt x="137718" y="1730336"/>
                  </a:lnTo>
                  <a:lnTo>
                    <a:pt x="151490" y="1682311"/>
                  </a:lnTo>
                  <a:lnTo>
                    <a:pt x="165884" y="1634553"/>
                  </a:lnTo>
                  <a:lnTo>
                    <a:pt x="180895" y="1587066"/>
                  </a:lnTo>
                  <a:lnTo>
                    <a:pt x="196518" y="1539855"/>
                  </a:lnTo>
                  <a:lnTo>
                    <a:pt x="212749" y="1492924"/>
                  </a:lnTo>
                  <a:lnTo>
                    <a:pt x="229583" y="1446280"/>
                  </a:lnTo>
                  <a:lnTo>
                    <a:pt x="247015" y="1399925"/>
                  </a:lnTo>
                  <a:lnTo>
                    <a:pt x="265040" y="1353865"/>
                  </a:lnTo>
                  <a:lnTo>
                    <a:pt x="283654" y="1308104"/>
                  </a:lnTo>
                  <a:lnTo>
                    <a:pt x="302853" y="1262648"/>
                  </a:lnTo>
                  <a:lnTo>
                    <a:pt x="322630" y="1217500"/>
                  </a:lnTo>
                  <a:lnTo>
                    <a:pt x="342983" y="1172666"/>
                  </a:lnTo>
                  <a:lnTo>
                    <a:pt x="363906" y="1128150"/>
                  </a:lnTo>
                  <a:lnTo>
                    <a:pt x="385395" y="1083957"/>
                  </a:lnTo>
                  <a:lnTo>
                    <a:pt x="407444" y="1040091"/>
                  </a:lnTo>
                  <a:lnTo>
                    <a:pt x="430049" y="996558"/>
                  </a:lnTo>
                  <a:lnTo>
                    <a:pt x="453206" y="953361"/>
                  </a:lnTo>
                  <a:lnTo>
                    <a:pt x="476909" y="910506"/>
                  </a:lnTo>
                  <a:lnTo>
                    <a:pt x="501155" y="867998"/>
                  </a:lnTo>
                  <a:lnTo>
                    <a:pt x="525938" y="825840"/>
                  </a:lnTo>
                  <a:lnTo>
                    <a:pt x="551254" y="784038"/>
                  </a:lnTo>
                  <a:lnTo>
                    <a:pt x="577098" y="742596"/>
                  </a:lnTo>
                  <a:lnTo>
                    <a:pt x="603465" y="701519"/>
                  </a:lnTo>
                  <a:lnTo>
                    <a:pt x="630352" y="660812"/>
                  </a:lnTo>
                  <a:lnTo>
                    <a:pt x="657752" y="620479"/>
                  </a:lnTo>
                  <a:lnTo>
                    <a:pt x="685661" y="580526"/>
                  </a:lnTo>
                  <a:lnTo>
                    <a:pt x="714075" y="540956"/>
                  </a:lnTo>
                  <a:lnTo>
                    <a:pt x="742990" y="501774"/>
                  </a:lnTo>
                  <a:lnTo>
                    <a:pt x="772399" y="462985"/>
                  </a:lnTo>
                  <a:lnTo>
                    <a:pt x="802300" y="424595"/>
                  </a:lnTo>
                  <a:lnTo>
                    <a:pt x="832686" y="386606"/>
                  </a:lnTo>
                  <a:lnTo>
                    <a:pt x="863554" y="349025"/>
                  </a:lnTo>
                  <a:lnTo>
                    <a:pt x="894898" y="311856"/>
                  </a:lnTo>
                  <a:lnTo>
                    <a:pt x="926714" y="275103"/>
                  </a:lnTo>
                  <a:lnTo>
                    <a:pt x="958998" y="238771"/>
                  </a:lnTo>
                  <a:lnTo>
                    <a:pt x="991744" y="202865"/>
                  </a:lnTo>
                  <a:lnTo>
                    <a:pt x="1024948" y="167390"/>
                  </a:lnTo>
                  <a:lnTo>
                    <a:pt x="1058606" y="132350"/>
                  </a:lnTo>
                  <a:lnTo>
                    <a:pt x="1092712" y="97749"/>
                  </a:lnTo>
                  <a:lnTo>
                    <a:pt x="1195089" y="0"/>
                  </a:lnTo>
                  <a:lnTo>
                    <a:pt x="6266415" y="0"/>
                  </a:lnTo>
                  <a:lnTo>
                    <a:pt x="6368791" y="97749"/>
                  </a:lnTo>
                  <a:lnTo>
                    <a:pt x="6402898" y="132350"/>
                  </a:lnTo>
                  <a:lnTo>
                    <a:pt x="6436555" y="167390"/>
                  </a:lnTo>
                  <a:lnTo>
                    <a:pt x="6469759" y="202865"/>
                  </a:lnTo>
                  <a:lnTo>
                    <a:pt x="6502505" y="238771"/>
                  </a:lnTo>
                  <a:lnTo>
                    <a:pt x="6534789" y="275103"/>
                  </a:lnTo>
                  <a:lnTo>
                    <a:pt x="6566605" y="311856"/>
                  </a:lnTo>
                  <a:lnTo>
                    <a:pt x="6597950" y="349025"/>
                  </a:lnTo>
                  <a:lnTo>
                    <a:pt x="6628817" y="386606"/>
                  </a:lnTo>
                  <a:lnTo>
                    <a:pt x="6659204" y="424595"/>
                  </a:lnTo>
                  <a:lnTo>
                    <a:pt x="6689104" y="462985"/>
                  </a:lnTo>
                  <a:lnTo>
                    <a:pt x="6718514" y="501774"/>
                  </a:lnTo>
                  <a:lnTo>
                    <a:pt x="6747428" y="540956"/>
                  </a:lnTo>
                  <a:lnTo>
                    <a:pt x="6775842" y="580526"/>
                  </a:lnTo>
                  <a:lnTo>
                    <a:pt x="6803752" y="620479"/>
                  </a:lnTo>
                  <a:lnTo>
                    <a:pt x="6831152" y="660812"/>
                  </a:lnTo>
                  <a:lnTo>
                    <a:pt x="6858038" y="701519"/>
                  </a:lnTo>
                  <a:lnTo>
                    <a:pt x="6884405" y="742596"/>
                  </a:lnTo>
                  <a:lnTo>
                    <a:pt x="6910249" y="784038"/>
                  </a:lnTo>
                  <a:lnTo>
                    <a:pt x="6935565" y="825840"/>
                  </a:lnTo>
                  <a:lnTo>
                    <a:pt x="6960348" y="867998"/>
                  </a:lnTo>
                  <a:lnTo>
                    <a:pt x="6984594" y="910506"/>
                  </a:lnTo>
                  <a:lnTo>
                    <a:pt x="7008297" y="953361"/>
                  </a:lnTo>
                  <a:lnTo>
                    <a:pt x="7031454" y="996558"/>
                  </a:lnTo>
                  <a:lnTo>
                    <a:pt x="7054060" y="1040091"/>
                  </a:lnTo>
                  <a:lnTo>
                    <a:pt x="7076109" y="1083957"/>
                  </a:lnTo>
                  <a:lnTo>
                    <a:pt x="7097597" y="1128150"/>
                  </a:lnTo>
                  <a:lnTo>
                    <a:pt x="7118520" y="1172666"/>
                  </a:lnTo>
                  <a:lnTo>
                    <a:pt x="7138873" y="1217500"/>
                  </a:lnTo>
                  <a:lnTo>
                    <a:pt x="7158651" y="1262648"/>
                  </a:lnTo>
                  <a:lnTo>
                    <a:pt x="7177849" y="1308104"/>
                  </a:lnTo>
                  <a:lnTo>
                    <a:pt x="7196464" y="1353865"/>
                  </a:lnTo>
                  <a:lnTo>
                    <a:pt x="7214489" y="1399925"/>
                  </a:lnTo>
                  <a:lnTo>
                    <a:pt x="7231921" y="1446280"/>
                  </a:lnTo>
                  <a:lnTo>
                    <a:pt x="7248754" y="1492924"/>
                  </a:lnTo>
                  <a:lnTo>
                    <a:pt x="7264985" y="1539855"/>
                  </a:lnTo>
                  <a:lnTo>
                    <a:pt x="7280608" y="1587066"/>
                  </a:lnTo>
                  <a:lnTo>
                    <a:pt x="7295619" y="1634553"/>
                  </a:lnTo>
                  <a:lnTo>
                    <a:pt x="7310013" y="1682311"/>
                  </a:lnTo>
                  <a:lnTo>
                    <a:pt x="7323786" y="1730336"/>
                  </a:lnTo>
                  <a:lnTo>
                    <a:pt x="7336932" y="1778623"/>
                  </a:lnTo>
                  <a:lnTo>
                    <a:pt x="7349447" y="1827168"/>
                  </a:lnTo>
                  <a:lnTo>
                    <a:pt x="7361327" y="1875965"/>
                  </a:lnTo>
                  <a:lnTo>
                    <a:pt x="7372567" y="1925009"/>
                  </a:lnTo>
                  <a:lnTo>
                    <a:pt x="7383161" y="1974298"/>
                  </a:lnTo>
                  <a:lnTo>
                    <a:pt x="7393106" y="2023824"/>
                  </a:lnTo>
                  <a:lnTo>
                    <a:pt x="7402396" y="2073585"/>
                  </a:lnTo>
                  <a:lnTo>
                    <a:pt x="7411028" y="2123575"/>
                  </a:lnTo>
                  <a:lnTo>
                    <a:pt x="7418996" y="2173789"/>
                  </a:lnTo>
                  <a:lnTo>
                    <a:pt x="7426295" y="2224224"/>
                  </a:lnTo>
                  <a:lnTo>
                    <a:pt x="7432922" y="2274873"/>
                  </a:lnTo>
                  <a:lnTo>
                    <a:pt x="7438871" y="2325733"/>
                  </a:lnTo>
                  <a:lnTo>
                    <a:pt x="7444137" y="2376799"/>
                  </a:lnTo>
                  <a:lnTo>
                    <a:pt x="7448717" y="2428065"/>
                  </a:lnTo>
                  <a:lnTo>
                    <a:pt x="7452604" y="2479529"/>
                  </a:lnTo>
                  <a:lnTo>
                    <a:pt x="7455796" y="2531184"/>
                  </a:lnTo>
                  <a:lnTo>
                    <a:pt x="7458286" y="2583026"/>
                  </a:lnTo>
                  <a:lnTo>
                    <a:pt x="7460071" y="2635050"/>
                  </a:lnTo>
                  <a:lnTo>
                    <a:pt x="7461145" y="2687253"/>
                  </a:lnTo>
                  <a:lnTo>
                    <a:pt x="7461504" y="2739628"/>
                  </a:lnTo>
                  <a:lnTo>
                    <a:pt x="7461150" y="2791626"/>
                  </a:lnTo>
                  <a:lnTo>
                    <a:pt x="7460091" y="2843454"/>
                  </a:lnTo>
                  <a:lnTo>
                    <a:pt x="7458332" y="2895106"/>
                  </a:lnTo>
                  <a:lnTo>
                    <a:pt x="7455877" y="2946579"/>
                  </a:lnTo>
                  <a:lnTo>
                    <a:pt x="7452732" y="2997868"/>
                  </a:lnTo>
                  <a:lnTo>
                    <a:pt x="7448899" y="3048968"/>
                  </a:lnTo>
                  <a:lnTo>
                    <a:pt x="7444385" y="3099874"/>
                  </a:lnTo>
                  <a:lnTo>
                    <a:pt x="7439193" y="3150583"/>
                  </a:lnTo>
                  <a:lnTo>
                    <a:pt x="7433329" y="3201088"/>
                  </a:lnTo>
                  <a:lnTo>
                    <a:pt x="7426796" y="3251387"/>
                  </a:lnTo>
                  <a:lnTo>
                    <a:pt x="7419599" y="3301474"/>
                  </a:lnTo>
                  <a:lnTo>
                    <a:pt x="7411744" y="3351344"/>
                  </a:lnTo>
                  <a:lnTo>
                    <a:pt x="7403234" y="3400994"/>
                  </a:lnTo>
                  <a:lnTo>
                    <a:pt x="7394073" y="3450418"/>
                  </a:lnTo>
                  <a:lnTo>
                    <a:pt x="7384268" y="3499612"/>
                  </a:lnTo>
                  <a:lnTo>
                    <a:pt x="7373822" y="3548572"/>
                  </a:lnTo>
                  <a:lnTo>
                    <a:pt x="7362739" y="3597292"/>
                  </a:lnTo>
                  <a:lnTo>
                    <a:pt x="7351025" y="3645768"/>
                  </a:lnTo>
                  <a:lnTo>
                    <a:pt x="7338684" y="3693996"/>
                  </a:lnTo>
                  <a:lnTo>
                    <a:pt x="7325721" y="3741971"/>
                  </a:lnTo>
                  <a:lnTo>
                    <a:pt x="7312139" y="3789689"/>
                  </a:lnTo>
                  <a:lnTo>
                    <a:pt x="7297944" y="3837144"/>
                  </a:lnTo>
                  <a:lnTo>
                    <a:pt x="7283140" y="3884333"/>
                  </a:lnTo>
                  <a:lnTo>
                    <a:pt x="7267733" y="3931250"/>
                  </a:lnTo>
                  <a:lnTo>
                    <a:pt x="7251725" y="3977892"/>
                  </a:lnTo>
                  <a:lnTo>
                    <a:pt x="7235122" y="4024253"/>
                  </a:lnTo>
                  <a:lnTo>
                    <a:pt x="7217929" y="4070329"/>
                  </a:lnTo>
                  <a:lnTo>
                    <a:pt x="7200151" y="4116115"/>
                  </a:lnTo>
                  <a:lnTo>
                    <a:pt x="7181790" y="4161607"/>
                  </a:lnTo>
                  <a:lnTo>
                    <a:pt x="7162853" y="4206800"/>
                  </a:lnTo>
                  <a:lnTo>
                    <a:pt x="7143344" y="4251690"/>
                  </a:lnTo>
                  <a:lnTo>
                    <a:pt x="7123267" y="4296272"/>
                  </a:lnTo>
                  <a:lnTo>
                    <a:pt x="7102628" y="4340542"/>
                  </a:lnTo>
                  <a:lnTo>
                    <a:pt x="7081429" y="4384494"/>
                  </a:lnTo>
                  <a:lnTo>
                    <a:pt x="7059677" y="4428124"/>
                  </a:lnTo>
                  <a:lnTo>
                    <a:pt x="7037376" y="4471429"/>
                  </a:lnTo>
                  <a:lnTo>
                    <a:pt x="7014530" y="4514402"/>
                  </a:lnTo>
                  <a:lnTo>
                    <a:pt x="6991143" y="4557040"/>
                  </a:lnTo>
                  <a:lnTo>
                    <a:pt x="6967221" y="4599338"/>
                  </a:lnTo>
                  <a:lnTo>
                    <a:pt x="6942768" y="4641292"/>
                  </a:lnTo>
                  <a:lnTo>
                    <a:pt x="6917789" y="4682896"/>
                  </a:lnTo>
                  <a:lnTo>
                    <a:pt x="6892288" y="4724147"/>
                  </a:lnTo>
                  <a:lnTo>
                    <a:pt x="6866269" y="4765039"/>
                  </a:lnTo>
                  <a:lnTo>
                    <a:pt x="6839738" y="4805568"/>
                  </a:lnTo>
                  <a:lnTo>
                    <a:pt x="6812699" y="4845730"/>
                  </a:lnTo>
                  <a:lnTo>
                    <a:pt x="6785156" y="4885519"/>
                  </a:lnTo>
                  <a:lnTo>
                    <a:pt x="6757114" y="4924932"/>
                  </a:lnTo>
                  <a:lnTo>
                    <a:pt x="6728578" y="4963964"/>
                  </a:lnTo>
                  <a:lnTo>
                    <a:pt x="6699552" y="5002610"/>
                  </a:lnTo>
                  <a:lnTo>
                    <a:pt x="6670041" y="5040865"/>
                  </a:lnTo>
                  <a:lnTo>
                    <a:pt x="6640049" y="5078726"/>
                  </a:lnTo>
                  <a:lnTo>
                    <a:pt x="6609580" y="5116186"/>
                  </a:lnTo>
                  <a:lnTo>
                    <a:pt x="6585956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9755" y="2059920"/>
            <a:ext cx="42005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Arial"/>
                <a:cs typeface="Arial"/>
              </a:rPr>
              <a:t>THANK</a:t>
            </a:r>
            <a:r>
              <a:rPr dirty="0" sz="5400" spc="-135">
                <a:latin typeface="Arial"/>
                <a:cs typeface="Arial"/>
              </a:rPr>
              <a:t> </a:t>
            </a:r>
            <a:r>
              <a:rPr dirty="0" sz="5400" spc="-20">
                <a:latin typeface="Arial"/>
                <a:cs typeface="Arial"/>
              </a:rPr>
              <a:t>YOU!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982150" y="900858"/>
            <a:ext cx="5360035" cy="3469004"/>
            <a:chOff x="1982150" y="900858"/>
            <a:chExt cx="5360035" cy="3469004"/>
          </a:xfrm>
        </p:grpSpPr>
        <p:sp>
          <p:nvSpPr>
            <p:cNvPr id="9" name="object 9" descr=""/>
            <p:cNvSpPr/>
            <p:nvPr/>
          </p:nvSpPr>
          <p:spPr>
            <a:xfrm>
              <a:off x="1986902" y="1356372"/>
              <a:ext cx="4782820" cy="2216785"/>
            </a:xfrm>
            <a:custGeom>
              <a:avLst/>
              <a:gdLst/>
              <a:ahLst/>
              <a:cxnLst/>
              <a:rect l="l" t="t" r="r" b="b"/>
              <a:pathLst>
                <a:path w="4782820" h="2216785">
                  <a:moveTo>
                    <a:pt x="184734" y="1908594"/>
                  </a:moveTo>
                  <a:lnTo>
                    <a:pt x="0" y="1908594"/>
                  </a:lnTo>
                  <a:lnTo>
                    <a:pt x="0" y="2216366"/>
                  </a:lnTo>
                  <a:lnTo>
                    <a:pt x="184734" y="2216366"/>
                  </a:lnTo>
                  <a:lnTo>
                    <a:pt x="184734" y="1908594"/>
                  </a:lnTo>
                  <a:close/>
                </a:path>
                <a:path w="4782820" h="2216785">
                  <a:moveTo>
                    <a:pt x="3293707" y="405650"/>
                  </a:moveTo>
                  <a:lnTo>
                    <a:pt x="3108972" y="405650"/>
                  </a:lnTo>
                  <a:lnTo>
                    <a:pt x="3108972" y="713422"/>
                  </a:lnTo>
                  <a:lnTo>
                    <a:pt x="3293707" y="713422"/>
                  </a:lnTo>
                  <a:lnTo>
                    <a:pt x="3293707" y="405650"/>
                  </a:lnTo>
                  <a:close/>
                </a:path>
                <a:path w="4782820" h="2216785">
                  <a:moveTo>
                    <a:pt x="4782388" y="0"/>
                  </a:moveTo>
                  <a:lnTo>
                    <a:pt x="4597654" y="0"/>
                  </a:lnTo>
                  <a:lnTo>
                    <a:pt x="4597654" y="307771"/>
                  </a:lnTo>
                  <a:lnTo>
                    <a:pt x="4782388" y="307771"/>
                  </a:lnTo>
                  <a:lnTo>
                    <a:pt x="4782388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86913" y="3264954"/>
              <a:ext cx="184785" cy="307975"/>
            </a:xfrm>
            <a:custGeom>
              <a:avLst/>
              <a:gdLst/>
              <a:ahLst/>
              <a:cxnLst/>
              <a:rect l="l" t="t" r="r" b="b"/>
              <a:pathLst>
                <a:path w="184785" h="307975">
                  <a:moveTo>
                    <a:pt x="0" y="0"/>
                  </a:moveTo>
                  <a:lnTo>
                    <a:pt x="184730" y="0"/>
                  </a:lnTo>
                  <a:lnTo>
                    <a:pt x="184730" y="307776"/>
                  </a:lnTo>
                  <a:lnTo>
                    <a:pt x="0" y="30777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16034" y="3455161"/>
              <a:ext cx="3723640" cy="909955"/>
            </a:xfrm>
            <a:custGeom>
              <a:avLst/>
              <a:gdLst/>
              <a:ahLst/>
              <a:cxnLst/>
              <a:rect l="l" t="t" r="r" b="b"/>
              <a:pathLst>
                <a:path w="3723640" h="909954">
                  <a:moveTo>
                    <a:pt x="2040686" y="0"/>
                  </a:moveTo>
                  <a:lnTo>
                    <a:pt x="1855952" y="0"/>
                  </a:lnTo>
                  <a:lnTo>
                    <a:pt x="1855952" y="307784"/>
                  </a:lnTo>
                  <a:lnTo>
                    <a:pt x="2040686" y="307784"/>
                  </a:lnTo>
                  <a:lnTo>
                    <a:pt x="2040686" y="0"/>
                  </a:lnTo>
                  <a:close/>
                </a:path>
                <a:path w="3723640" h="909954">
                  <a:moveTo>
                    <a:pt x="3723424" y="601814"/>
                  </a:moveTo>
                  <a:lnTo>
                    <a:pt x="0" y="601814"/>
                  </a:lnTo>
                  <a:lnTo>
                    <a:pt x="0" y="909586"/>
                  </a:lnTo>
                  <a:lnTo>
                    <a:pt x="3723424" y="909586"/>
                  </a:lnTo>
                  <a:lnTo>
                    <a:pt x="3723424" y="601814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16040" y="4056965"/>
              <a:ext cx="3723640" cy="307975"/>
            </a:xfrm>
            <a:custGeom>
              <a:avLst/>
              <a:gdLst/>
              <a:ahLst/>
              <a:cxnLst/>
              <a:rect l="l" t="t" r="r" b="b"/>
              <a:pathLst>
                <a:path w="3723640" h="307975">
                  <a:moveTo>
                    <a:pt x="0" y="0"/>
                  </a:moveTo>
                  <a:lnTo>
                    <a:pt x="3723419" y="0"/>
                  </a:lnTo>
                  <a:lnTo>
                    <a:pt x="3723419" y="307776"/>
                  </a:lnTo>
                  <a:lnTo>
                    <a:pt x="0" y="30777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19437" y="900861"/>
              <a:ext cx="4222750" cy="2809240"/>
            </a:xfrm>
            <a:custGeom>
              <a:avLst/>
              <a:gdLst/>
              <a:ahLst/>
              <a:cxnLst/>
              <a:rect l="l" t="t" r="r" b="b"/>
              <a:pathLst>
                <a:path w="4222750" h="2809240">
                  <a:moveTo>
                    <a:pt x="184734" y="763282"/>
                  </a:moveTo>
                  <a:lnTo>
                    <a:pt x="0" y="763282"/>
                  </a:lnTo>
                  <a:lnTo>
                    <a:pt x="0" y="1071067"/>
                  </a:lnTo>
                  <a:lnTo>
                    <a:pt x="184734" y="1071067"/>
                  </a:lnTo>
                  <a:lnTo>
                    <a:pt x="184734" y="763282"/>
                  </a:lnTo>
                  <a:close/>
                </a:path>
                <a:path w="4222750" h="2809240">
                  <a:moveTo>
                    <a:pt x="600659" y="0"/>
                  </a:moveTo>
                  <a:lnTo>
                    <a:pt x="415937" y="0"/>
                  </a:lnTo>
                  <a:lnTo>
                    <a:pt x="415937" y="307784"/>
                  </a:lnTo>
                  <a:lnTo>
                    <a:pt x="600659" y="307784"/>
                  </a:lnTo>
                  <a:lnTo>
                    <a:pt x="600659" y="0"/>
                  </a:lnTo>
                  <a:close/>
                </a:path>
                <a:path w="4222750" h="2809240">
                  <a:moveTo>
                    <a:pt x="2546197" y="48958"/>
                  </a:moveTo>
                  <a:lnTo>
                    <a:pt x="2361463" y="48958"/>
                  </a:lnTo>
                  <a:lnTo>
                    <a:pt x="2361463" y="356743"/>
                  </a:lnTo>
                  <a:lnTo>
                    <a:pt x="2546197" y="356743"/>
                  </a:lnTo>
                  <a:lnTo>
                    <a:pt x="2546197" y="48958"/>
                  </a:lnTo>
                  <a:close/>
                </a:path>
                <a:path w="4222750" h="2809240">
                  <a:moveTo>
                    <a:pt x="4222369" y="2501290"/>
                  </a:moveTo>
                  <a:lnTo>
                    <a:pt x="4037647" y="2501290"/>
                  </a:lnTo>
                  <a:lnTo>
                    <a:pt x="4037647" y="2809062"/>
                  </a:lnTo>
                  <a:lnTo>
                    <a:pt x="4222369" y="2809062"/>
                  </a:lnTo>
                  <a:lnTo>
                    <a:pt x="4222369" y="25012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Learning</a:t>
            </a:r>
            <a:r>
              <a:rPr dirty="0" spc="-65"/>
              <a:t> </a:t>
            </a:r>
            <a:r>
              <a:rPr dirty="0"/>
              <a:t>from</a:t>
            </a:r>
            <a:r>
              <a:rPr dirty="0" spc="-55"/>
              <a:t> </a:t>
            </a:r>
            <a:r>
              <a:rPr dirty="0"/>
              <a:t>lived</a:t>
            </a:r>
            <a:r>
              <a:rPr dirty="0" spc="-50"/>
              <a:t> </a:t>
            </a:r>
            <a:r>
              <a:rPr dirty="0" spc="-10"/>
              <a:t>experience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971999" y="4805590"/>
            <a:ext cx="5172075" cy="338455"/>
          </a:xfrm>
          <a:custGeom>
            <a:avLst/>
            <a:gdLst/>
            <a:ahLst/>
            <a:cxnLst/>
            <a:rect l="l" t="t" r="r" b="b"/>
            <a:pathLst>
              <a:path w="5172075" h="338454">
                <a:moveTo>
                  <a:pt x="5171999" y="338099"/>
                </a:moveTo>
                <a:lnTo>
                  <a:pt x="0" y="338099"/>
                </a:lnTo>
                <a:lnTo>
                  <a:pt x="5171999" y="0"/>
                </a:lnTo>
                <a:lnTo>
                  <a:pt x="5171999" y="338099"/>
                </a:lnTo>
                <a:close/>
              </a:path>
            </a:pathLst>
          </a:custGeom>
          <a:solidFill>
            <a:srgbClr val="8547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4" y="197650"/>
            <a:ext cx="1206546" cy="52492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99077" y="1997954"/>
            <a:ext cx="843915" cy="843915"/>
            <a:chOff x="899077" y="1997954"/>
            <a:chExt cx="843915" cy="843915"/>
          </a:xfrm>
        </p:grpSpPr>
        <p:sp>
          <p:nvSpPr>
            <p:cNvPr id="6" name="object 6" descr=""/>
            <p:cNvSpPr/>
            <p:nvPr/>
          </p:nvSpPr>
          <p:spPr>
            <a:xfrm>
              <a:off x="899077" y="1997954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4" h="843914">
                  <a:moveTo>
                    <a:pt x="421936" y="843872"/>
                  </a:moveTo>
                  <a:lnTo>
                    <a:pt x="372729" y="841034"/>
                  </a:lnTo>
                  <a:lnTo>
                    <a:pt x="325190" y="832729"/>
                  </a:lnTo>
                  <a:lnTo>
                    <a:pt x="279634" y="819274"/>
                  </a:lnTo>
                  <a:lnTo>
                    <a:pt x="236379" y="800986"/>
                  </a:lnTo>
                  <a:lnTo>
                    <a:pt x="195741" y="778182"/>
                  </a:lnTo>
                  <a:lnTo>
                    <a:pt x="158036" y="751178"/>
                  </a:lnTo>
                  <a:lnTo>
                    <a:pt x="123582" y="720290"/>
                  </a:lnTo>
                  <a:lnTo>
                    <a:pt x="92694" y="685836"/>
                  </a:lnTo>
                  <a:lnTo>
                    <a:pt x="65690" y="648131"/>
                  </a:lnTo>
                  <a:lnTo>
                    <a:pt x="42886" y="607493"/>
                  </a:lnTo>
                  <a:lnTo>
                    <a:pt x="24598" y="564238"/>
                  </a:lnTo>
                  <a:lnTo>
                    <a:pt x="11143" y="518682"/>
                  </a:lnTo>
                  <a:lnTo>
                    <a:pt x="2838" y="471143"/>
                  </a:lnTo>
                  <a:lnTo>
                    <a:pt x="0" y="421936"/>
                  </a:lnTo>
                  <a:lnTo>
                    <a:pt x="2838" y="372729"/>
                  </a:lnTo>
                  <a:lnTo>
                    <a:pt x="11143" y="325190"/>
                  </a:lnTo>
                  <a:lnTo>
                    <a:pt x="24598" y="279634"/>
                  </a:lnTo>
                  <a:lnTo>
                    <a:pt x="42886" y="236379"/>
                  </a:lnTo>
                  <a:lnTo>
                    <a:pt x="65690" y="195741"/>
                  </a:lnTo>
                  <a:lnTo>
                    <a:pt x="92694" y="158036"/>
                  </a:lnTo>
                  <a:lnTo>
                    <a:pt x="123582" y="123582"/>
                  </a:lnTo>
                  <a:lnTo>
                    <a:pt x="158036" y="92694"/>
                  </a:lnTo>
                  <a:lnTo>
                    <a:pt x="195741" y="65690"/>
                  </a:lnTo>
                  <a:lnTo>
                    <a:pt x="236379" y="42886"/>
                  </a:lnTo>
                  <a:lnTo>
                    <a:pt x="279634" y="24598"/>
                  </a:lnTo>
                  <a:lnTo>
                    <a:pt x="325190" y="11143"/>
                  </a:lnTo>
                  <a:lnTo>
                    <a:pt x="372729" y="2838"/>
                  </a:lnTo>
                  <a:lnTo>
                    <a:pt x="421936" y="0"/>
                  </a:lnTo>
                  <a:lnTo>
                    <a:pt x="469546" y="2693"/>
                  </a:lnTo>
                  <a:lnTo>
                    <a:pt x="516181" y="10658"/>
                  </a:lnTo>
                  <a:lnTo>
                    <a:pt x="561429" y="23725"/>
                  </a:lnTo>
                  <a:lnTo>
                    <a:pt x="604877" y="41721"/>
                  </a:lnTo>
                  <a:lnTo>
                    <a:pt x="646112" y="64477"/>
                  </a:lnTo>
                  <a:lnTo>
                    <a:pt x="684721" y="91821"/>
                  </a:lnTo>
                  <a:lnTo>
                    <a:pt x="720290" y="123582"/>
                  </a:lnTo>
                  <a:lnTo>
                    <a:pt x="752051" y="159151"/>
                  </a:lnTo>
                  <a:lnTo>
                    <a:pt x="779395" y="197760"/>
                  </a:lnTo>
                  <a:lnTo>
                    <a:pt x="802150" y="238995"/>
                  </a:lnTo>
                  <a:lnTo>
                    <a:pt x="820147" y="282443"/>
                  </a:lnTo>
                  <a:lnTo>
                    <a:pt x="833214" y="327691"/>
                  </a:lnTo>
                  <a:lnTo>
                    <a:pt x="841179" y="374326"/>
                  </a:lnTo>
                  <a:lnTo>
                    <a:pt x="843872" y="421936"/>
                  </a:lnTo>
                  <a:lnTo>
                    <a:pt x="841034" y="471143"/>
                  </a:lnTo>
                  <a:lnTo>
                    <a:pt x="832729" y="518682"/>
                  </a:lnTo>
                  <a:lnTo>
                    <a:pt x="819274" y="564238"/>
                  </a:lnTo>
                  <a:lnTo>
                    <a:pt x="800986" y="607493"/>
                  </a:lnTo>
                  <a:lnTo>
                    <a:pt x="778182" y="648131"/>
                  </a:lnTo>
                  <a:lnTo>
                    <a:pt x="751178" y="685836"/>
                  </a:lnTo>
                  <a:lnTo>
                    <a:pt x="720290" y="720290"/>
                  </a:lnTo>
                  <a:lnTo>
                    <a:pt x="685836" y="751178"/>
                  </a:lnTo>
                  <a:lnTo>
                    <a:pt x="648131" y="778182"/>
                  </a:lnTo>
                  <a:lnTo>
                    <a:pt x="607493" y="800986"/>
                  </a:lnTo>
                  <a:lnTo>
                    <a:pt x="564238" y="819274"/>
                  </a:lnTo>
                  <a:lnTo>
                    <a:pt x="518682" y="832729"/>
                  </a:lnTo>
                  <a:lnTo>
                    <a:pt x="471143" y="841034"/>
                  </a:lnTo>
                  <a:lnTo>
                    <a:pt x="421936" y="843872"/>
                  </a:lnTo>
                  <a:close/>
                </a:path>
              </a:pathLst>
            </a:custGeom>
            <a:solidFill>
              <a:srgbClr val="CCD3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918" y="2177796"/>
              <a:ext cx="484188" cy="48418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78917" y="2177795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5" h="484505">
                  <a:moveTo>
                    <a:pt x="0" y="0"/>
                  </a:moveTo>
                  <a:lnTo>
                    <a:pt x="484188" y="0"/>
                  </a:lnTo>
                  <a:lnTo>
                    <a:pt x="484188" y="484188"/>
                  </a:lnTo>
                  <a:lnTo>
                    <a:pt x="0" y="48418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98365" y="3083845"/>
            <a:ext cx="12452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authentic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and </a:t>
            </a:r>
            <a:r>
              <a:rPr dirty="0" sz="1600" spc="-10">
                <a:latin typeface="Arial"/>
                <a:cs typeface="Arial"/>
              </a:rPr>
              <a:t>unique expertise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524569" y="1997954"/>
            <a:ext cx="843915" cy="843915"/>
            <a:chOff x="2524569" y="1997954"/>
            <a:chExt cx="843915" cy="843915"/>
          </a:xfrm>
        </p:grpSpPr>
        <p:sp>
          <p:nvSpPr>
            <p:cNvPr id="11" name="object 11" descr=""/>
            <p:cNvSpPr/>
            <p:nvPr/>
          </p:nvSpPr>
          <p:spPr>
            <a:xfrm>
              <a:off x="2524569" y="1997954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4" h="843914">
                  <a:moveTo>
                    <a:pt x="421936" y="843872"/>
                  </a:moveTo>
                  <a:lnTo>
                    <a:pt x="372729" y="841034"/>
                  </a:lnTo>
                  <a:lnTo>
                    <a:pt x="325190" y="832729"/>
                  </a:lnTo>
                  <a:lnTo>
                    <a:pt x="279634" y="819274"/>
                  </a:lnTo>
                  <a:lnTo>
                    <a:pt x="236379" y="800986"/>
                  </a:lnTo>
                  <a:lnTo>
                    <a:pt x="195741" y="778182"/>
                  </a:lnTo>
                  <a:lnTo>
                    <a:pt x="158036" y="751178"/>
                  </a:lnTo>
                  <a:lnTo>
                    <a:pt x="123582" y="720290"/>
                  </a:lnTo>
                  <a:lnTo>
                    <a:pt x="92694" y="685836"/>
                  </a:lnTo>
                  <a:lnTo>
                    <a:pt x="65690" y="648131"/>
                  </a:lnTo>
                  <a:lnTo>
                    <a:pt x="42886" y="607493"/>
                  </a:lnTo>
                  <a:lnTo>
                    <a:pt x="24598" y="564238"/>
                  </a:lnTo>
                  <a:lnTo>
                    <a:pt x="11143" y="518682"/>
                  </a:lnTo>
                  <a:lnTo>
                    <a:pt x="2838" y="471143"/>
                  </a:lnTo>
                  <a:lnTo>
                    <a:pt x="0" y="421936"/>
                  </a:lnTo>
                  <a:lnTo>
                    <a:pt x="2838" y="372729"/>
                  </a:lnTo>
                  <a:lnTo>
                    <a:pt x="11143" y="325190"/>
                  </a:lnTo>
                  <a:lnTo>
                    <a:pt x="24598" y="279634"/>
                  </a:lnTo>
                  <a:lnTo>
                    <a:pt x="42886" y="236379"/>
                  </a:lnTo>
                  <a:lnTo>
                    <a:pt x="65690" y="195741"/>
                  </a:lnTo>
                  <a:lnTo>
                    <a:pt x="92694" y="158036"/>
                  </a:lnTo>
                  <a:lnTo>
                    <a:pt x="123582" y="123582"/>
                  </a:lnTo>
                  <a:lnTo>
                    <a:pt x="158036" y="92694"/>
                  </a:lnTo>
                  <a:lnTo>
                    <a:pt x="195741" y="65690"/>
                  </a:lnTo>
                  <a:lnTo>
                    <a:pt x="236379" y="42886"/>
                  </a:lnTo>
                  <a:lnTo>
                    <a:pt x="279634" y="24598"/>
                  </a:lnTo>
                  <a:lnTo>
                    <a:pt x="325190" y="11143"/>
                  </a:lnTo>
                  <a:lnTo>
                    <a:pt x="372729" y="2838"/>
                  </a:lnTo>
                  <a:lnTo>
                    <a:pt x="421936" y="0"/>
                  </a:lnTo>
                  <a:lnTo>
                    <a:pt x="469546" y="2693"/>
                  </a:lnTo>
                  <a:lnTo>
                    <a:pt x="516181" y="10658"/>
                  </a:lnTo>
                  <a:lnTo>
                    <a:pt x="561429" y="23725"/>
                  </a:lnTo>
                  <a:lnTo>
                    <a:pt x="604877" y="41721"/>
                  </a:lnTo>
                  <a:lnTo>
                    <a:pt x="646112" y="64477"/>
                  </a:lnTo>
                  <a:lnTo>
                    <a:pt x="684721" y="91821"/>
                  </a:lnTo>
                  <a:lnTo>
                    <a:pt x="720290" y="123582"/>
                  </a:lnTo>
                  <a:lnTo>
                    <a:pt x="752051" y="159151"/>
                  </a:lnTo>
                  <a:lnTo>
                    <a:pt x="779395" y="197760"/>
                  </a:lnTo>
                  <a:lnTo>
                    <a:pt x="802151" y="238995"/>
                  </a:lnTo>
                  <a:lnTo>
                    <a:pt x="820147" y="282443"/>
                  </a:lnTo>
                  <a:lnTo>
                    <a:pt x="833214" y="327691"/>
                  </a:lnTo>
                  <a:lnTo>
                    <a:pt x="841179" y="374326"/>
                  </a:lnTo>
                  <a:lnTo>
                    <a:pt x="843872" y="421936"/>
                  </a:lnTo>
                  <a:lnTo>
                    <a:pt x="841034" y="471143"/>
                  </a:lnTo>
                  <a:lnTo>
                    <a:pt x="832729" y="518682"/>
                  </a:lnTo>
                  <a:lnTo>
                    <a:pt x="819274" y="564238"/>
                  </a:lnTo>
                  <a:lnTo>
                    <a:pt x="800986" y="607493"/>
                  </a:lnTo>
                  <a:lnTo>
                    <a:pt x="778182" y="648131"/>
                  </a:lnTo>
                  <a:lnTo>
                    <a:pt x="751178" y="685836"/>
                  </a:lnTo>
                  <a:lnTo>
                    <a:pt x="720290" y="720290"/>
                  </a:lnTo>
                  <a:lnTo>
                    <a:pt x="685836" y="751178"/>
                  </a:lnTo>
                  <a:lnTo>
                    <a:pt x="648131" y="778182"/>
                  </a:lnTo>
                  <a:lnTo>
                    <a:pt x="607493" y="800986"/>
                  </a:lnTo>
                  <a:lnTo>
                    <a:pt x="564238" y="819274"/>
                  </a:lnTo>
                  <a:lnTo>
                    <a:pt x="518682" y="832729"/>
                  </a:lnTo>
                  <a:lnTo>
                    <a:pt x="471143" y="841034"/>
                  </a:lnTo>
                  <a:lnTo>
                    <a:pt x="421936" y="843872"/>
                  </a:lnTo>
                  <a:close/>
                </a:path>
              </a:pathLst>
            </a:custGeom>
            <a:solidFill>
              <a:srgbClr val="CCD3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412" y="2177796"/>
              <a:ext cx="484188" cy="48418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704411" y="2177795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5" h="484505">
                  <a:moveTo>
                    <a:pt x="0" y="0"/>
                  </a:moveTo>
                  <a:lnTo>
                    <a:pt x="484188" y="0"/>
                  </a:lnTo>
                  <a:lnTo>
                    <a:pt x="484188" y="484188"/>
                  </a:lnTo>
                  <a:lnTo>
                    <a:pt x="0" y="48418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256207" y="3083845"/>
            <a:ext cx="137985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service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user’s </a:t>
            </a:r>
            <a:r>
              <a:rPr dirty="0" sz="1600">
                <a:latin typeface="Arial"/>
                <a:cs typeface="Arial"/>
              </a:rPr>
              <a:t>feedback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and </a:t>
            </a:r>
            <a:r>
              <a:rPr dirty="0" sz="1600">
                <a:latin typeface="Arial"/>
                <a:cs typeface="Arial"/>
              </a:rPr>
              <a:t>involvement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= </a:t>
            </a:r>
            <a:r>
              <a:rPr dirty="0" sz="1600">
                <a:latin typeface="Arial"/>
                <a:cs typeface="Arial"/>
              </a:rPr>
              <a:t>identification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of </a:t>
            </a:r>
            <a:r>
              <a:rPr dirty="0" sz="1600" spc="-10">
                <a:latin typeface="Arial"/>
                <a:cs typeface="Arial"/>
              </a:rPr>
              <a:t>knowledge </a:t>
            </a:r>
            <a:r>
              <a:rPr dirty="0" sz="1600" spc="-20">
                <a:latin typeface="Arial"/>
                <a:cs typeface="Arial"/>
              </a:rPr>
              <a:t>gaps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150062" y="1997954"/>
            <a:ext cx="843915" cy="843915"/>
            <a:chOff x="4150062" y="1997954"/>
            <a:chExt cx="843915" cy="843915"/>
          </a:xfrm>
        </p:grpSpPr>
        <p:sp>
          <p:nvSpPr>
            <p:cNvPr id="16" name="object 16" descr=""/>
            <p:cNvSpPr/>
            <p:nvPr/>
          </p:nvSpPr>
          <p:spPr>
            <a:xfrm>
              <a:off x="4150062" y="1997954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4" h="843914">
                  <a:moveTo>
                    <a:pt x="421936" y="843872"/>
                  </a:moveTo>
                  <a:lnTo>
                    <a:pt x="372729" y="841034"/>
                  </a:lnTo>
                  <a:lnTo>
                    <a:pt x="325190" y="832729"/>
                  </a:lnTo>
                  <a:lnTo>
                    <a:pt x="279634" y="819274"/>
                  </a:lnTo>
                  <a:lnTo>
                    <a:pt x="236379" y="800986"/>
                  </a:lnTo>
                  <a:lnTo>
                    <a:pt x="195741" y="778182"/>
                  </a:lnTo>
                  <a:lnTo>
                    <a:pt x="158036" y="751178"/>
                  </a:lnTo>
                  <a:lnTo>
                    <a:pt x="123582" y="720290"/>
                  </a:lnTo>
                  <a:lnTo>
                    <a:pt x="92694" y="685836"/>
                  </a:lnTo>
                  <a:lnTo>
                    <a:pt x="65690" y="648131"/>
                  </a:lnTo>
                  <a:lnTo>
                    <a:pt x="42886" y="607493"/>
                  </a:lnTo>
                  <a:lnTo>
                    <a:pt x="24598" y="564238"/>
                  </a:lnTo>
                  <a:lnTo>
                    <a:pt x="11143" y="518682"/>
                  </a:lnTo>
                  <a:lnTo>
                    <a:pt x="2838" y="471143"/>
                  </a:lnTo>
                  <a:lnTo>
                    <a:pt x="0" y="421936"/>
                  </a:lnTo>
                  <a:lnTo>
                    <a:pt x="2838" y="372729"/>
                  </a:lnTo>
                  <a:lnTo>
                    <a:pt x="11143" y="325190"/>
                  </a:lnTo>
                  <a:lnTo>
                    <a:pt x="24598" y="279634"/>
                  </a:lnTo>
                  <a:lnTo>
                    <a:pt x="42886" y="236379"/>
                  </a:lnTo>
                  <a:lnTo>
                    <a:pt x="65690" y="195741"/>
                  </a:lnTo>
                  <a:lnTo>
                    <a:pt x="92694" y="158036"/>
                  </a:lnTo>
                  <a:lnTo>
                    <a:pt x="123582" y="123582"/>
                  </a:lnTo>
                  <a:lnTo>
                    <a:pt x="158036" y="92694"/>
                  </a:lnTo>
                  <a:lnTo>
                    <a:pt x="195741" y="65690"/>
                  </a:lnTo>
                  <a:lnTo>
                    <a:pt x="236379" y="42886"/>
                  </a:lnTo>
                  <a:lnTo>
                    <a:pt x="279634" y="24598"/>
                  </a:lnTo>
                  <a:lnTo>
                    <a:pt x="325190" y="11143"/>
                  </a:lnTo>
                  <a:lnTo>
                    <a:pt x="372729" y="2838"/>
                  </a:lnTo>
                  <a:lnTo>
                    <a:pt x="421936" y="0"/>
                  </a:lnTo>
                  <a:lnTo>
                    <a:pt x="469546" y="2693"/>
                  </a:lnTo>
                  <a:lnTo>
                    <a:pt x="516181" y="10658"/>
                  </a:lnTo>
                  <a:lnTo>
                    <a:pt x="561429" y="23725"/>
                  </a:lnTo>
                  <a:lnTo>
                    <a:pt x="604877" y="41721"/>
                  </a:lnTo>
                  <a:lnTo>
                    <a:pt x="646112" y="64477"/>
                  </a:lnTo>
                  <a:lnTo>
                    <a:pt x="684721" y="91821"/>
                  </a:lnTo>
                  <a:lnTo>
                    <a:pt x="720290" y="123582"/>
                  </a:lnTo>
                  <a:lnTo>
                    <a:pt x="752051" y="159151"/>
                  </a:lnTo>
                  <a:lnTo>
                    <a:pt x="779395" y="197760"/>
                  </a:lnTo>
                  <a:lnTo>
                    <a:pt x="802150" y="238995"/>
                  </a:lnTo>
                  <a:lnTo>
                    <a:pt x="820147" y="282443"/>
                  </a:lnTo>
                  <a:lnTo>
                    <a:pt x="833214" y="327691"/>
                  </a:lnTo>
                  <a:lnTo>
                    <a:pt x="841179" y="374326"/>
                  </a:lnTo>
                  <a:lnTo>
                    <a:pt x="843872" y="421936"/>
                  </a:lnTo>
                  <a:lnTo>
                    <a:pt x="841034" y="471143"/>
                  </a:lnTo>
                  <a:lnTo>
                    <a:pt x="832729" y="518682"/>
                  </a:lnTo>
                  <a:lnTo>
                    <a:pt x="819274" y="564238"/>
                  </a:lnTo>
                  <a:lnTo>
                    <a:pt x="800986" y="607493"/>
                  </a:lnTo>
                  <a:lnTo>
                    <a:pt x="778182" y="648131"/>
                  </a:lnTo>
                  <a:lnTo>
                    <a:pt x="751178" y="685836"/>
                  </a:lnTo>
                  <a:lnTo>
                    <a:pt x="720290" y="720290"/>
                  </a:lnTo>
                  <a:lnTo>
                    <a:pt x="685836" y="751178"/>
                  </a:lnTo>
                  <a:lnTo>
                    <a:pt x="648131" y="778182"/>
                  </a:lnTo>
                  <a:lnTo>
                    <a:pt x="607493" y="800986"/>
                  </a:lnTo>
                  <a:lnTo>
                    <a:pt x="564238" y="819274"/>
                  </a:lnTo>
                  <a:lnTo>
                    <a:pt x="518682" y="832729"/>
                  </a:lnTo>
                  <a:lnTo>
                    <a:pt x="471143" y="841034"/>
                  </a:lnTo>
                  <a:lnTo>
                    <a:pt x="421936" y="843872"/>
                  </a:lnTo>
                  <a:close/>
                </a:path>
              </a:pathLst>
            </a:custGeom>
            <a:solidFill>
              <a:srgbClr val="CCD3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9905" y="2177796"/>
              <a:ext cx="484189" cy="48418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329904" y="2177795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4" h="484505">
                  <a:moveTo>
                    <a:pt x="0" y="0"/>
                  </a:moveTo>
                  <a:lnTo>
                    <a:pt x="484189" y="0"/>
                  </a:lnTo>
                  <a:lnTo>
                    <a:pt x="484189" y="484188"/>
                  </a:lnTo>
                  <a:lnTo>
                    <a:pt x="0" y="48418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186625" y="3083845"/>
            <a:ext cx="7708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listening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775555" y="1997954"/>
            <a:ext cx="843915" cy="843915"/>
            <a:chOff x="5775555" y="1997954"/>
            <a:chExt cx="843915" cy="843915"/>
          </a:xfrm>
        </p:grpSpPr>
        <p:sp>
          <p:nvSpPr>
            <p:cNvPr id="21" name="object 21" descr=""/>
            <p:cNvSpPr/>
            <p:nvPr/>
          </p:nvSpPr>
          <p:spPr>
            <a:xfrm>
              <a:off x="5775555" y="1997954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5" h="843914">
                  <a:moveTo>
                    <a:pt x="421936" y="843872"/>
                  </a:moveTo>
                  <a:lnTo>
                    <a:pt x="372730" y="841034"/>
                  </a:lnTo>
                  <a:lnTo>
                    <a:pt x="325190" y="832729"/>
                  </a:lnTo>
                  <a:lnTo>
                    <a:pt x="279634" y="819274"/>
                  </a:lnTo>
                  <a:lnTo>
                    <a:pt x="236379" y="800986"/>
                  </a:lnTo>
                  <a:lnTo>
                    <a:pt x="195741" y="778182"/>
                  </a:lnTo>
                  <a:lnTo>
                    <a:pt x="158036" y="751178"/>
                  </a:lnTo>
                  <a:lnTo>
                    <a:pt x="123582" y="720290"/>
                  </a:lnTo>
                  <a:lnTo>
                    <a:pt x="92694" y="685836"/>
                  </a:lnTo>
                  <a:lnTo>
                    <a:pt x="65690" y="648131"/>
                  </a:lnTo>
                  <a:lnTo>
                    <a:pt x="42886" y="607493"/>
                  </a:lnTo>
                  <a:lnTo>
                    <a:pt x="24598" y="564238"/>
                  </a:lnTo>
                  <a:lnTo>
                    <a:pt x="11143" y="518682"/>
                  </a:lnTo>
                  <a:lnTo>
                    <a:pt x="2838" y="471143"/>
                  </a:lnTo>
                  <a:lnTo>
                    <a:pt x="0" y="421936"/>
                  </a:lnTo>
                  <a:lnTo>
                    <a:pt x="2838" y="372729"/>
                  </a:lnTo>
                  <a:lnTo>
                    <a:pt x="11143" y="325190"/>
                  </a:lnTo>
                  <a:lnTo>
                    <a:pt x="24598" y="279634"/>
                  </a:lnTo>
                  <a:lnTo>
                    <a:pt x="42886" y="236379"/>
                  </a:lnTo>
                  <a:lnTo>
                    <a:pt x="65690" y="195741"/>
                  </a:lnTo>
                  <a:lnTo>
                    <a:pt x="92694" y="158036"/>
                  </a:lnTo>
                  <a:lnTo>
                    <a:pt x="123582" y="123582"/>
                  </a:lnTo>
                  <a:lnTo>
                    <a:pt x="158036" y="92694"/>
                  </a:lnTo>
                  <a:lnTo>
                    <a:pt x="195741" y="65690"/>
                  </a:lnTo>
                  <a:lnTo>
                    <a:pt x="236379" y="42886"/>
                  </a:lnTo>
                  <a:lnTo>
                    <a:pt x="279634" y="24598"/>
                  </a:lnTo>
                  <a:lnTo>
                    <a:pt x="325190" y="11143"/>
                  </a:lnTo>
                  <a:lnTo>
                    <a:pt x="372730" y="2838"/>
                  </a:lnTo>
                  <a:lnTo>
                    <a:pt x="421936" y="0"/>
                  </a:lnTo>
                  <a:lnTo>
                    <a:pt x="469546" y="2693"/>
                  </a:lnTo>
                  <a:lnTo>
                    <a:pt x="516181" y="10658"/>
                  </a:lnTo>
                  <a:lnTo>
                    <a:pt x="561430" y="23725"/>
                  </a:lnTo>
                  <a:lnTo>
                    <a:pt x="604877" y="41721"/>
                  </a:lnTo>
                  <a:lnTo>
                    <a:pt x="646112" y="64477"/>
                  </a:lnTo>
                  <a:lnTo>
                    <a:pt x="684721" y="91821"/>
                  </a:lnTo>
                  <a:lnTo>
                    <a:pt x="720290" y="123582"/>
                  </a:lnTo>
                  <a:lnTo>
                    <a:pt x="752051" y="159151"/>
                  </a:lnTo>
                  <a:lnTo>
                    <a:pt x="779395" y="197760"/>
                  </a:lnTo>
                  <a:lnTo>
                    <a:pt x="802151" y="238995"/>
                  </a:lnTo>
                  <a:lnTo>
                    <a:pt x="820147" y="282443"/>
                  </a:lnTo>
                  <a:lnTo>
                    <a:pt x="833214" y="327691"/>
                  </a:lnTo>
                  <a:lnTo>
                    <a:pt x="841180" y="374326"/>
                  </a:lnTo>
                  <a:lnTo>
                    <a:pt x="843873" y="421936"/>
                  </a:lnTo>
                  <a:lnTo>
                    <a:pt x="841034" y="471143"/>
                  </a:lnTo>
                  <a:lnTo>
                    <a:pt x="832729" y="518682"/>
                  </a:lnTo>
                  <a:lnTo>
                    <a:pt x="819274" y="564238"/>
                  </a:lnTo>
                  <a:lnTo>
                    <a:pt x="800987" y="607493"/>
                  </a:lnTo>
                  <a:lnTo>
                    <a:pt x="778182" y="648131"/>
                  </a:lnTo>
                  <a:lnTo>
                    <a:pt x="751178" y="685836"/>
                  </a:lnTo>
                  <a:lnTo>
                    <a:pt x="720290" y="720290"/>
                  </a:lnTo>
                  <a:lnTo>
                    <a:pt x="685836" y="751178"/>
                  </a:lnTo>
                  <a:lnTo>
                    <a:pt x="648131" y="778182"/>
                  </a:lnTo>
                  <a:lnTo>
                    <a:pt x="607493" y="800986"/>
                  </a:lnTo>
                  <a:lnTo>
                    <a:pt x="564238" y="819274"/>
                  </a:lnTo>
                  <a:lnTo>
                    <a:pt x="518682" y="832729"/>
                  </a:lnTo>
                  <a:lnTo>
                    <a:pt x="471143" y="841034"/>
                  </a:lnTo>
                  <a:lnTo>
                    <a:pt x="421936" y="843872"/>
                  </a:lnTo>
                  <a:close/>
                </a:path>
              </a:pathLst>
            </a:custGeom>
            <a:solidFill>
              <a:srgbClr val="CCD3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5398" y="2177796"/>
              <a:ext cx="484188" cy="48418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955397" y="2177795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4" h="484505">
                  <a:moveTo>
                    <a:pt x="0" y="0"/>
                  </a:moveTo>
                  <a:lnTo>
                    <a:pt x="484188" y="0"/>
                  </a:lnTo>
                  <a:lnTo>
                    <a:pt x="484188" y="484188"/>
                  </a:lnTo>
                  <a:lnTo>
                    <a:pt x="0" y="48418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648447" y="3083845"/>
            <a:ext cx="109855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670" marR="5080" indent="-141605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vulnerability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401049" y="1997954"/>
            <a:ext cx="843915" cy="843915"/>
            <a:chOff x="7401049" y="1997954"/>
            <a:chExt cx="843915" cy="843915"/>
          </a:xfrm>
        </p:grpSpPr>
        <p:sp>
          <p:nvSpPr>
            <p:cNvPr id="26" name="object 26" descr=""/>
            <p:cNvSpPr/>
            <p:nvPr/>
          </p:nvSpPr>
          <p:spPr>
            <a:xfrm>
              <a:off x="7401049" y="1997954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5" h="843914">
                  <a:moveTo>
                    <a:pt x="421935" y="843872"/>
                  </a:moveTo>
                  <a:lnTo>
                    <a:pt x="372729" y="841034"/>
                  </a:lnTo>
                  <a:lnTo>
                    <a:pt x="325189" y="832729"/>
                  </a:lnTo>
                  <a:lnTo>
                    <a:pt x="279634" y="819274"/>
                  </a:lnTo>
                  <a:lnTo>
                    <a:pt x="236379" y="800986"/>
                  </a:lnTo>
                  <a:lnTo>
                    <a:pt x="195740" y="778182"/>
                  </a:lnTo>
                  <a:lnTo>
                    <a:pt x="158036" y="751178"/>
                  </a:lnTo>
                  <a:lnTo>
                    <a:pt x="123582" y="720290"/>
                  </a:lnTo>
                  <a:lnTo>
                    <a:pt x="92694" y="685836"/>
                  </a:lnTo>
                  <a:lnTo>
                    <a:pt x="65690" y="648131"/>
                  </a:lnTo>
                  <a:lnTo>
                    <a:pt x="42886" y="607493"/>
                  </a:lnTo>
                  <a:lnTo>
                    <a:pt x="24598" y="564238"/>
                  </a:lnTo>
                  <a:lnTo>
                    <a:pt x="11143" y="518682"/>
                  </a:lnTo>
                  <a:lnTo>
                    <a:pt x="2838" y="471143"/>
                  </a:lnTo>
                  <a:lnTo>
                    <a:pt x="0" y="421936"/>
                  </a:lnTo>
                  <a:lnTo>
                    <a:pt x="2838" y="372729"/>
                  </a:lnTo>
                  <a:lnTo>
                    <a:pt x="11143" y="325190"/>
                  </a:lnTo>
                  <a:lnTo>
                    <a:pt x="24598" y="279634"/>
                  </a:lnTo>
                  <a:lnTo>
                    <a:pt x="42886" y="236379"/>
                  </a:lnTo>
                  <a:lnTo>
                    <a:pt x="65690" y="195741"/>
                  </a:lnTo>
                  <a:lnTo>
                    <a:pt x="92694" y="158036"/>
                  </a:lnTo>
                  <a:lnTo>
                    <a:pt x="123582" y="123582"/>
                  </a:lnTo>
                  <a:lnTo>
                    <a:pt x="158036" y="92694"/>
                  </a:lnTo>
                  <a:lnTo>
                    <a:pt x="195740" y="65690"/>
                  </a:lnTo>
                  <a:lnTo>
                    <a:pt x="236379" y="42886"/>
                  </a:lnTo>
                  <a:lnTo>
                    <a:pt x="279634" y="24598"/>
                  </a:lnTo>
                  <a:lnTo>
                    <a:pt x="325189" y="11143"/>
                  </a:lnTo>
                  <a:lnTo>
                    <a:pt x="372729" y="2838"/>
                  </a:lnTo>
                  <a:lnTo>
                    <a:pt x="421935" y="0"/>
                  </a:lnTo>
                  <a:lnTo>
                    <a:pt x="469545" y="2693"/>
                  </a:lnTo>
                  <a:lnTo>
                    <a:pt x="516181" y="10658"/>
                  </a:lnTo>
                  <a:lnTo>
                    <a:pt x="561429" y="23725"/>
                  </a:lnTo>
                  <a:lnTo>
                    <a:pt x="604877" y="41721"/>
                  </a:lnTo>
                  <a:lnTo>
                    <a:pt x="646112" y="64477"/>
                  </a:lnTo>
                  <a:lnTo>
                    <a:pt x="684721" y="91821"/>
                  </a:lnTo>
                  <a:lnTo>
                    <a:pt x="720290" y="123582"/>
                  </a:lnTo>
                  <a:lnTo>
                    <a:pt x="752051" y="159151"/>
                  </a:lnTo>
                  <a:lnTo>
                    <a:pt x="779395" y="197760"/>
                  </a:lnTo>
                  <a:lnTo>
                    <a:pt x="802150" y="238995"/>
                  </a:lnTo>
                  <a:lnTo>
                    <a:pt x="820147" y="282443"/>
                  </a:lnTo>
                  <a:lnTo>
                    <a:pt x="833214" y="327691"/>
                  </a:lnTo>
                  <a:lnTo>
                    <a:pt x="841179" y="374326"/>
                  </a:lnTo>
                  <a:lnTo>
                    <a:pt x="843872" y="421936"/>
                  </a:lnTo>
                  <a:lnTo>
                    <a:pt x="841034" y="471143"/>
                  </a:lnTo>
                  <a:lnTo>
                    <a:pt x="832729" y="518682"/>
                  </a:lnTo>
                  <a:lnTo>
                    <a:pt x="819274" y="564238"/>
                  </a:lnTo>
                  <a:lnTo>
                    <a:pt x="800986" y="607493"/>
                  </a:lnTo>
                  <a:lnTo>
                    <a:pt x="778182" y="648131"/>
                  </a:lnTo>
                  <a:lnTo>
                    <a:pt x="751178" y="685836"/>
                  </a:lnTo>
                  <a:lnTo>
                    <a:pt x="720290" y="720290"/>
                  </a:lnTo>
                  <a:lnTo>
                    <a:pt x="685836" y="751178"/>
                  </a:lnTo>
                  <a:lnTo>
                    <a:pt x="648131" y="778182"/>
                  </a:lnTo>
                  <a:lnTo>
                    <a:pt x="607493" y="800986"/>
                  </a:lnTo>
                  <a:lnTo>
                    <a:pt x="564237" y="819274"/>
                  </a:lnTo>
                  <a:lnTo>
                    <a:pt x="518682" y="832729"/>
                  </a:lnTo>
                  <a:lnTo>
                    <a:pt x="471142" y="841034"/>
                  </a:lnTo>
                  <a:lnTo>
                    <a:pt x="421935" y="843872"/>
                  </a:lnTo>
                  <a:close/>
                </a:path>
              </a:pathLst>
            </a:custGeom>
            <a:solidFill>
              <a:srgbClr val="CCD3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80890" y="2177796"/>
              <a:ext cx="484189" cy="48418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580890" y="2177795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4" h="484505">
                  <a:moveTo>
                    <a:pt x="0" y="0"/>
                  </a:moveTo>
                  <a:lnTo>
                    <a:pt x="484189" y="0"/>
                  </a:lnTo>
                  <a:lnTo>
                    <a:pt x="484189" y="484188"/>
                  </a:lnTo>
                  <a:lnTo>
                    <a:pt x="0" y="48418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7183624" y="3083845"/>
            <a:ext cx="12782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cultural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safety champions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Enabling</a:t>
            </a:r>
            <a:r>
              <a:rPr dirty="0" spc="-90"/>
              <a:t> </a:t>
            </a:r>
            <a:r>
              <a:rPr dirty="0"/>
              <a:t>environment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 spc="-10"/>
              <a:t>dynamics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971999" y="4805590"/>
            <a:ext cx="5172075" cy="338455"/>
          </a:xfrm>
          <a:custGeom>
            <a:avLst/>
            <a:gdLst/>
            <a:ahLst/>
            <a:cxnLst/>
            <a:rect l="l" t="t" r="r" b="b"/>
            <a:pathLst>
              <a:path w="5172075" h="338454">
                <a:moveTo>
                  <a:pt x="5171999" y="338099"/>
                </a:moveTo>
                <a:lnTo>
                  <a:pt x="0" y="338099"/>
                </a:lnTo>
                <a:lnTo>
                  <a:pt x="5171999" y="0"/>
                </a:lnTo>
                <a:lnTo>
                  <a:pt x="5171999" y="338099"/>
                </a:lnTo>
                <a:close/>
              </a:path>
            </a:pathLst>
          </a:custGeom>
          <a:solidFill>
            <a:srgbClr val="8547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774" y="197650"/>
            <a:ext cx="1206546" cy="5249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8650" y="1398933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39703" y="1398933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68961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Rapport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50755" y="1398933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178435" rIns="0" bIns="0" rtlCol="0" vert="horz">
            <a:spAutoFit/>
          </a:bodyPr>
          <a:lstStyle/>
          <a:p>
            <a:pPr algn="ctr" marL="393065" marR="386080" indent="-635">
              <a:lnSpc>
                <a:spcPct val="100000"/>
              </a:lnSpc>
              <a:spcBef>
                <a:spcPts val="1405"/>
              </a:spcBef>
            </a:pP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Safe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phycological space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8650" y="3124148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178435" rIns="0" bIns="0" rtlCol="0" vert="horz">
            <a:spAutoFit/>
          </a:bodyPr>
          <a:lstStyle/>
          <a:p>
            <a:pPr algn="ctr" marL="113664" marR="107314">
              <a:lnSpc>
                <a:spcPct val="100000"/>
              </a:lnSpc>
              <a:spcBef>
                <a:spcPts val="1405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39703" y="3124148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655955" marR="132715" indent="-51689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Balanced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power relations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50755" y="3124148"/>
            <a:ext cx="2465070" cy="147891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715645" marR="462915" indent="-246379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Addressing barriers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602" y="71171"/>
            <a:ext cx="8831652" cy="49824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00" y="51394"/>
            <a:ext cx="8864794" cy="5001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76" y="51234"/>
            <a:ext cx="8928847" cy="5041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746" y="64590"/>
            <a:ext cx="8836145" cy="4984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7010" y="769986"/>
            <a:ext cx="30753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Coffee</a:t>
            </a:r>
            <a:r>
              <a:rPr dirty="0" sz="3600" spc="-145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mornings</a:t>
            </a:r>
            <a:endParaRPr sz="3600"/>
          </a:p>
        </p:txBody>
      </p:sp>
      <p:sp>
        <p:nvSpPr>
          <p:cNvPr id="4" name="object 4" descr=""/>
          <p:cNvSpPr/>
          <p:nvPr/>
        </p:nvSpPr>
        <p:spPr>
          <a:xfrm>
            <a:off x="5058810" y="4596820"/>
            <a:ext cx="4083050" cy="542290"/>
          </a:xfrm>
          <a:custGeom>
            <a:avLst/>
            <a:gdLst/>
            <a:ahLst/>
            <a:cxnLst/>
            <a:rect l="l" t="t" r="r" b="b"/>
            <a:pathLst>
              <a:path w="4083050" h="542289">
                <a:moveTo>
                  <a:pt x="4082902" y="542260"/>
                </a:moveTo>
                <a:lnTo>
                  <a:pt x="0" y="542260"/>
                </a:lnTo>
                <a:lnTo>
                  <a:pt x="0" y="0"/>
                </a:lnTo>
                <a:lnTo>
                  <a:pt x="4082902" y="0"/>
                </a:lnTo>
                <a:lnTo>
                  <a:pt x="4082902" y="542260"/>
                </a:lnTo>
                <a:close/>
              </a:path>
            </a:pathLst>
          </a:custGeom>
          <a:solidFill>
            <a:srgbClr val="753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252485" y="4576424"/>
            <a:ext cx="35013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latin typeface="Calibri"/>
                <a:cs typeface="Calibri"/>
              </a:rPr>
              <a:t>Talking,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learning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connecting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7461" y="657307"/>
            <a:ext cx="322707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Breakout</a:t>
            </a:r>
            <a:r>
              <a:rPr dirty="0" spc="-12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Session</a:t>
            </a:r>
            <a:r>
              <a:rPr dirty="0" spc="-110">
                <a:solidFill>
                  <a:srgbClr val="7030A0"/>
                </a:solidFill>
              </a:rPr>
              <a:t> </a:t>
            </a:r>
            <a:r>
              <a:rPr dirty="0" spc="-60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9"/>
            <a:ext cx="2817163" cy="514349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998400" y="1619570"/>
            <a:ext cx="6073140" cy="2926080"/>
          </a:xfrm>
          <a:prstGeom prst="rect">
            <a:avLst/>
          </a:prstGeom>
          <a:solidFill>
            <a:srgbClr val="82766A">
              <a:alpha val="14901"/>
            </a:srgbClr>
          </a:solidFill>
          <a:ln w="9524">
            <a:solidFill>
              <a:srgbClr val="7030A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523240" marR="793750" indent="-290195">
              <a:lnSpc>
                <a:spcPts val="2160"/>
              </a:lnSpc>
              <a:spcBef>
                <a:spcPts val="225"/>
              </a:spcBef>
              <a:buSzPct val="70000"/>
              <a:buFont typeface="Arial"/>
              <a:buChar char="•"/>
              <a:tabLst>
                <a:tab pos="523240" algn="l"/>
                <a:tab pos="523875" algn="l"/>
              </a:tabLst>
            </a:pPr>
            <a:r>
              <a:rPr dirty="0" sz="2000">
                <a:latin typeface="Calibri"/>
                <a:cs typeface="Calibri"/>
              </a:rPr>
              <a:t>Why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think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important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value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lived experience?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523240" marR="337185" indent="-290195">
              <a:lnSpc>
                <a:spcPts val="2160"/>
              </a:lnSpc>
              <a:spcBef>
                <a:spcPts val="1275"/>
              </a:spcBef>
              <a:buSzPct val="70000"/>
              <a:buFont typeface="Arial"/>
              <a:buChar char="•"/>
              <a:tabLst>
                <a:tab pos="523240" algn="l"/>
                <a:tab pos="523875" algn="l"/>
              </a:tabLst>
            </a:pPr>
            <a:r>
              <a:rPr dirty="0" sz="2000">
                <a:latin typeface="Calibri"/>
                <a:cs typeface="Calibri"/>
              </a:rPr>
              <a:t>How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actively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lived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experience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your </a:t>
            </a:r>
            <a:r>
              <a:rPr dirty="0" sz="2000" spc="-10">
                <a:latin typeface="Calibri"/>
                <a:cs typeface="Calibri"/>
              </a:rPr>
              <a:t>Trust?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Maternity Safety presentation final with notes.pptx</dc:title>
  <dcterms:created xsi:type="dcterms:W3CDTF">2023-02-03T17:21:28Z</dcterms:created>
  <dcterms:modified xsi:type="dcterms:W3CDTF">2023-02-03T17:21:28Z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